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64" d="100"/>
          <a:sy n="64" d="100"/>
        </p:scale>
        <p:origin x="44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4703-E7DE-4627-8117-B614FFDB0AA6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68C9-B457-48CD-8E5B-11094FB68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741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4703-E7DE-4627-8117-B614FFDB0AA6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68C9-B457-48CD-8E5B-11094FB68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45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4703-E7DE-4627-8117-B614FFDB0AA6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68C9-B457-48CD-8E5B-11094FB68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16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4703-E7DE-4627-8117-B614FFDB0AA6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68C9-B457-48CD-8E5B-11094FB68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52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4703-E7DE-4627-8117-B614FFDB0AA6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68C9-B457-48CD-8E5B-11094FB68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46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4703-E7DE-4627-8117-B614FFDB0AA6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68C9-B457-48CD-8E5B-11094FB68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70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4703-E7DE-4627-8117-B614FFDB0AA6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68C9-B457-48CD-8E5B-11094FB68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90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4703-E7DE-4627-8117-B614FFDB0AA6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68C9-B457-48CD-8E5B-11094FB68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9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4703-E7DE-4627-8117-B614FFDB0AA6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68C9-B457-48CD-8E5B-11094FB68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97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4703-E7DE-4627-8117-B614FFDB0AA6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68C9-B457-48CD-8E5B-11094FB68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5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4703-E7DE-4627-8117-B614FFDB0AA6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68C9-B457-48CD-8E5B-11094FB68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86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84703-E7DE-4627-8117-B614FFDB0AA6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368C9-B457-48CD-8E5B-11094FB68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15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70910" y="683492"/>
            <a:ext cx="5412508" cy="5412508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51000">
                <a:srgbClr val="FFC000"/>
              </a:gs>
              <a:gs pos="60000">
                <a:srgbClr val="FFE000"/>
              </a:gs>
              <a:gs pos="94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</a:rPr>
              <a:t>Product 5</a:t>
            </a:r>
            <a:endParaRPr lang="en-IN" sz="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45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Handwriting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</dc:creator>
  <cp:lastModifiedBy>SONY</cp:lastModifiedBy>
  <cp:revision>2</cp:revision>
  <dcterms:created xsi:type="dcterms:W3CDTF">2022-02-13T07:02:20Z</dcterms:created>
  <dcterms:modified xsi:type="dcterms:W3CDTF">2022-02-13T07:09:23Z</dcterms:modified>
</cp:coreProperties>
</file>