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4"/>
  </p:sldMasterIdLst>
  <p:notesMasterIdLst>
    <p:notesMasterId r:id="rId16"/>
  </p:notesMasterIdLst>
  <p:sldIdLst>
    <p:sldId id="278" r:id="rId5"/>
    <p:sldId id="279" r:id="rId6"/>
    <p:sldId id="292" r:id="rId7"/>
    <p:sldId id="291" r:id="rId8"/>
    <p:sldId id="281" r:id="rId9"/>
    <p:sldId id="293" r:id="rId10"/>
    <p:sldId id="284" r:id="rId11"/>
    <p:sldId id="286" r:id="rId12"/>
    <p:sldId id="289" r:id="rId13"/>
    <p:sldId id="294" r:id="rId14"/>
    <p:sldId id="29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1B7B14-751F-4EE1-AA6B-8A72B353719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2850C41-28CE-4A35-8BF0-53BF89377E9E}">
      <dgm:prSet custT="1"/>
      <dgm:spPr/>
      <dgm:t>
        <a:bodyPr/>
        <a:lstStyle/>
        <a:p>
          <a:r>
            <a:rPr lang="en-US" sz="2000" dirty="0">
              <a:latin typeface="Times New Roman" panose="02020603050405020304" pitchFamily="18" charset="0"/>
              <a:cs typeface="Times New Roman" panose="02020603050405020304" pitchFamily="18" charset="0"/>
            </a:rPr>
            <a:t>This project is to develop an AI virtual Mouse using Hand Gesture Recognition</a:t>
          </a:r>
          <a:r>
            <a:rPr lang="en-US" sz="2000" dirty="0"/>
            <a:t>.</a:t>
          </a:r>
        </a:p>
      </dgm:t>
    </dgm:pt>
    <dgm:pt modelId="{AF9EB4FF-03AA-4FBF-B7D2-0627218F864D}" type="parTrans" cxnId="{1C1AA7E3-9BB4-4A50-978A-048146DD5215}">
      <dgm:prSet/>
      <dgm:spPr/>
      <dgm:t>
        <a:bodyPr/>
        <a:lstStyle/>
        <a:p>
          <a:endParaRPr lang="en-US"/>
        </a:p>
      </dgm:t>
    </dgm:pt>
    <dgm:pt modelId="{3D14CED7-7793-45DC-BC2C-36392957CE06}" type="sibTrans" cxnId="{1C1AA7E3-9BB4-4A50-978A-048146DD5215}">
      <dgm:prSet/>
      <dgm:spPr/>
      <dgm:t>
        <a:bodyPr/>
        <a:lstStyle/>
        <a:p>
          <a:endParaRPr lang="en-US"/>
        </a:p>
      </dgm:t>
    </dgm:pt>
    <dgm:pt modelId="{B074DC7D-1573-49D6-9774-40506AD275CD}">
      <dgm:prSet custT="1"/>
      <dgm:spPr/>
      <dgm:t>
        <a:bodyPr/>
        <a:lstStyle/>
        <a:p>
          <a:r>
            <a:rPr lang="en-US" sz="2000" dirty="0">
              <a:latin typeface="Times New Roman" panose="02020603050405020304" pitchFamily="18" charset="0"/>
              <a:cs typeface="Times New Roman" panose="02020603050405020304" pitchFamily="18" charset="0"/>
            </a:rPr>
            <a:t>The Hand Gesture are the effortless and natural way of </a:t>
          </a:r>
          <a:r>
            <a:rPr lang="en-US" sz="1900" dirty="0"/>
            <a:t>communication.</a:t>
          </a:r>
        </a:p>
      </dgm:t>
    </dgm:pt>
    <dgm:pt modelId="{4D0235B4-7D7F-4917-8D46-85FDAE45ED61}" type="parTrans" cxnId="{D365800C-099F-4204-9460-08C2EF198D7E}">
      <dgm:prSet/>
      <dgm:spPr/>
      <dgm:t>
        <a:bodyPr/>
        <a:lstStyle/>
        <a:p>
          <a:endParaRPr lang="en-US"/>
        </a:p>
      </dgm:t>
    </dgm:pt>
    <dgm:pt modelId="{92DFE661-E595-4F9A-B656-07B34CA0AFD9}" type="sibTrans" cxnId="{D365800C-099F-4204-9460-08C2EF198D7E}">
      <dgm:prSet/>
      <dgm:spPr/>
      <dgm:t>
        <a:bodyPr/>
        <a:lstStyle/>
        <a:p>
          <a:endParaRPr lang="en-US"/>
        </a:p>
      </dgm:t>
    </dgm:pt>
    <dgm:pt modelId="{9595F02E-9C43-4C34-AF24-711A2034BCEC}">
      <dgm:prSet custT="1"/>
      <dgm:spPr/>
      <dgm:t>
        <a:bodyPr/>
        <a:lstStyle/>
        <a:p>
          <a:r>
            <a:rPr lang="en-US" sz="2000" dirty="0">
              <a:latin typeface="Times New Roman" panose="02020603050405020304" pitchFamily="18" charset="0"/>
              <a:cs typeface="Times New Roman" panose="02020603050405020304" pitchFamily="18" charset="0"/>
            </a:rPr>
            <a:t>The aim of perform various operation of the cursor</a:t>
          </a:r>
          <a:r>
            <a:rPr lang="en-US" sz="1900" dirty="0"/>
            <a:t>.</a:t>
          </a:r>
        </a:p>
      </dgm:t>
    </dgm:pt>
    <dgm:pt modelId="{18336FB7-F193-4ED0-B079-776C3ADE1F74}" type="parTrans" cxnId="{ECB45E3A-3E91-4D72-8EAF-9E19396A6144}">
      <dgm:prSet/>
      <dgm:spPr/>
      <dgm:t>
        <a:bodyPr/>
        <a:lstStyle/>
        <a:p>
          <a:endParaRPr lang="en-US"/>
        </a:p>
      </dgm:t>
    </dgm:pt>
    <dgm:pt modelId="{49066671-B25D-47E2-A6CA-713936F8CA34}" type="sibTrans" cxnId="{ECB45E3A-3E91-4D72-8EAF-9E19396A6144}">
      <dgm:prSet/>
      <dgm:spPr/>
      <dgm:t>
        <a:bodyPr/>
        <a:lstStyle/>
        <a:p>
          <a:endParaRPr lang="en-US"/>
        </a:p>
      </dgm:t>
    </dgm:pt>
    <dgm:pt modelId="{758F5A57-84E0-485B-987D-1A5EF7CDF7A6}">
      <dgm:prSet custT="1"/>
      <dgm:spPr/>
      <dgm:t>
        <a:bodyPr/>
        <a:lstStyle/>
        <a:p>
          <a:r>
            <a:rPr lang="en-US" sz="2000" dirty="0">
              <a:latin typeface="Times New Roman" panose="02020603050405020304" pitchFamily="18" charset="0"/>
              <a:cs typeface="Times New Roman" panose="02020603050405020304" pitchFamily="18" charset="0"/>
            </a:rPr>
            <a:t>It helps the user to interact with a computer without any physical and hardware device to control mouse operation.</a:t>
          </a:r>
        </a:p>
      </dgm:t>
    </dgm:pt>
    <dgm:pt modelId="{7833AA4B-332B-4F20-822B-812D7C96008F}" type="parTrans" cxnId="{A37071D7-A9F3-4C86-9838-C8D945D69902}">
      <dgm:prSet/>
      <dgm:spPr/>
      <dgm:t>
        <a:bodyPr/>
        <a:lstStyle/>
        <a:p>
          <a:endParaRPr lang="en-US"/>
        </a:p>
      </dgm:t>
    </dgm:pt>
    <dgm:pt modelId="{DEC0612B-E752-47CD-B22F-834EE4DC575B}" type="sibTrans" cxnId="{A37071D7-A9F3-4C86-9838-C8D945D69902}">
      <dgm:prSet/>
      <dgm:spPr/>
      <dgm:t>
        <a:bodyPr/>
        <a:lstStyle/>
        <a:p>
          <a:endParaRPr lang="en-US"/>
        </a:p>
      </dgm:t>
    </dgm:pt>
    <dgm:pt modelId="{3A5954CD-6D9C-4BB8-855F-C15FCB469FB1}">
      <dgm:prSet custT="1"/>
      <dgm:spPr/>
      <dgm:t>
        <a:bodyPr/>
        <a:lstStyle/>
        <a:p>
          <a:r>
            <a:rPr lang="en-US" sz="2000" dirty="0">
              <a:latin typeface="Times New Roman" panose="02020603050405020304" pitchFamily="18" charset="0"/>
              <a:cs typeface="Times New Roman" panose="02020603050405020304" pitchFamily="18" charset="0"/>
            </a:rPr>
            <a:t>In the proposed system, the web camera captures and then process the frames that have been captured then recognize the various hand gestures and hand tip gestures, and then performs the mouse function. </a:t>
          </a:r>
        </a:p>
      </dgm:t>
    </dgm:pt>
    <dgm:pt modelId="{77ECA977-5B38-4C3F-B703-E8C1CB46F567}" type="parTrans" cxnId="{D8E738A3-893F-4D9F-ABFC-B2692B64AC8D}">
      <dgm:prSet/>
      <dgm:spPr/>
      <dgm:t>
        <a:bodyPr/>
        <a:lstStyle/>
        <a:p>
          <a:endParaRPr lang="en-US"/>
        </a:p>
      </dgm:t>
    </dgm:pt>
    <dgm:pt modelId="{D0C6EF34-4684-4762-8E3B-CCAC83805A0B}" type="sibTrans" cxnId="{D8E738A3-893F-4D9F-ABFC-B2692B64AC8D}">
      <dgm:prSet/>
      <dgm:spPr/>
      <dgm:t>
        <a:bodyPr/>
        <a:lstStyle/>
        <a:p>
          <a:endParaRPr lang="en-US"/>
        </a:p>
      </dgm:t>
    </dgm:pt>
    <dgm:pt modelId="{A5076AE7-8685-47F6-9701-06BBC5958C6F}" type="pres">
      <dgm:prSet presAssocID="{E41B7B14-751F-4EE1-AA6B-8A72B353719D}" presName="vert0" presStyleCnt="0">
        <dgm:presLayoutVars>
          <dgm:dir/>
          <dgm:animOne val="branch"/>
          <dgm:animLvl val="lvl"/>
        </dgm:presLayoutVars>
      </dgm:prSet>
      <dgm:spPr/>
    </dgm:pt>
    <dgm:pt modelId="{6EECB10B-6227-4695-A772-15D7AA9F3FF7}" type="pres">
      <dgm:prSet presAssocID="{52850C41-28CE-4A35-8BF0-53BF89377E9E}" presName="thickLine" presStyleLbl="alignNode1" presStyleIdx="0" presStyleCnt="5"/>
      <dgm:spPr/>
    </dgm:pt>
    <dgm:pt modelId="{A5C6224F-23D8-49DA-BE09-9D21A7F9B84C}" type="pres">
      <dgm:prSet presAssocID="{52850C41-28CE-4A35-8BF0-53BF89377E9E}" presName="horz1" presStyleCnt="0"/>
      <dgm:spPr/>
    </dgm:pt>
    <dgm:pt modelId="{7F1B04B6-7A9D-400C-BE37-F8C1D6B79458}" type="pres">
      <dgm:prSet presAssocID="{52850C41-28CE-4A35-8BF0-53BF89377E9E}" presName="tx1" presStyleLbl="revTx" presStyleIdx="0" presStyleCnt="5"/>
      <dgm:spPr/>
    </dgm:pt>
    <dgm:pt modelId="{9B81E947-4B28-4A83-B9DC-E91360215020}" type="pres">
      <dgm:prSet presAssocID="{52850C41-28CE-4A35-8BF0-53BF89377E9E}" presName="vert1" presStyleCnt="0"/>
      <dgm:spPr/>
    </dgm:pt>
    <dgm:pt modelId="{56C535B7-828E-4D21-952C-A0C81B54D61E}" type="pres">
      <dgm:prSet presAssocID="{B074DC7D-1573-49D6-9774-40506AD275CD}" presName="thickLine" presStyleLbl="alignNode1" presStyleIdx="1" presStyleCnt="5"/>
      <dgm:spPr/>
    </dgm:pt>
    <dgm:pt modelId="{BB1A93C9-B4EC-4053-86C7-95D01F018A58}" type="pres">
      <dgm:prSet presAssocID="{B074DC7D-1573-49D6-9774-40506AD275CD}" presName="horz1" presStyleCnt="0"/>
      <dgm:spPr/>
    </dgm:pt>
    <dgm:pt modelId="{6B40D79B-94A3-479E-A5A2-71F663D42A6E}" type="pres">
      <dgm:prSet presAssocID="{B074DC7D-1573-49D6-9774-40506AD275CD}" presName="tx1" presStyleLbl="revTx" presStyleIdx="1" presStyleCnt="5"/>
      <dgm:spPr/>
    </dgm:pt>
    <dgm:pt modelId="{2F639138-A2F3-4A00-B3C3-C2863060BF3D}" type="pres">
      <dgm:prSet presAssocID="{B074DC7D-1573-49D6-9774-40506AD275CD}" presName="vert1" presStyleCnt="0"/>
      <dgm:spPr/>
    </dgm:pt>
    <dgm:pt modelId="{C5A5D891-68D0-49C0-95E5-431D38A3BF14}" type="pres">
      <dgm:prSet presAssocID="{9595F02E-9C43-4C34-AF24-711A2034BCEC}" presName="thickLine" presStyleLbl="alignNode1" presStyleIdx="2" presStyleCnt="5"/>
      <dgm:spPr/>
    </dgm:pt>
    <dgm:pt modelId="{D9704463-CCD4-4629-A83D-5C0AE364D495}" type="pres">
      <dgm:prSet presAssocID="{9595F02E-9C43-4C34-AF24-711A2034BCEC}" presName="horz1" presStyleCnt="0"/>
      <dgm:spPr/>
    </dgm:pt>
    <dgm:pt modelId="{42171D2B-11F0-41E7-A0EA-7DF95F6FC7E4}" type="pres">
      <dgm:prSet presAssocID="{9595F02E-9C43-4C34-AF24-711A2034BCEC}" presName="tx1" presStyleLbl="revTx" presStyleIdx="2" presStyleCnt="5"/>
      <dgm:spPr/>
    </dgm:pt>
    <dgm:pt modelId="{32603CFE-73B4-47C0-AE02-9BD61E233A3A}" type="pres">
      <dgm:prSet presAssocID="{9595F02E-9C43-4C34-AF24-711A2034BCEC}" presName="vert1" presStyleCnt="0"/>
      <dgm:spPr/>
    </dgm:pt>
    <dgm:pt modelId="{F9451AAF-4B76-4477-B374-78EF360B20F3}" type="pres">
      <dgm:prSet presAssocID="{758F5A57-84E0-485B-987D-1A5EF7CDF7A6}" presName="thickLine" presStyleLbl="alignNode1" presStyleIdx="3" presStyleCnt="5"/>
      <dgm:spPr/>
    </dgm:pt>
    <dgm:pt modelId="{B548ADB5-97EC-42FE-8E56-2B3F178E729E}" type="pres">
      <dgm:prSet presAssocID="{758F5A57-84E0-485B-987D-1A5EF7CDF7A6}" presName="horz1" presStyleCnt="0"/>
      <dgm:spPr/>
    </dgm:pt>
    <dgm:pt modelId="{CBF59BE2-DADC-47B8-B2D5-69CD829F410B}" type="pres">
      <dgm:prSet presAssocID="{758F5A57-84E0-485B-987D-1A5EF7CDF7A6}" presName="tx1" presStyleLbl="revTx" presStyleIdx="3" presStyleCnt="5"/>
      <dgm:spPr/>
    </dgm:pt>
    <dgm:pt modelId="{32039D40-1CF9-4AAD-B7D7-5127A1229D73}" type="pres">
      <dgm:prSet presAssocID="{758F5A57-84E0-485B-987D-1A5EF7CDF7A6}" presName="vert1" presStyleCnt="0"/>
      <dgm:spPr/>
    </dgm:pt>
    <dgm:pt modelId="{D2EA9E44-BE1A-40ED-9F0E-1AB1BAAE19D0}" type="pres">
      <dgm:prSet presAssocID="{3A5954CD-6D9C-4BB8-855F-C15FCB469FB1}" presName="thickLine" presStyleLbl="alignNode1" presStyleIdx="4" presStyleCnt="5"/>
      <dgm:spPr/>
    </dgm:pt>
    <dgm:pt modelId="{FE839859-B90C-4569-929C-6709402FDA14}" type="pres">
      <dgm:prSet presAssocID="{3A5954CD-6D9C-4BB8-855F-C15FCB469FB1}" presName="horz1" presStyleCnt="0"/>
      <dgm:spPr/>
    </dgm:pt>
    <dgm:pt modelId="{E6154DC2-4A72-4E85-8F4B-0B3E650A715E}" type="pres">
      <dgm:prSet presAssocID="{3A5954CD-6D9C-4BB8-855F-C15FCB469FB1}" presName="tx1" presStyleLbl="revTx" presStyleIdx="4" presStyleCnt="5"/>
      <dgm:spPr/>
    </dgm:pt>
    <dgm:pt modelId="{A518FB73-7FFD-4771-906A-5476480D9E1D}" type="pres">
      <dgm:prSet presAssocID="{3A5954CD-6D9C-4BB8-855F-C15FCB469FB1}" presName="vert1" presStyleCnt="0"/>
      <dgm:spPr/>
    </dgm:pt>
  </dgm:ptLst>
  <dgm:cxnLst>
    <dgm:cxn modelId="{D365800C-099F-4204-9460-08C2EF198D7E}" srcId="{E41B7B14-751F-4EE1-AA6B-8A72B353719D}" destId="{B074DC7D-1573-49D6-9774-40506AD275CD}" srcOrd="1" destOrd="0" parTransId="{4D0235B4-7D7F-4917-8D46-85FDAE45ED61}" sibTransId="{92DFE661-E595-4F9A-B656-07B34CA0AFD9}"/>
    <dgm:cxn modelId="{ECB45E3A-3E91-4D72-8EAF-9E19396A6144}" srcId="{E41B7B14-751F-4EE1-AA6B-8A72B353719D}" destId="{9595F02E-9C43-4C34-AF24-711A2034BCEC}" srcOrd="2" destOrd="0" parTransId="{18336FB7-F193-4ED0-B079-776C3ADE1F74}" sibTransId="{49066671-B25D-47E2-A6CA-713936F8CA34}"/>
    <dgm:cxn modelId="{37957E3C-E95D-4627-8723-E90B28BA479C}" type="presOf" srcId="{52850C41-28CE-4A35-8BF0-53BF89377E9E}" destId="{7F1B04B6-7A9D-400C-BE37-F8C1D6B79458}" srcOrd="0" destOrd="0" presId="urn:microsoft.com/office/officeart/2008/layout/LinedList"/>
    <dgm:cxn modelId="{0BBEB74C-9231-4F3E-A6E1-91A54EE24AD3}" type="presOf" srcId="{E41B7B14-751F-4EE1-AA6B-8A72B353719D}" destId="{A5076AE7-8685-47F6-9701-06BBC5958C6F}" srcOrd="0" destOrd="0" presId="urn:microsoft.com/office/officeart/2008/layout/LinedList"/>
    <dgm:cxn modelId="{CE22F053-0CA8-485C-A193-6E0236ED64C7}" type="presOf" srcId="{758F5A57-84E0-485B-987D-1A5EF7CDF7A6}" destId="{CBF59BE2-DADC-47B8-B2D5-69CD829F410B}" srcOrd="0" destOrd="0" presId="urn:microsoft.com/office/officeart/2008/layout/LinedList"/>
    <dgm:cxn modelId="{D8E738A3-893F-4D9F-ABFC-B2692B64AC8D}" srcId="{E41B7B14-751F-4EE1-AA6B-8A72B353719D}" destId="{3A5954CD-6D9C-4BB8-855F-C15FCB469FB1}" srcOrd="4" destOrd="0" parTransId="{77ECA977-5B38-4C3F-B703-E8C1CB46F567}" sibTransId="{D0C6EF34-4684-4762-8E3B-CCAC83805A0B}"/>
    <dgm:cxn modelId="{3201C4C7-B054-4D52-89EB-FA584BB9C997}" type="presOf" srcId="{9595F02E-9C43-4C34-AF24-711A2034BCEC}" destId="{42171D2B-11F0-41E7-A0EA-7DF95F6FC7E4}" srcOrd="0" destOrd="0" presId="urn:microsoft.com/office/officeart/2008/layout/LinedList"/>
    <dgm:cxn modelId="{9686A7CA-3F6B-4AB4-A608-4094DF8D9DD2}" type="presOf" srcId="{B074DC7D-1573-49D6-9774-40506AD275CD}" destId="{6B40D79B-94A3-479E-A5A2-71F663D42A6E}" srcOrd="0" destOrd="0" presId="urn:microsoft.com/office/officeart/2008/layout/LinedList"/>
    <dgm:cxn modelId="{A37071D7-A9F3-4C86-9838-C8D945D69902}" srcId="{E41B7B14-751F-4EE1-AA6B-8A72B353719D}" destId="{758F5A57-84E0-485B-987D-1A5EF7CDF7A6}" srcOrd="3" destOrd="0" parTransId="{7833AA4B-332B-4F20-822B-812D7C96008F}" sibTransId="{DEC0612B-E752-47CD-B22F-834EE4DC575B}"/>
    <dgm:cxn modelId="{BD4662D8-DA59-4676-A558-AA042D3C8E21}" type="presOf" srcId="{3A5954CD-6D9C-4BB8-855F-C15FCB469FB1}" destId="{E6154DC2-4A72-4E85-8F4B-0B3E650A715E}" srcOrd="0" destOrd="0" presId="urn:microsoft.com/office/officeart/2008/layout/LinedList"/>
    <dgm:cxn modelId="{1C1AA7E3-9BB4-4A50-978A-048146DD5215}" srcId="{E41B7B14-751F-4EE1-AA6B-8A72B353719D}" destId="{52850C41-28CE-4A35-8BF0-53BF89377E9E}" srcOrd="0" destOrd="0" parTransId="{AF9EB4FF-03AA-4FBF-B7D2-0627218F864D}" sibTransId="{3D14CED7-7793-45DC-BC2C-36392957CE06}"/>
    <dgm:cxn modelId="{34720A20-44D5-4187-B723-84E8F66D1544}" type="presParOf" srcId="{A5076AE7-8685-47F6-9701-06BBC5958C6F}" destId="{6EECB10B-6227-4695-A772-15D7AA9F3FF7}" srcOrd="0" destOrd="0" presId="urn:microsoft.com/office/officeart/2008/layout/LinedList"/>
    <dgm:cxn modelId="{F59F42AD-E373-4E28-B1FF-9105DD33F0A2}" type="presParOf" srcId="{A5076AE7-8685-47F6-9701-06BBC5958C6F}" destId="{A5C6224F-23D8-49DA-BE09-9D21A7F9B84C}" srcOrd="1" destOrd="0" presId="urn:microsoft.com/office/officeart/2008/layout/LinedList"/>
    <dgm:cxn modelId="{27567016-42C4-444E-B058-0CAE56713122}" type="presParOf" srcId="{A5C6224F-23D8-49DA-BE09-9D21A7F9B84C}" destId="{7F1B04B6-7A9D-400C-BE37-F8C1D6B79458}" srcOrd="0" destOrd="0" presId="urn:microsoft.com/office/officeart/2008/layout/LinedList"/>
    <dgm:cxn modelId="{CA147D46-A0F5-4860-992E-1D5281483B0B}" type="presParOf" srcId="{A5C6224F-23D8-49DA-BE09-9D21A7F9B84C}" destId="{9B81E947-4B28-4A83-B9DC-E91360215020}" srcOrd="1" destOrd="0" presId="urn:microsoft.com/office/officeart/2008/layout/LinedList"/>
    <dgm:cxn modelId="{0487B3D5-62F9-439D-A869-6F671929B325}" type="presParOf" srcId="{A5076AE7-8685-47F6-9701-06BBC5958C6F}" destId="{56C535B7-828E-4D21-952C-A0C81B54D61E}" srcOrd="2" destOrd="0" presId="urn:microsoft.com/office/officeart/2008/layout/LinedList"/>
    <dgm:cxn modelId="{335883BC-9CE7-4AC3-B39D-5520697FC9FD}" type="presParOf" srcId="{A5076AE7-8685-47F6-9701-06BBC5958C6F}" destId="{BB1A93C9-B4EC-4053-86C7-95D01F018A58}" srcOrd="3" destOrd="0" presId="urn:microsoft.com/office/officeart/2008/layout/LinedList"/>
    <dgm:cxn modelId="{C1E8D142-7C7D-403F-8C45-C23F63B198B6}" type="presParOf" srcId="{BB1A93C9-B4EC-4053-86C7-95D01F018A58}" destId="{6B40D79B-94A3-479E-A5A2-71F663D42A6E}" srcOrd="0" destOrd="0" presId="urn:microsoft.com/office/officeart/2008/layout/LinedList"/>
    <dgm:cxn modelId="{BE291574-96DD-4E7A-85FA-3E84EC75030D}" type="presParOf" srcId="{BB1A93C9-B4EC-4053-86C7-95D01F018A58}" destId="{2F639138-A2F3-4A00-B3C3-C2863060BF3D}" srcOrd="1" destOrd="0" presId="urn:microsoft.com/office/officeart/2008/layout/LinedList"/>
    <dgm:cxn modelId="{F974344E-F06C-47CD-81D3-6728513078E6}" type="presParOf" srcId="{A5076AE7-8685-47F6-9701-06BBC5958C6F}" destId="{C5A5D891-68D0-49C0-95E5-431D38A3BF14}" srcOrd="4" destOrd="0" presId="urn:microsoft.com/office/officeart/2008/layout/LinedList"/>
    <dgm:cxn modelId="{3A521C9E-EEE5-4ED9-B92C-EA520AACCC21}" type="presParOf" srcId="{A5076AE7-8685-47F6-9701-06BBC5958C6F}" destId="{D9704463-CCD4-4629-A83D-5C0AE364D495}" srcOrd="5" destOrd="0" presId="urn:microsoft.com/office/officeart/2008/layout/LinedList"/>
    <dgm:cxn modelId="{C2A37BB3-73ED-417F-A576-5914A30DE0E3}" type="presParOf" srcId="{D9704463-CCD4-4629-A83D-5C0AE364D495}" destId="{42171D2B-11F0-41E7-A0EA-7DF95F6FC7E4}" srcOrd="0" destOrd="0" presId="urn:microsoft.com/office/officeart/2008/layout/LinedList"/>
    <dgm:cxn modelId="{18533868-EEA2-49D1-BEE2-D1BBC129E287}" type="presParOf" srcId="{D9704463-CCD4-4629-A83D-5C0AE364D495}" destId="{32603CFE-73B4-47C0-AE02-9BD61E233A3A}" srcOrd="1" destOrd="0" presId="urn:microsoft.com/office/officeart/2008/layout/LinedList"/>
    <dgm:cxn modelId="{8A7825E0-95F7-49D8-8175-93CAA0FBA610}" type="presParOf" srcId="{A5076AE7-8685-47F6-9701-06BBC5958C6F}" destId="{F9451AAF-4B76-4477-B374-78EF360B20F3}" srcOrd="6" destOrd="0" presId="urn:microsoft.com/office/officeart/2008/layout/LinedList"/>
    <dgm:cxn modelId="{43EFEAE0-CD5A-4F6C-9D29-0846A8E078FD}" type="presParOf" srcId="{A5076AE7-8685-47F6-9701-06BBC5958C6F}" destId="{B548ADB5-97EC-42FE-8E56-2B3F178E729E}" srcOrd="7" destOrd="0" presId="urn:microsoft.com/office/officeart/2008/layout/LinedList"/>
    <dgm:cxn modelId="{7E1EB17F-F1F3-495B-BCBE-155B56423077}" type="presParOf" srcId="{B548ADB5-97EC-42FE-8E56-2B3F178E729E}" destId="{CBF59BE2-DADC-47B8-B2D5-69CD829F410B}" srcOrd="0" destOrd="0" presId="urn:microsoft.com/office/officeart/2008/layout/LinedList"/>
    <dgm:cxn modelId="{C222E78B-EBE1-4F85-B468-079B6020FAB4}" type="presParOf" srcId="{B548ADB5-97EC-42FE-8E56-2B3F178E729E}" destId="{32039D40-1CF9-4AAD-B7D7-5127A1229D73}" srcOrd="1" destOrd="0" presId="urn:microsoft.com/office/officeart/2008/layout/LinedList"/>
    <dgm:cxn modelId="{40D97418-C9DB-4A5A-B725-F11208B0A9BA}" type="presParOf" srcId="{A5076AE7-8685-47F6-9701-06BBC5958C6F}" destId="{D2EA9E44-BE1A-40ED-9F0E-1AB1BAAE19D0}" srcOrd="8" destOrd="0" presId="urn:microsoft.com/office/officeart/2008/layout/LinedList"/>
    <dgm:cxn modelId="{B3B81B45-4992-4A3B-AE22-A0A6E1944681}" type="presParOf" srcId="{A5076AE7-8685-47F6-9701-06BBC5958C6F}" destId="{FE839859-B90C-4569-929C-6709402FDA14}" srcOrd="9" destOrd="0" presId="urn:microsoft.com/office/officeart/2008/layout/LinedList"/>
    <dgm:cxn modelId="{9BDA1582-00EF-4135-8D04-FAC7232180C7}" type="presParOf" srcId="{FE839859-B90C-4569-929C-6709402FDA14}" destId="{E6154DC2-4A72-4E85-8F4B-0B3E650A715E}" srcOrd="0" destOrd="0" presId="urn:microsoft.com/office/officeart/2008/layout/LinedList"/>
    <dgm:cxn modelId="{01268A11-9967-476E-96BA-23973E075043}" type="presParOf" srcId="{FE839859-B90C-4569-929C-6709402FDA14}" destId="{A518FB73-7FFD-4771-906A-5476480D9E1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6C8DDB-2946-4A47-8594-0171226C23D3}"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87AD1859-EE46-4E22-816B-3A273C340B1B}">
      <dgm:prSet custT="1"/>
      <dgm:spPr/>
      <dgm:t>
        <a:bodyPr/>
        <a:lstStyle/>
        <a:p>
          <a:r>
            <a:rPr lang="en-IN" sz="2000" u="sng" dirty="0">
              <a:solidFill>
                <a:srgbClr val="FF0000"/>
              </a:solidFill>
              <a:latin typeface="Times New Roman" panose="02020603050405020304" pitchFamily="18" charset="0"/>
              <a:cs typeface="Times New Roman" panose="02020603050405020304" pitchFamily="18" charset="0"/>
            </a:rPr>
            <a:t>Operations of cursor:</a:t>
          </a:r>
          <a:endParaRPr lang="en-US" sz="2000" dirty="0">
            <a:solidFill>
              <a:srgbClr val="FF0000"/>
            </a:solidFill>
            <a:latin typeface="Times New Roman" panose="02020603050405020304" pitchFamily="18" charset="0"/>
            <a:cs typeface="Times New Roman" panose="02020603050405020304" pitchFamily="18" charset="0"/>
          </a:endParaRPr>
        </a:p>
      </dgm:t>
    </dgm:pt>
    <dgm:pt modelId="{DF51EFFB-D9EB-45CD-8D12-18901DBD3DE9}" type="parTrans" cxnId="{0240C284-E505-4BC2-BE22-9EC766C6B24E}">
      <dgm:prSet/>
      <dgm:spPr/>
      <dgm:t>
        <a:bodyPr/>
        <a:lstStyle/>
        <a:p>
          <a:endParaRPr lang="en-US"/>
        </a:p>
      </dgm:t>
    </dgm:pt>
    <dgm:pt modelId="{A91F0A7E-237B-4D3A-8A2F-2A8B97D709DC}" type="sibTrans" cxnId="{0240C284-E505-4BC2-BE22-9EC766C6B24E}">
      <dgm:prSet/>
      <dgm:spPr/>
      <dgm:t>
        <a:bodyPr/>
        <a:lstStyle/>
        <a:p>
          <a:endParaRPr lang="en-US"/>
        </a:p>
      </dgm:t>
    </dgm:pt>
    <dgm:pt modelId="{ECB5725F-3064-4BAE-85DF-45839B32B876}">
      <dgm:prSet custT="1"/>
      <dgm:spPr/>
      <dgm:t>
        <a:bodyPr/>
        <a:lstStyle/>
        <a:p>
          <a:r>
            <a:rPr lang="en-IN" sz="1400" dirty="0">
              <a:solidFill>
                <a:srgbClr val="FF0000"/>
              </a:solidFill>
            </a:rPr>
            <a:t>Hand Landmark detection up(1) and down(0).</a:t>
          </a:r>
          <a:endParaRPr lang="en-US" sz="1400" dirty="0">
            <a:solidFill>
              <a:srgbClr val="FF0000"/>
            </a:solidFill>
          </a:endParaRPr>
        </a:p>
      </dgm:t>
    </dgm:pt>
    <dgm:pt modelId="{59D2F2CB-427C-4B5B-9E46-05F09173D6D9}" type="parTrans" cxnId="{1F23C477-BA44-4298-86A6-2700E32F047F}">
      <dgm:prSet/>
      <dgm:spPr/>
      <dgm:t>
        <a:bodyPr/>
        <a:lstStyle/>
        <a:p>
          <a:endParaRPr lang="en-US"/>
        </a:p>
      </dgm:t>
    </dgm:pt>
    <dgm:pt modelId="{1E3B1AC4-27EE-4790-856A-FA5004946269}" type="sibTrans" cxnId="{1F23C477-BA44-4298-86A6-2700E32F047F}">
      <dgm:prSet/>
      <dgm:spPr/>
      <dgm:t>
        <a:bodyPr/>
        <a:lstStyle/>
        <a:p>
          <a:endParaRPr lang="en-US"/>
        </a:p>
      </dgm:t>
    </dgm:pt>
    <dgm:pt modelId="{66ADE4A0-0763-4532-AEA4-80661F13A53C}">
      <dgm:prSet custT="1"/>
      <dgm:spPr/>
      <dgm:t>
        <a:bodyPr/>
        <a:lstStyle/>
        <a:p>
          <a:r>
            <a:rPr lang="en-IN" sz="1400" dirty="0">
              <a:solidFill>
                <a:srgbClr val="FF0000"/>
              </a:solidFill>
            </a:rPr>
            <a:t>Move</a:t>
          </a:r>
          <a:endParaRPr lang="en-US" sz="1400" dirty="0">
            <a:solidFill>
              <a:srgbClr val="FF0000"/>
            </a:solidFill>
          </a:endParaRPr>
        </a:p>
      </dgm:t>
    </dgm:pt>
    <dgm:pt modelId="{02639619-37A6-4904-AD18-59B16E2E50B6}" type="parTrans" cxnId="{E77487AB-E67C-45D4-98EE-2D2AAA15757A}">
      <dgm:prSet/>
      <dgm:spPr/>
      <dgm:t>
        <a:bodyPr/>
        <a:lstStyle/>
        <a:p>
          <a:endParaRPr lang="en-US"/>
        </a:p>
      </dgm:t>
    </dgm:pt>
    <dgm:pt modelId="{6E657DE5-0428-44F5-88E4-EFCCFF16A6C7}" type="sibTrans" cxnId="{E77487AB-E67C-45D4-98EE-2D2AAA15757A}">
      <dgm:prSet/>
      <dgm:spPr/>
      <dgm:t>
        <a:bodyPr/>
        <a:lstStyle/>
        <a:p>
          <a:endParaRPr lang="en-US"/>
        </a:p>
      </dgm:t>
    </dgm:pt>
    <dgm:pt modelId="{BE471257-D647-463B-805B-D495379B76DF}">
      <dgm:prSet custT="1"/>
      <dgm:spPr/>
      <dgm:t>
        <a:bodyPr/>
        <a:lstStyle/>
        <a:p>
          <a:r>
            <a:rPr lang="en-IN" sz="1400" dirty="0">
              <a:solidFill>
                <a:srgbClr val="FF0000"/>
              </a:solidFill>
            </a:rPr>
            <a:t>Left Click</a:t>
          </a:r>
          <a:endParaRPr lang="en-US" sz="1400" dirty="0">
            <a:solidFill>
              <a:srgbClr val="FF0000"/>
            </a:solidFill>
          </a:endParaRPr>
        </a:p>
      </dgm:t>
    </dgm:pt>
    <dgm:pt modelId="{0D7CF8A0-AE30-4C77-B7AE-C654181D3184}" type="parTrans" cxnId="{9415952E-8729-48C2-9ECA-569B3BA89D86}">
      <dgm:prSet/>
      <dgm:spPr/>
      <dgm:t>
        <a:bodyPr/>
        <a:lstStyle/>
        <a:p>
          <a:endParaRPr lang="en-US"/>
        </a:p>
      </dgm:t>
    </dgm:pt>
    <dgm:pt modelId="{45FFB28E-9BCD-42A2-BB30-844798351C21}" type="sibTrans" cxnId="{9415952E-8729-48C2-9ECA-569B3BA89D86}">
      <dgm:prSet/>
      <dgm:spPr/>
      <dgm:t>
        <a:bodyPr/>
        <a:lstStyle/>
        <a:p>
          <a:endParaRPr lang="en-US"/>
        </a:p>
      </dgm:t>
    </dgm:pt>
    <dgm:pt modelId="{4CD1FAE1-9DD2-43A2-AFA5-B84ADEEF910A}">
      <dgm:prSet custT="1"/>
      <dgm:spPr/>
      <dgm:t>
        <a:bodyPr/>
        <a:lstStyle/>
        <a:p>
          <a:r>
            <a:rPr lang="en-IN" sz="1400" dirty="0">
              <a:solidFill>
                <a:srgbClr val="FF0000"/>
              </a:solidFill>
            </a:rPr>
            <a:t>Double Click</a:t>
          </a:r>
          <a:endParaRPr lang="en-US" sz="1400" dirty="0">
            <a:solidFill>
              <a:srgbClr val="FF0000"/>
            </a:solidFill>
          </a:endParaRPr>
        </a:p>
      </dgm:t>
    </dgm:pt>
    <dgm:pt modelId="{FDAAD101-8F59-422B-A8B3-AA124199FD8F}" type="parTrans" cxnId="{52B2EC84-3CF6-4782-8456-76D49624735F}">
      <dgm:prSet/>
      <dgm:spPr/>
      <dgm:t>
        <a:bodyPr/>
        <a:lstStyle/>
        <a:p>
          <a:endParaRPr lang="en-US"/>
        </a:p>
      </dgm:t>
    </dgm:pt>
    <dgm:pt modelId="{C052CEC6-9722-4D4C-AC54-018C36D0155A}" type="sibTrans" cxnId="{52B2EC84-3CF6-4782-8456-76D49624735F}">
      <dgm:prSet/>
      <dgm:spPr/>
      <dgm:t>
        <a:bodyPr/>
        <a:lstStyle/>
        <a:p>
          <a:endParaRPr lang="en-US"/>
        </a:p>
      </dgm:t>
    </dgm:pt>
    <dgm:pt modelId="{A728A3E2-CAEC-49E1-801D-CA6D3CFA3373}">
      <dgm:prSet custT="1"/>
      <dgm:spPr/>
      <dgm:t>
        <a:bodyPr/>
        <a:lstStyle/>
        <a:p>
          <a:r>
            <a:rPr lang="en-IN" sz="1400" dirty="0">
              <a:solidFill>
                <a:srgbClr val="FF0000"/>
              </a:solidFill>
            </a:rPr>
            <a:t>Right click</a:t>
          </a:r>
          <a:endParaRPr lang="en-US" sz="1400" dirty="0">
            <a:solidFill>
              <a:srgbClr val="FF0000"/>
            </a:solidFill>
          </a:endParaRPr>
        </a:p>
      </dgm:t>
    </dgm:pt>
    <dgm:pt modelId="{D354FF64-C8B8-4E2D-ACCD-F74E70D5687B}" type="parTrans" cxnId="{6CB001E3-1C60-483A-AFCC-AE6187901244}">
      <dgm:prSet/>
      <dgm:spPr/>
      <dgm:t>
        <a:bodyPr/>
        <a:lstStyle/>
        <a:p>
          <a:endParaRPr lang="en-US"/>
        </a:p>
      </dgm:t>
    </dgm:pt>
    <dgm:pt modelId="{C54D92FE-80EE-4DB2-8E22-F44376051670}" type="sibTrans" cxnId="{6CB001E3-1C60-483A-AFCC-AE6187901244}">
      <dgm:prSet/>
      <dgm:spPr/>
      <dgm:t>
        <a:bodyPr/>
        <a:lstStyle/>
        <a:p>
          <a:endParaRPr lang="en-US"/>
        </a:p>
      </dgm:t>
    </dgm:pt>
    <dgm:pt modelId="{B9049B0B-8698-43A6-A7C1-4BC428F6CCAD}">
      <dgm:prSet custT="1"/>
      <dgm:spPr/>
      <dgm:t>
        <a:bodyPr/>
        <a:lstStyle/>
        <a:p>
          <a:r>
            <a:rPr lang="en-IN" sz="1400">
              <a:solidFill>
                <a:srgbClr val="FF0000"/>
              </a:solidFill>
            </a:rPr>
            <a:t>Scroll Up</a:t>
          </a:r>
          <a:endParaRPr lang="en-US" sz="1400">
            <a:solidFill>
              <a:srgbClr val="FF0000"/>
            </a:solidFill>
          </a:endParaRPr>
        </a:p>
      </dgm:t>
    </dgm:pt>
    <dgm:pt modelId="{D942DB56-0882-406E-9424-5995F6802715}" type="parTrans" cxnId="{133B0103-49DD-484E-8EC5-F83899042285}">
      <dgm:prSet/>
      <dgm:spPr/>
      <dgm:t>
        <a:bodyPr/>
        <a:lstStyle/>
        <a:p>
          <a:endParaRPr lang="en-US"/>
        </a:p>
      </dgm:t>
    </dgm:pt>
    <dgm:pt modelId="{5034E8D1-495C-4E1E-8165-C2C1CF432B7A}" type="sibTrans" cxnId="{133B0103-49DD-484E-8EC5-F83899042285}">
      <dgm:prSet/>
      <dgm:spPr/>
      <dgm:t>
        <a:bodyPr/>
        <a:lstStyle/>
        <a:p>
          <a:endParaRPr lang="en-US"/>
        </a:p>
      </dgm:t>
    </dgm:pt>
    <dgm:pt modelId="{55944AA7-F72E-423C-B3F1-685212551058}">
      <dgm:prSet custT="1"/>
      <dgm:spPr/>
      <dgm:t>
        <a:bodyPr/>
        <a:lstStyle/>
        <a:p>
          <a:r>
            <a:rPr lang="en-IN" sz="1400" dirty="0">
              <a:solidFill>
                <a:srgbClr val="FF0000"/>
              </a:solidFill>
            </a:rPr>
            <a:t>Scroll down</a:t>
          </a:r>
          <a:endParaRPr lang="en-US" sz="1400" dirty="0">
            <a:solidFill>
              <a:srgbClr val="FF0000"/>
            </a:solidFill>
          </a:endParaRPr>
        </a:p>
      </dgm:t>
    </dgm:pt>
    <dgm:pt modelId="{1AA088B1-944A-44A0-A336-A0136CEDB510}" type="parTrans" cxnId="{2B5B8ACC-EA3B-4F54-A82B-7B6A61FE3D49}">
      <dgm:prSet/>
      <dgm:spPr/>
      <dgm:t>
        <a:bodyPr/>
        <a:lstStyle/>
        <a:p>
          <a:endParaRPr lang="en-US"/>
        </a:p>
      </dgm:t>
    </dgm:pt>
    <dgm:pt modelId="{0BC9A24E-CBD1-4694-9DBF-A8CC14CB996A}" type="sibTrans" cxnId="{2B5B8ACC-EA3B-4F54-A82B-7B6A61FE3D49}">
      <dgm:prSet/>
      <dgm:spPr/>
      <dgm:t>
        <a:bodyPr/>
        <a:lstStyle/>
        <a:p>
          <a:endParaRPr lang="en-US"/>
        </a:p>
      </dgm:t>
    </dgm:pt>
    <dgm:pt modelId="{6E989AE8-8B48-4826-9208-97844AD5739A}">
      <dgm:prSet custT="1"/>
      <dgm:spPr/>
      <dgm:t>
        <a:bodyPr/>
        <a:lstStyle/>
        <a:p>
          <a:r>
            <a:rPr lang="en-IN" sz="1400" dirty="0">
              <a:solidFill>
                <a:srgbClr val="FF0000"/>
              </a:solidFill>
            </a:rPr>
            <a:t>Brightness Control</a:t>
          </a:r>
          <a:endParaRPr lang="en-US" sz="1400" dirty="0">
            <a:solidFill>
              <a:srgbClr val="FF0000"/>
            </a:solidFill>
          </a:endParaRPr>
        </a:p>
      </dgm:t>
    </dgm:pt>
    <dgm:pt modelId="{FBF7BC5A-0DEB-42B1-913A-E12E855883FA}" type="parTrans" cxnId="{E516BE99-0E89-4A63-AC5E-4C47ADFB9D42}">
      <dgm:prSet/>
      <dgm:spPr/>
      <dgm:t>
        <a:bodyPr/>
        <a:lstStyle/>
        <a:p>
          <a:endParaRPr lang="en-US"/>
        </a:p>
      </dgm:t>
    </dgm:pt>
    <dgm:pt modelId="{E3A35BE1-F467-47F8-885B-961FADD26C37}" type="sibTrans" cxnId="{E516BE99-0E89-4A63-AC5E-4C47ADFB9D42}">
      <dgm:prSet/>
      <dgm:spPr/>
      <dgm:t>
        <a:bodyPr/>
        <a:lstStyle/>
        <a:p>
          <a:endParaRPr lang="en-US"/>
        </a:p>
      </dgm:t>
    </dgm:pt>
    <dgm:pt modelId="{20B99738-0E29-4439-B645-05F55FADD0FC}">
      <dgm:prSet custT="1"/>
      <dgm:spPr/>
      <dgm:t>
        <a:bodyPr/>
        <a:lstStyle/>
        <a:p>
          <a:pPr algn="l"/>
          <a:r>
            <a:rPr lang="en-IN" sz="3300" u="sng" dirty="0">
              <a:solidFill>
                <a:srgbClr val="FF0000"/>
              </a:solidFill>
              <a:latin typeface="Times New Roman" panose="02020603050405020304" pitchFamily="18" charset="0"/>
              <a:cs typeface="Times New Roman" panose="02020603050405020304" pitchFamily="18" charset="0"/>
            </a:rPr>
            <a:t>Steps:</a:t>
          </a:r>
          <a:r>
            <a:rPr lang="en-IN" sz="3300" u="none" dirty="0">
              <a:solidFill>
                <a:srgbClr val="FF0000"/>
              </a:solidFill>
              <a:latin typeface="Times New Roman" panose="02020603050405020304" pitchFamily="18" charset="0"/>
              <a:cs typeface="Times New Roman" panose="02020603050405020304" pitchFamily="18" charset="0"/>
            </a:rPr>
            <a:t> </a:t>
          </a:r>
        </a:p>
        <a:p>
          <a:pPr algn="l"/>
          <a:r>
            <a:rPr lang="en-IN" sz="1800" u="none" dirty="0">
              <a:solidFill>
                <a:srgbClr val="FF0000"/>
              </a:solidFill>
            </a:rPr>
            <a:t>1. It will detect the camera, video interface will be start.</a:t>
          </a:r>
        </a:p>
        <a:p>
          <a:pPr algn="l"/>
          <a:r>
            <a:rPr lang="en-US" sz="1800" u="none" dirty="0">
              <a:solidFill>
                <a:srgbClr val="FF0000"/>
              </a:solidFill>
            </a:rPr>
            <a:t>2.   The camera can extract and recognize human hand gesture from and recognize.</a:t>
          </a:r>
        </a:p>
        <a:p>
          <a:pPr algn="l"/>
          <a:r>
            <a:rPr lang="en-US" sz="1800" u="none" dirty="0">
              <a:solidFill>
                <a:srgbClr val="FF0000"/>
              </a:solidFill>
            </a:rPr>
            <a:t>3.   Hand tracking functionality is done by </a:t>
          </a:r>
          <a:r>
            <a:rPr lang="en-US" sz="1800" u="none" dirty="0" err="1">
              <a:solidFill>
                <a:srgbClr val="FF0000"/>
              </a:solidFill>
            </a:rPr>
            <a:t>media_pie</a:t>
          </a:r>
          <a:r>
            <a:rPr lang="en-US" sz="1800" u="none" dirty="0">
              <a:solidFill>
                <a:srgbClr val="FF0000"/>
              </a:solidFill>
            </a:rPr>
            <a:t>.</a:t>
          </a:r>
        </a:p>
        <a:p>
          <a:pPr algn="l"/>
          <a:r>
            <a:rPr lang="en-US" sz="1800" u="none" dirty="0">
              <a:solidFill>
                <a:srgbClr val="FF0000"/>
              </a:solidFill>
            </a:rPr>
            <a:t>4.  After the recognition the cursor move accordingly, to perform various operation</a:t>
          </a:r>
        </a:p>
      </dgm:t>
    </dgm:pt>
    <dgm:pt modelId="{B9A2EB90-F9B7-4371-A47E-300C5953D54A}" type="parTrans" cxnId="{EAF7ACEC-E7A5-45E1-8571-AB5F4809D428}">
      <dgm:prSet/>
      <dgm:spPr/>
      <dgm:t>
        <a:bodyPr/>
        <a:lstStyle/>
        <a:p>
          <a:endParaRPr lang="en-US"/>
        </a:p>
      </dgm:t>
    </dgm:pt>
    <dgm:pt modelId="{2BC020E5-BD63-4A36-A953-415A0DE591A0}" type="sibTrans" cxnId="{EAF7ACEC-E7A5-45E1-8571-AB5F4809D428}">
      <dgm:prSet/>
      <dgm:spPr/>
      <dgm:t>
        <a:bodyPr/>
        <a:lstStyle/>
        <a:p>
          <a:endParaRPr lang="en-US"/>
        </a:p>
      </dgm:t>
    </dgm:pt>
    <dgm:pt modelId="{91AD594B-6053-46F9-87D6-875C587F8F82}" type="pres">
      <dgm:prSet presAssocID="{AD6C8DDB-2946-4A47-8594-0171226C23D3}" presName="Name0" presStyleCnt="0">
        <dgm:presLayoutVars>
          <dgm:dir/>
          <dgm:resizeHandles val="exact"/>
        </dgm:presLayoutVars>
      </dgm:prSet>
      <dgm:spPr/>
    </dgm:pt>
    <dgm:pt modelId="{64A5084B-0D0A-4985-9E2F-275EAEEA53D6}" type="pres">
      <dgm:prSet presAssocID="{87AD1859-EE46-4E22-816B-3A273C340B1B}" presName="node" presStyleLbl="node1" presStyleIdx="0" presStyleCnt="2">
        <dgm:presLayoutVars>
          <dgm:bulletEnabled val="1"/>
        </dgm:presLayoutVars>
      </dgm:prSet>
      <dgm:spPr/>
    </dgm:pt>
    <dgm:pt modelId="{B60E5446-D940-4030-A8AD-CB6ED1C1CBA2}" type="pres">
      <dgm:prSet presAssocID="{A91F0A7E-237B-4D3A-8A2F-2A8B97D709DC}" presName="sibTrans" presStyleLbl="sibTrans1D1" presStyleIdx="0" presStyleCnt="1"/>
      <dgm:spPr/>
    </dgm:pt>
    <dgm:pt modelId="{401157AE-7ED3-4BC7-80F5-F8BB6DAC1071}" type="pres">
      <dgm:prSet presAssocID="{A91F0A7E-237B-4D3A-8A2F-2A8B97D709DC}" presName="connectorText" presStyleLbl="sibTrans1D1" presStyleIdx="0" presStyleCnt="1"/>
      <dgm:spPr/>
    </dgm:pt>
    <dgm:pt modelId="{8792B577-8801-4B5D-9DC9-E82D47931F2B}" type="pres">
      <dgm:prSet presAssocID="{20B99738-0E29-4439-B645-05F55FADD0FC}" presName="node" presStyleLbl="node1" presStyleIdx="1" presStyleCnt="2" custScaleY="144345">
        <dgm:presLayoutVars>
          <dgm:bulletEnabled val="1"/>
        </dgm:presLayoutVars>
      </dgm:prSet>
      <dgm:spPr/>
    </dgm:pt>
  </dgm:ptLst>
  <dgm:cxnLst>
    <dgm:cxn modelId="{133B0103-49DD-484E-8EC5-F83899042285}" srcId="{87AD1859-EE46-4E22-816B-3A273C340B1B}" destId="{B9049B0B-8698-43A6-A7C1-4BC428F6CCAD}" srcOrd="5" destOrd="0" parTransId="{D942DB56-0882-406E-9424-5995F6802715}" sibTransId="{5034E8D1-495C-4E1E-8165-C2C1CF432B7A}"/>
    <dgm:cxn modelId="{0D262108-8736-4610-979E-51B9F9941F33}" type="presOf" srcId="{20B99738-0E29-4439-B645-05F55FADD0FC}" destId="{8792B577-8801-4B5D-9DC9-E82D47931F2B}" srcOrd="0" destOrd="0" presId="urn:microsoft.com/office/officeart/2016/7/layout/RepeatingBendingProcessNew"/>
    <dgm:cxn modelId="{35B2A712-1ACD-4121-B63A-B118284DA20E}" type="presOf" srcId="{AD6C8DDB-2946-4A47-8594-0171226C23D3}" destId="{91AD594B-6053-46F9-87D6-875C587F8F82}" srcOrd="0" destOrd="0" presId="urn:microsoft.com/office/officeart/2016/7/layout/RepeatingBendingProcessNew"/>
    <dgm:cxn modelId="{7BE91527-9CD5-4F46-B2FC-08FD41D0A6BB}" type="presOf" srcId="{B9049B0B-8698-43A6-A7C1-4BC428F6CCAD}" destId="{64A5084B-0D0A-4985-9E2F-275EAEEA53D6}" srcOrd="0" destOrd="6" presId="urn:microsoft.com/office/officeart/2016/7/layout/RepeatingBendingProcessNew"/>
    <dgm:cxn modelId="{48813327-3FBE-4AD2-950F-F8D4FC94A4C5}" type="presOf" srcId="{ECB5725F-3064-4BAE-85DF-45839B32B876}" destId="{64A5084B-0D0A-4985-9E2F-275EAEEA53D6}" srcOrd="0" destOrd="1" presId="urn:microsoft.com/office/officeart/2016/7/layout/RepeatingBendingProcessNew"/>
    <dgm:cxn modelId="{9415952E-8729-48C2-9ECA-569B3BA89D86}" srcId="{87AD1859-EE46-4E22-816B-3A273C340B1B}" destId="{BE471257-D647-463B-805B-D495379B76DF}" srcOrd="2" destOrd="0" parTransId="{0D7CF8A0-AE30-4C77-B7AE-C654181D3184}" sibTransId="{45FFB28E-9BCD-42A2-BB30-844798351C21}"/>
    <dgm:cxn modelId="{CC043F32-FFB4-4923-BF2B-8501D794E2B0}" type="presOf" srcId="{55944AA7-F72E-423C-B3F1-685212551058}" destId="{64A5084B-0D0A-4985-9E2F-275EAEEA53D6}" srcOrd="0" destOrd="7" presId="urn:microsoft.com/office/officeart/2016/7/layout/RepeatingBendingProcessNew"/>
    <dgm:cxn modelId="{5D8D3C65-7B5E-4C99-87B1-8E13A38AE24B}" type="presOf" srcId="{4CD1FAE1-9DD2-43A2-AFA5-B84ADEEF910A}" destId="{64A5084B-0D0A-4985-9E2F-275EAEEA53D6}" srcOrd="0" destOrd="4" presId="urn:microsoft.com/office/officeart/2016/7/layout/RepeatingBendingProcessNew"/>
    <dgm:cxn modelId="{CF498768-D8C4-4377-8022-D771878A84E4}" type="presOf" srcId="{A91F0A7E-237B-4D3A-8A2F-2A8B97D709DC}" destId="{401157AE-7ED3-4BC7-80F5-F8BB6DAC1071}" srcOrd="1" destOrd="0" presId="urn:microsoft.com/office/officeart/2016/7/layout/RepeatingBendingProcessNew"/>
    <dgm:cxn modelId="{9409B86C-BAC7-4E80-BDAF-5F492D5FA5EC}" type="presOf" srcId="{BE471257-D647-463B-805B-D495379B76DF}" destId="{64A5084B-0D0A-4985-9E2F-275EAEEA53D6}" srcOrd="0" destOrd="3" presId="urn:microsoft.com/office/officeart/2016/7/layout/RepeatingBendingProcessNew"/>
    <dgm:cxn modelId="{1F23C477-BA44-4298-86A6-2700E32F047F}" srcId="{87AD1859-EE46-4E22-816B-3A273C340B1B}" destId="{ECB5725F-3064-4BAE-85DF-45839B32B876}" srcOrd="0" destOrd="0" parTransId="{59D2F2CB-427C-4B5B-9E46-05F09173D6D9}" sibTransId="{1E3B1AC4-27EE-4790-856A-FA5004946269}"/>
    <dgm:cxn modelId="{537ABE83-BAAB-47F6-BD4C-7D4EC3018FEE}" type="presOf" srcId="{87AD1859-EE46-4E22-816B-3A273C340B1B}" destId="{64A5084B-0D0A-4985-9E2F-275EAEEA53D6}" srcOrd="0" destOrd="0" presId="urn:microsoft.com/office/officeart/2016/7/layout/RepeatingBendingProcessNew"/>
    <dgm:cxn modelId="{0240C284-E505-4BC2-BE22-9EC766C6B24E}" srcId="{AD6C8DDB-2946-4A47-8594-0171226C23D3}" destId="{87AD1859-EE46-4E22-816B-3A273C340B1B}" srcOrd="0" destOrd="0" parTransId="{DF51EFFB-D9EB-45CD-8D12-18901DBD3DE9}" sibTransId="{A91F0A7E-237B-4D3A-8A2F-2A8B97D709DC}"/>
    <dgm:cxn modelId="{52B2EC84-3CF6-4782-8456-76D49624735F}" srcId="{87AD1859-EE46-4E22-816B-3A273C340B1B}" destId="{4CD1FAE1-9DD2-43A2-AFA5-B84ADEEF910A}" srcOrd="3" destOrd="0" parTransId="{FDAAD101-8F59-422B-A8B3-AA124199FD8F}" sibTransId="{C052CEC6-9722-4D4C-AC54-018C36D0155A}"/>
    <dgm:cxn modelId="{DC64688E-6407-4F66-9E2C-17CF6244B0BB}" type="presOf" srcId="{A91F0A7E-237B-4D3A-8A2F-2A8B97D709DC}" destId="{B60E5446-D940-4030-A8AD-CB6ED1C1CBA2}" srcOrd="0" destOrd="0" presId="urn:microsoft.com/office/officeart/2016/7/layout/RepeatingBendingProcessNew"/>
    <dgm:cxn modelId="{E516BE99-0E89-4A63-AC5E-4C47ADFB9D42}" srcId="{87AD1859-EE46-4E22-816B-3A273C340B1B}" destId="{6E989AE8-8B48-4826-9208-97844AD5739A}" srcOrd="7" destOrd="0" parTransId="{FBF7BC5A-0DEB-42B1-913A-E12E855883FA}" sibTransId="{E3A35BE1-F467-47F8-885B-961FADD26C37}"/>
    <dgm:cxn modelId="{E77487AB-E67C-45D4-98EE-2D2AAA15757A}" srcId="{87AD1859-EE46-4E22-816B-3A273C340B1B}" destId="{66ADE4A0-0763-4532-AEA4-80661F13A53C}" srcOrd="1" destOrd="0" parTransId="{02639619-37A6-4904-AD18-59B16E2E50B6}" sibTransId="{6E657DE5-0428-44F5-88E4-EFCCFF16A6C7}"/>
    <dgm:cxn modelId="{6495A8AD-DDB6-4ECF-99E3-592C289D8386}" type="presOf" srcId="{6E989AE8-8B48-4826-9208-97844AD5739A}" destId="{64A5084B-0D0A-4985-9E2F-275EAEEA53D6}" srcOrd="0" destOrd="8" presId="urn:microsoft.com/office/officeart/2016/7/layout/RepeatingBendingProcessNew"/>
    <dgm:cxn modelId="{8B6346C1-C4D4-4E43-A40D-37BD3B76728A}" type="presOf" srcId="{A728A3E2-CAEC-49E1-801D-CA6D3CFA3373}" destId="{64A5084B-0D0A-4985-9E2F-275EAEEA53D6}" srcOrd="0" destOrd="5" presId="urn:microsoft.com/office/officeart/2016/7/layout/RepeatingBendingProcessNew"/>
    <dgm:cxn modelId="{2B5B8ACC-EA3B-4F54-A82B-7B6A61FE3D49}" srcId="{87AD1859-EE46-4E22-816B-3A273C340B1B}" destId="{55944AA7-F72E-423C-B3F1-685212551058}" srcOrd="6" destOrd="0" parTransId="{1AA088B1-944A-44A0-A336-A0136CEDB510}" sibTransId="{0BC9A24E-CBD1-4694-9DBF-A8CC14CB996A}"/>
    <dgm:cxn modelId="{6CB001E3-1C60-483A-AFCC-AE6187901244}" srcId="{87AD1859-EE46-4E22-816B-3A273C340B1B}" destId="{A728A3E2-CAEC-49E1-801D-CA6D3CFA3373}" srcOrd="4" destOrd="0" parTransId="{D354FF64-C8B8-4E2D-ACCD-F74E70D5687B}" sibTransId="{C54D92FE-80EE-4DB2-8E22-F44376051670}"/>
    <dgm:cxn modelId="{D9797FE4-00B2-4D22-BF74-E99997068006}" type="presOf" srcId="{66ADE4A0-0763-4532-AEA4-80661F13A53C}" destId="{64A5084B-0D0A-4985-9E2F-275EAEEA53D6}" srcOrd="0" destOrd="2" presId="urn:microsoft.com/office/officeart/2016/7/layout/RepeatingBendingProcessNew"/>
    <dgm:cxn modelId="{EAF7ACEC-E7A5-45E1-8571-AB5F4809D428}" srcId="{AD6C8DDB-2946-4A47-8594-0171226C23D3}" destId="{20B99738-0E29-4439-B645-05F55FADD0FC}" srcOrd="1" destOrd="0" parTransId="{B9A2EB90-F9B7-4371-A47E-300C5953D54A}" sibTransId="{2BC020E5-BD63-4A36-A953-415A0DE591A0}"/>
    <dgm:cxn modelId="{0B47D854-18DE-492D-8590-6710F4BE81E3}" type="presParOf" srcId="{91AD594B-6053-46F9-87D6-875C587F8F82}" destId="{64A5084B-0D0A-4985-9E2F-275EAEEA53D6}" srcOrd="0" destOrd="0" presId="urn:microsoft.com/office/officeart/2016/7/layout/RepeatingBendingProcessNew"/>
    <dgm:cxn modelId="{9CBE4F81-1A3E-4629-926E-631604B2C068}" type="presParOf" srcId="{91AD594B-6053-46F9-87D6-875C587F8F82}" destId="{B60E5446-D940-4030-A8AD-CB6ED1C1CBA2}" srcOrd="1" destOrd="0" presId="urn:microsoft.com/office/officeart/2016/7/layout/RepeatingBendingProcessNew"/>
    <dgm:cxn modelId="{50F1F832-BA82-4C9C-86BF-435702D697E5}" type="presParOf" srcId="{B60E5446-D940-4030-A8AD-CB6ED1C1CBA2}" destId="{401157AE-7ED3-4BC7-80F5-F8BB6DAC1071}" srcOrd="0" destOrd="0" presId="urn:microsoft.com/office/officeart/2016/7/layout/RepeatingBendingProcessNew"/>
    <dgm:cxn modelId="{5B2EAC28-7FBE-4E16-BD79-CCE67B7BE9CD}" type="presParOf" srcId="{91AD594B-6053-46F9-87D6-875C587F8F82}" destId="{8792B577-8801-4B5D-9DC9-E82D47931F2B}"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CB10B-6227-4695-A772-15D7AA9F3FF7}">
      <dsp:nvSpPr>
        <dsp:cNvPr id="0" name=""/>
        <dsp:cNvSpPr/>
      </dsp:nvSpPr>
      <dsp:spPr>
        <a:xfrm>
          <a:off x="0" y="473"/>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1B04B6-7A9D-400C-BE37-F8C1D6B79458}">
      <dsp:nvSpPr>
        <dsp:cNvPr id="0" name=""/>
        <dsp:cNvSpPr/>
      </dsp:nvSpPr>
      <dsp:spPr>
        <a:xfrm>
          <a:off x="0" y="473"/>
          <a:ext cx="8596312"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This project is to develop an AI virtual Mouse using Hand Gesture Recognition</a:t>
          </a:r>
          <a:r>
            <a:rPr lang="en-US" sz="2000" kern="1200" dirty="0"/>
            <a:t>.</a:t>
          </a:r>
        </a:p>
      </dsp:txBody>
      <dsp:txXfrm>
        <a:off x="0" y="473"/>
        <a:ext cx="8596312" cy="776097"/>
      </dsp:txXfrm>
    </dsp:sp>
    <dsp:sp modelId="{56C535B7-828E-4D21-952C-A0C81B54D61E}">
      <dsp:nvSpPr>
        <dsp:cNvPr id="0" name=""/>
        <dsp:cNvSpPr/>
      </dsp:nvSpPr>
      <dsp:spPr>
        <a:xfrm>
          <a:off x="0" y="776571"/>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40D79B-94A3-479E-A5A2-71F663D42A6E}">
      <dsp:nvSpPr>
        <dsp:cNvPr id="0" name=""/>
        <dsp:cNvSpPr/>
      </dsp:nvSpPr>
      <dsp:spPr>
        <a:xfrm>
          <a:off x="0" y="776571"/>
          <a:ext cx="8596312"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Hand Gesture are the effortless and natural way of </a:t>
          </a:r>
          <a:r>
            <a:rPr lang="en-US" sz="1900" kern="1200" dirty="0"/>
            <a:t>communication.</a:t>
          </a:r>
        </a:p>
      </dsp:txBody>
      <dsp:txXfrm>
        <a:off x="0" y="776571"/>
        <a:ext cx="8596312" cy="776097"/>
      </dsp:txXfrm>
    </dsp:sp>
    <dsp:sp modelId="{C5A5D891-68D0-49C0-95E5-431D38A3BF14}">
      <dsp:nvSpPr>
        <dsp:cNvPr id="0" name=""/>
        <dsp:cNvSpPr/>
      </dsp:nvSpPr>
      <dsp:spPr>
        <a:xfrm>
          <a:off x="0" y="1552669"/>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171D2B-11F0-41E7-A0EA-7DF95F6FC7E4}">
      <dsp:nvSpPr>
        <dsp:cNvPr id="0" name=""/>
        <dsp:cNvSpPr/>
      </dsp:nvSpPr>
      <dsp:spPr>
        <a:xfrm>
          <a:off x="0" y="1552669"/>
          <a:ext cx="8596312"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aim of perform various operation of the cursor</a:t>
          </a:r>
          <a:r>
            <a:rPr lang="en-US" sz="1900" kern="1200" dirty="0"/>
            <a:t>.</a:t>
          </a:r>
        </a:p>
      </dsp:txBody>
      <dsp:txXfrm>
        <a:off x="0" y="1552669"/>
        <a:ext cx="8596312" cy="776097"/>
      </dsp:txXfrm>
    </dsp:sp>
    <dsp:sp modelId="{F9451AAF-4B76-4477-B374-78EF360B20F3}">
      <dsp:nvSpPr>
        <dsp:cNvPr id="0" name=""/>
        <dsp:cNvSpPr/>
      </dsp:nvSpPr>
      <dsp:spPr>
        <a:xfrm>
          <a:off x="0" y="2328767"/>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F59BE2-DADC-47B8-B2D5-69CD829F410B}">
      <dsp:nvSpPr>
        <dsp:cNvPr id="0" name=""/>
        <dsp:cNvSpPr/>
      </dsp:nvSpPr>
      <dsp:spPr>
        <a:xfrm>
          <a:off x="0" y="2328767"/>
          <a:ext cx="8596312"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It helps the user to interact with a computer without any physical and hardware device to control mouse operation.</a:t>
          </a:r>
        </a:p>
      </dsp:txBody>
      <dsp:txXfrm>
        <a:off x="0" y="2328767"/>
        <a:ext cx="8596312" cy="776097"/>
      </dsp:txXfrm>
    </dsp:sp>
    <dsp:sp modelId="{D2EA9E44-BE1A-40ED-9F0E-1AB1BAAE19D0}">
      <dsp:nvSpPr>
        <dsp:cNvPr id="0" name=""/>
        <dsp:cNvSpPr/>
      </dsp:nvSpPr>
      <dsp:spPr>
        <a:xfrm>
          <a:off x="0" y="3104865"/>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154DC2-4A72-4E85-8F4B-0B3E650A715E}">
      <dsp:nvSpPr>
        <dsp:cNvPr id="0" name=""/>
        <dsp:cNvSpPr/>
      </dsp:nvSpPr>
      <dsp:spPr>
        <a:xfrm>
          <a:off x="0" y="3104865"/>
          <a:ext cx="8596312"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 the proposed system, the web camera captures and then process the frames that have been captured then recognize the various hand gestures and hand tip gestures, and then performs the mouse function. </a:t>
          </a:r>
        </a:p>
      </dsp:txBody>
      <dsp:txXfrm>
        <a:off x="0" y="3104865"/>
        <a:ext cx="8596312" cy="776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E5446-D940-4030-A8AD-CB6ED1C1CBA2}">
      <dsp:nvSpPr>
        <dsp:cNvPr id="0" name=""/>
        <dsp:cNvSpPr/>
      </dsp:nvSpPr>
      <dsp:spPr>
        <a:xfrm>
          <a:off x="4299585" y="2573979"/>
          <a:ext cx="957178" cy="91440"/>
        </a:xfrm>
        <a:custGeom>
          <a:avLst/>
          <a:gdLst/>
          <a:ahLst/>
          <a:cxnLst/>
          <a:rect l="0" t="0" r="0" b="0"/>
          <a:pathLst>
            <a:path>
              <a:moveTo>
                <a:pt x="0" y="45720"/>
              </a:moveTo>
              <a:lnTo>
                <a:pt x="957178"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3480" y="2614755"/>
        <a:ext cx="49388" cy="9887"/>
      </dsp:txXfrm>
    </dsp:sp>
    <dsp:sp modelId="{64A5084B-0D0A-4985-9E2F-275EAEEA53D6}">
      <dsp:nvSpPr>
        <dsp:cNvPr id="0" name=""/>
        <dsp:cNvSpPr/>
      </dsp:nvSpPr>
      <dsp:spPr>
        <a:xfrm>
          <a:off x="6694" y="1331292"/>
          <a:ext cx="4294690" cy="257681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443" tIns="220897" rIns="210443" bIns="220897" numCol="1" spcCol="1270" anchor="t" anchorCtr="0">
          <a:noAutofit/>
        </a:bodyPr>
        <a:lstStyle/>
        <a:p>
          <a:pPr marL="0" lvl="0" indent="0" algn="l" defTabSz="889000">
            <a:lnSpc>
              <a:spcPct val="90000"/>
            </a:lnSpc>
            <a:spcBef>
              <a:spcPct val="0"/>
            </a:spcBef>
            <a:spcAft>
              <a:spcPct val="35000"/>
            </a:spcAft>
            <a:buNone/>
          </a:pPr>
          <a:r>
            <a:rPr lang="en-IN" sz="2000" u="sng" kern="1200" dirty="0">
              <a:solidFill>
                <a:srgbClr val="FF0000"/>
              </a:solidFill>
              <a:latin typeface="Times New Roman" panose="02020603050405020304" pitchFamily="18" charset="0"/>
              <a:cs typeface="Times New Roman" panose="02020603050405020304" pitchFamily="18" charset="0"/>
            </a:rPr>
            <a:t>Operations of cursor:</a:t>
          </a:r>
          <a:endParaRPr lang="en-US" sz="2000" kern="1200" dirty="0">
            <a:solidFill>
              <a:srgbClr val="FF0000"/>
            </a:solidFill>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IN" sz="1400" kern="1200" dirty="0">
              <a:solidFill>
                <a:srgbClr val="FF0000"/>
              </a:solidFill>
            </a:rPr>
            <a:t>Hand Landmark detection up(1) and down(0).</a:t>
          </a:r>
          <a:endParaRPr lang="en-US" sz="1400" kern="1200" dirty="0">
            <a:solidFill>
              <a:srgbClr val="FF0000"/>
            </a:solidFill>
          </a:endParaRPr>
        </a:p>
        <a:p>
          <a:pPr marL="114300" lvl="1" indent="-114300" algn="l" defTabSz="622300">
            <a:lnSpc>
              <a:spcPct val="90000"/>
            </a:lnSpc>
            <a:spcBef>
              <a:spcPct val="0"/>
            </a:spcBef>
            <a:spcAft>
              <a:spcPct val="15000"/>
            </a:spcAft>
            <a:buChar char="•"/>
          </a:pPr>
          <a:r>
            <a:rPr lang="en-IN" sz="1400" kern="1200" dirty="0">
              <a:solidFill>
                <a:srgbClr val="FF0000"/>
              </a:solidFill>
            </a:rPr>
            <a:t>Move</a:t>
          </a:r>
          <a:endParaRPr lang="en-US" sz="1400" kern="1200" dirty="0">
            <a:solidFill>
              <a:srgbClr val="FF0000"/>
            </a:solidFill>
          </a:endParaRPr>
        </a:p>
        <a:p>
          <a:pPr marL="114300" lvl="1" indent="-114300" algn="l" defTabSz="622300">
            <a:lnSpc>
              <a:spcPct val="90000"/>
            </a:lnSpc>
            <a:spcBef>
              <a:spcPct val="0"/>
            </a:spcBef>
            <a:spcAft>
              <a:spcPct val="15000"/>
            </a:spcAft>
            <a:buChar char="•"/>
          </a:pPr>
          <a:r>
            <a:rPr lang="en-IN" sz="1400" kern="1200" dirty="0">
              <a:solidFill>
                <a:srgbClr val="FF0000"/>
              </a:solidFill>
            </a:rPr>
            <a:t>Left Click</a:t>
          </a:r>
          <a:endParaRPr lang="en-US" sz="1400" kern="1200" dirty="0">
            <a:solidFill>
              <a:srgbClr val="FF0000"/>
            </a:solidFill>
          </a:endParaRPr>
        </a:p>
        <a:p>
          <a:pPr marL="114300" lvl="1" indent="-114300" algn="l" defTabSz="622300">
            <a:lnSpc>
              <a:spcPct val="90000"/>
            </a:lnSpc>
            <a:spcBef>
              <a:spcPct val="0"/>
            </a:spcBef>
            <a:spcAft>
              <a:spcPct val="15000"/>
            </a:spcAft>
            <a:buChar char="•"/>
          </a:pPr>
          <a:r>
            <a:rPr lang="en-IN" sz="1400" kern="1200" dirty="0">
              <a:solidFill>
                <a:srgbClr val="FF0000"/>
              </a:solidFill>
            </a:rPr>
            <a:t>Double Click</a:t>
          </a:r>
          <a:endParaRPr lang="en-US" sz="1400" kern="1200" dirty="0">
            <a:solidFill>
              <a:srgbClr val="FF0000"/>
            </a:solidFill>
          </a:endParaRPr>
        </a:p>
        <a:p>
          <a:pPr marL="114300" lvl="1" indent="-114300" algn="l" defTabSz="622300">
            <a:lnSpc>
              <a:spcPct val="90000"/>
            </a:lnSpc>
            <a:spcBef>
              <a:spcPct val="0"/>
            </a:spcBef>
            <a:spcAft>
              <a:spcPct val="15000"/>
            </a:spcAft>
            <a:buChar char="•"/>
          </a:pPr>
          <a:r>
            <a:rPr lang="en-IN" sz="1400" kern="1200" dirty="0">
              <a:solidFill>
                <a:srgbClr val="FF0000"/>
              </a:solidFill>
            </a:rPr>
            <a:t>Right click</a:t>
          </a:r>
          <a:endParaRPr lang="en-US" sz="1400" kern="1200" dirty="0">
            <a:solidFill>
              <a:srgbClr val="FF0000"/>
            </a:solidFill>
          </a:endParaRPr>
        </a:p>
        <a:p>
          <a:pPr marL="114300" lvl="1" indent="-114300" algn="l" defTabSz="622300">
            <a:lnSpc>
              <a:spcPct val="90000"/>
            </a:lnSpc>
            <a:spcBef>
              <a:spcPct val="0"/>
            </a:spcBef>
            <a:spcAft>
              <a:spcPct val="15000"/>
            </a:spcAft>
            <a:buChar char="•"/>
          </a:pPr>
          <a:r>
            <a:rPr lang="en-IN" sz="1400" kern="1200">
              <a:solidFill>
                <a:srgbClr val="FF0000"/>
              </a:solidFill>
            </a:rPr>
            <a:t>Scroll Up</a:t>
          </a:r>
          <a:endParaRPr lang="en-US" sz="1400" kern="1200">
            <a:solidFill>
              <a:srgbClr val="FF0000"/>
            </a:solidFill>
          </a:endParaRPr>
        </a:p>
        <a:p>
          <a:pPr marL="114300" lvl="1" indent="-114300" algn="l" defTabSz="622300">
            <a:lnSpc>
              <a:spcPct val="90000"/>
            </a:lnSpc>
            <a:spcBef>
              <a:spcPct val="0"/>
            </a:spcBef>
            <a:spcAft>
              <a:spcPct val="15000"/>
            </a:spcAft>
            <a:buChar char="•"/>
          </a:pPr>
          <a:r>
            <a:rPr lang="en-IN" sz="1400" kern="1200" dirty="0">
              <a:solidFill>
                <a:srgbClr val="FF0000"/>
              </a:solidFill>
            </a:rPr>
            <a:t>Scroll down</a:t>
          </a:r>
          <a:endParaRPr lang="en-US" sz="1400" kern="1200" dirty="0">
            <a:solidFill>
              <a:srgbClr val="FF0000"/>
            </a:solidFill>
          </a:endParaRPr>
        </a:p>
        <a:p>
          <a:pPr marL="114300" lvl="1" indent="-114300" algn="l" defTabSz="622300">
            <a:lnSpc>
              <a:spcPct val="90000"/>
            </a:lnSpc>
            <a:spcBef>
              <a:spcPct val="0"/>
            </a:spcBef>
            <a:spcAft>
              <a:spcPct val="15000"/>
            </a:spcAft>
            <a:buChar char="•"/>
          </a:pPr>
          <a:r>
            <a:rPr lang="en-IN" sz="1400" kern="1200" dirty="0">
              <a:solidFill>
                <a:srgbClr val="FF0000"/>
              </a:solidFill>
            </a:rPr>
            <a:t>Brightness Control</a:t>
          </a:r>
          <a:endParaRPr lang="en-US" sz="1400" kern="1200" dirty="0">
            <a:solidFill>
              <a:srgbClr val="FF0000"/>
            </a:solidFill>
          </a:endParaRPr>
        </a:p>
      </dsp:txBody>
      <dsp:txXfrm>
        <a:off x="6694" y="1331292"/>
        <a:ext cx="4294690" cy="2576814"/>
      </dsp:txXfrm>
    </dsp:sp>
    <dsp:sp modelId="{8792B577-8801-4B5D-9DC9-E82D47931F2B}">
      <dsp:nvSpPr>
        <dsp:cNvPr id="0" name=""/>
        <dsp:cNvSpPr/>
      </dsp:nvSpPr>
      <dsp:spPr>
        <a:xfrm>
          <a:off x="5289164" y="759947"/>
          <a:ext cx="4294690" cy="37195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443" tIns="220897" rIns="210443" bIns="220897" numCol="1" spcCol="1270" anchor="ctr" anchorCtr="0">
          <a:noAutofit/>
        </a:bodyPr>
        <a:lstStyle/>
        <a:p>
          <a:pPr marL="0" lvl="0" indent="0" algn="l" defTabSz="1466850">
            <a:lnSpc>
              <a:spcPct val="90000"/>
            </a:lnSpc>
            <a:spcBef>
              <a:spcPct val="0"/>
            </a:spcBef>
            <a:spcAft>
              <a:spcPct val="35000"/>
            </a:spcAft>
            <a:buNone/>
          </a:pPr>
          <a:r>
            <a:rPr lang="en-IN" sz="3300" u="sng" kern="1200" dirty="0">
              <a:solidFill>
                <a:srgbClr val="FF0000"/>
              </a:solidFill>
              <a:latin typeface="Times New Roman" panose="02020603050405020304" pitchFamily="18" charset="0"/>
              <a:cs typeface="Times New Roman" panose="02020603050405020304" pitchFamily="18" charset="0"/>
            </a:rPr>
            <a:t>Steps:</a:t>
          </a:r>
          <a:r>
            <a:rPr lang="en-IN" sz="3300" u="none" kern="1200" dirty="0">
              <a:solidFill>
                <a:srgbClr val="FF0000"/>
              </a:solidFill>
              <a:latin typeface="Times New Roman" panose="02020603050405020304" pitchFamily="18" charset="0"/>
              <a:cs typeface="Times New Roman" panose="02020603050405020304" pitchFamily="18" charset="0"/>
            </a:rPr>
            <a:t> </a:t>
          </a:r>
        </a:p>
        <a:p>
          <a:pPr marL="0" lvl="0" indent="0" algn="l" defTabSz="1466850">
            <a:lnSpc>
              <a:spcPct val="90000"/>
            </a:lnSpc>
            <a:spcBef>
              <a:spcPct val="0"/>
            </a:spcBef>
            <a:spcAft>
              <a:spcPct val="35000"/>
            </a:spcAft>
            <a:buNone/>
          </a:pPr>
          <a:r>
            <a:rPr lang="en-IN" sz="1800" u="none" kern="1200" dirty="0">
              <a:solidFill>
                <a:srgbClr val="FF0000"/>
              </a:solidFill>
            </a:rPr>
            <a:t>1. It will detect the camera, video interface will be start.</a:t>
          </a:r>
        </a:p>
        <a:p>
          <a:pPr marL="0" lvl="0" indent="0" algn="l" defTabSz="1466850">
            <a:lnSpc>
              <a:spcPct val="90000"/>
            </a:lnSpc>
            <a:spcBef>
              <a:spcPct val="0"/>
            </a:spcBef>
            <a:spcAft>
              <a:spcPct val="35000"/>
            </a:spcAft>
            <a:buNone/>
          </a:pPr>
          <a:r>
            <a:rPr lang="en-US" sz="1800" u="none" kern="1200" dirty="0">
              <a:solidFill>
                <a:srgbClr val="FF0000"/>
              </a:solidFill>
            </a:rPr>
            <a:t>2.   The camera can extract and recognize human hand gesture from and recognize.</a:t>
          </a:r>
        </a:p>
        <a:p>
          <a:pPr marL="0" lvl="0" indent="0" algn="l" defTabSz="1466850">
            <a:lnSpc>
              <a:spcPct val="90000"/>
            </a:lnSpc>
            <a:spcBef>
              <a:spcPct val="0"/>
            </a:spcBef>
            <a:spcAft>
              <a:spcPct val="35000"/>
            </a:spcAft>
            <a:buNone/>
          </a:pPr>
          <a:r>
            <a:rPr lang="en-US" sz="1800" u="none" kern="1200" dirty="0">
              <a:solidFill>
                <a:srgbClr val="FF0000"/>
              </a:solidFill>
            </a:rPr>
            <a:t>3.   Hand tracking functionality is done by </a:t>
          </a:r>
          <a:r>
            <a:rPr lang="en-US" sz="1800" u="none" kern="1200" dirty="0" err="1">
              <a:solidFill>
                <a:srgbClr val="FF0000"/>
              </a:solidFill>
            </a:rPr>
            <a:t>media_pie</a:t>
          </a:r>
          <a:r>
            <a:rPr lang="en-US" sz="1800" u="none" kern="1200" dirty="0">
              <a:solidFill>
                <a:srgbClr val="FF0000"/>
              </a:solidFill>
            </a:rPr>
            <a:t>.</a:t>
          </a:r>
        </a:p>
        <a:p>
          <a:pPr marL="0" lvl="0" indent="0" algn="l" defTabSz="1466850">
            <a:lnSpc>
              <a:spcPct val="90000"/>
            </a:lnSpc>
            <a:spcBef>
              <a:spcPct val="0"/>
            </a:spcBef>
            <a:spcAft>
              <a:spcPct val="35000"/>
            </a:spcAft>
            <a:buNone/>
          </a:pPr>
          <a:r>
            <a:rPr lang="en-US" sz="1800" u="none" kern="1200" dirty="0">
              <a:solidFill>
                <a:srgbClr val="FF0000"/>
              </a:solidFill>
            </a:rPr>
            <a:t>4.  After the recognition the cursor move accordingly, to perform various operation</a:t>
          </a:r>
        </a:p>
      </dsp:txBody>
      <dsp:txXfrm>
        <a:off x="5289164" y="759947"/>
        <a:ext cx="4294690" cy="37195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139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20740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227828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02614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51508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97239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84582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523950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868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501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263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055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52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566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8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263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9/25/2023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2788413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913795" y="600074"/>
            <a:ext cx="5978072" cy="1481150"/>
          </a:xfrm>
        </p:spPr>
        <p:txBody>
          <a:bodyPr vert="horz" lIns="91440" tIns="45720" rIns="91440" bIns="45720" rtlCol="0" anchor="ctr">
            <a:normAutofit/>
          </a:bodyPr>
          <a:lstStyle/>
          <a:p>
            <a:r>
              <a:rPr lang="en-US" sz="4000" dirty="0">
                <a:latin typeface="Times New Roman" panose="02020603050405020304" pitchFamily="18" charset="0"/>
                <a:cs typeface="Times New Roman" panose="02020603050405020304" pitchFamily="18" charset="0"/>
              </a:rPr>
              <a:t>AI Virtual Mouse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61698" y="2381812"/>
            <a:ext cx="5978072" cy="3415672"/>
          </a:xfrm>
        </p:spPr>
        <p:txBody>
          <a:bodyPr vert="horz" lIns="91440" tIns="45720" rIns="91440" bIns="45720" rtlCol="0" anchor="ctr">
            <a:normAutofit/>
          </a:bodyPr>
          <a:lstStyle/>
          <a:p>
            <a:pPr algn="l"/>
            <a:r>
              <a:rPr lang="en-US" dirty="0">
                <a:solidFill>
                  <a:schemeClr val="tx2"/>
                </a:solidFill>
              </a:rPr>
              <a:t>Presented By-</a:t>
            </a:r>
          </a:p>
          <a:p>
            <a:pPr algn="l"/>
            <a:r>
              <a:rPr lang="en-US" dirty="0">
                <a:solidFill>
                  <a:schemeClr val="tx2"/>
                </a:solidFill>
              </a:rPr>
              <a:t>Aastha Gupta</a:t>
            </a:r>
          </a:p>
          <a:p>
            <a:pPr algn="l"/>
            <a:r>
              <a:rPr lang="en-US" dirty="0">
                <a:solidFill>
                  <a:schemeClr val="tx2"/>
                </a:solidFill>
              </a:rPr>
              <a:t>Abhishek Kumar</a:t>
            </a:r>
          </a:p>
          <a:p>
            <a:pPr algn="l"/>
            <a:endParaRPr lang="en-US" dirty="0">
              <a:solidFill>
                <a:schemeClr val="tx2"/>
              </a:solidFill>
            </a:endParaRPr>
          </a:p>
          <a:p>
            <a:pPr algn="l"/>
            <a:r>
              <a:rPr lang="en-US" dirty="0">
                <a:solidFill>
                  <a:schemeClr val="tx2"/>
                </a:solidFill>
              </a:rPr>
              <a:t>Mentored by-</a:t>
            </a:r>
          </a:p>
          <a:p>
            <a:pPr algn="l"/>
            <a:r>
              <a:rPr lang="en-US" dirty="0">
                <a:solidFill>
                  <a:schemeClr val="tx2"/>
                </a:solidFill>
              </a:rPr>
              <a:t>Neelam Rawat Mam</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20793" r="41710"/>
          <a:stretch/>
        </p:blipFill>
        <p:spPr>
          <a:xfrm>
            <a:off x="7620351" y="10"/>
            <a:ext cx="4571649" cy="6857990"/>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7312-CB9A-6C82-7B1F-E55FA0A19FD8}"/>
              </a:ext>
            </a:extLst>
          </p:cNvPr>
          <p:cNvSpPr>
            <a:spLocks noGrp="1"/>
          </p:cNvSpPr>
          <p:nvPr>
            <p:ph type="title"/>
          </p:nvPr>
        </p:nvSpPr>
        <p:spPr>
          <a:xfrm>
            <a:off x="-204978" y="0"/>
            <a:ext cx="10353762" cy="1502229"/>
          </a:xfrm>
        </p:spPr>
        <p:txBody>
          <a:bodyPr/>
          <a:lstStyle/>
          <a:p>
            <a:r>
              <a:rPr lang="en-IN" dirty="0"/>
              <a:t>Gantt Chart</a:t>
            </a:r>
          </a:p>
        </p:txBody>
      </p:sp>
      <p:pic>
        <p:nvPicPr>
          <p:cNvPr id="5" name="Content Placeholder 4">
            <a:extLst>
              <a:ext uri="{FF2B5EF4-FFF2-40B4-BE49-F238E27FC236}">
                <a16:creationId xmlns:a16="http://schemas.microsoft.com/office/drawing/2014/main" id="{6D80CB0D-63B9-F172-2A9E-1AEE73EA3CCA}"/>
              </a:ext>
            </a:extLst>
          </p:cNvPr>
          <p:cNvPicPr>
            <a:picLocks noGrp="1" noChangeAspect="1"/>
          </p:cNvPicPr>
          <p:nvPr>
            <p:ph idx="1"/>
          </p:nvPr>
        </p:nvPicPr>
        <p:blipFill>
          <a:blip r:embed="rId2"/>
          <a:stretch>
            <a:fillRect/>
          </a:stretch>
        </p:blipFill>
        <p:spPr>
          <a:xfrm>
            <a:off x="1308382" y="2343698"/>
            <a:ext cx="7335274" cy="3515216"/>
          </a:xfrm>
        </p:spPr>
      </p:pic>
    </p:spTree>
    <p:extLst>
      <p:ext uri="{BB962C8B-B14F-4D97-AF65-F5344CB8AC3E}">
        <p14:creationId xmlns:p14="http://schemas.microsoft.com/office/powerpoint/2010/main" val="208140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529807-2814-7C36-9A4E-0B1E13504A18}"/>
              </a:ext>
            </a:extLst>
          </p:cNvPr>
          <p:cNvPicPr>
            <a:picLocks noChangeAspect="1"/>
          </p:cNvPicPr>
          <p:nvPr/>
        </p:nvPicPr>
        <p:blipFill rotWithShape="1">
          <a:blip r:embed="rId3">
            <a:alphaModFix amt="35000"/>
          </a:blip>
          <a:srcRect l="5659" r="5452"/>
          <a:stretch/>
        </p:blipFill>
        <p:spPr>
          <a:xfrm>
            <a:off x="20" y="10"/>
            <a:ext cx="12191980" cy="6857990"/>
          </a:xfrm>
          <a:prstGeom prst="rect">
            <a:avLst/>
          </a:prstGeom>
        </p:spPr>
      </p:pic>
      <p:sp>
        <p:nvSpPr>
          <p:cNvPr id="2" name="Title 1">
            <a:extLst>
              <a:ext uri="{FF2B5EF4-FFF2-40B4-BE49-F238E27FC236}">
                <a16:creationId xmlns:a16="http://schemas.microsoft.com/office/drawing/2014/main" id="{B9ED100B-6B55-FAF7-424F-5F0F5B86743E}"/>
              </a:ext>
            </a:extLst>
          </p:cNvPr>
          <p:cNvSpPr>
            <a:spLocks noGrp="1"/>
          </p:cNvSpPr>
          <p:nvPr>
            <p:ph type="ctrTitle"/>
          </p:nvPr>
        </p:nvSpPr>
        <p:spPr/>
        <p:txBody>
          <a:bodyPr>
            <a:normAutofit/>
          </a:bodyPr>
          <a:lstStyle/>
          <a:p>
            <a:r>
              <a:rPr lang="en-IN" dirty="0">
                <a:solidFill>
                  <a:schemeClr val="accent4"/>
                </a:solidFill>
              </a:rPr>
              <a:t>THANK YOU</a:t>
            </a:r>
          </a:p>
        </p:txBody>
      </p:sp>
    </p:spTree>
    <p:extLst>
      <p:ext uri="{BB962C8B-B14F-4D97-AF65-F5344CB8AC3E}">
        <p14:creationId xmlns:p14="http://schemas.microsoft.com/office/powerpoint/2010/main" val="221835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r>
              <a:rPr lang="en-US" dirty="0"/>
              <a:t>	</a:t>
            </a:r>
          </a:p>
        </p:txBody>
      </p:sp>
      <p:graphicFrame>
        <p:nvGraphicFramePr>
          <p:cNvPr id="26" name="Content Placeholder 2">
            <a:extLst>
              <a:ext uri="{FF2B5EF4-FFF2-40B4-BE49-F238E27FC236}">
                <a16:creationId xmlns:a16="http://schemas.microsoft.com/office/drawing/2014/main" id="{D389ED3C-915E-CE2A-EA4C-328661F76430}"/>
              </a:ext>
            </a:extLst>
          </p:cNvPr>
          <p:cNvGraphicFramePr>
            <a:graphicFrameLocks noGrp="1"/>
          </p:cNvGraphicFramePr>
          <p:nvPr>
            <p:ph idx="1"/>
            <p:extLst>
              <p:ext uri="{D42A27DB-BD31-4B8C-83A1-F6EECF244321}">
                <p14:modId xmlns:p14="http://schemas.microsoft.com/office/powerpoint/2010/main" val="131928709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1C24-D2DC-78B2-BEC6-83AE39214C11}"/>
              </a:ext>
            </a:extLst>
          </p:cNvPr>
          <p:cNvSpPr>
            <a:spLocks noGrp="1"/>
          </p:cNvSpPr>
          <p:nvPr>
            <p:ph type="ctrTitle"/>
          </p:nvPr>
        </p:nvSpPr>
        <p:spPr>
          <a:xfrm>
            <a:off x="0" y="0"/>
            <a:ext cx="9440034" cy="1049867"/>
          </a:xfrm>
        </p:spPr>
        <p:txBody>
          <a:bodyPr>
            <a:normAutofit/>
          </a:bodyPr>
          <a:lstStyle/>
          <a:p>
            <a:r>
              <a:rPr lang="en-IN" dirty="0">
                <a:solidFill>
                  <a:srgbClr val="FFC000"/>
                </a:solidFill>
              </a:rPr>
              <a:t>Technologies</a:t>
            </a:r>
          </a:p>
        </p:txBody>
      </p:sp>
      <p:sp>
        <p:nvSpPr>
          <p:cNvPr id="3" name="Subtitle 2">
            <a:extLst>
              <a:ext uri="{FF2B5EF4-FFF2-40B4-BE49-F238E27FC236}">
                <a16:creationId xmlns:a16="http://schemas.microsoft.com/office/drawing/2014/main" id="{B3F6BDCB-E8D9-B964-0D27-2CA7CD85093E}"/>
              </a:ext>
            </a:extLst>
          </p:cNvPr>
          <p:cNvSpPr>
            <a:spLocks noGrp="1"/>
          </p:cNvSpPr>
          <p:nvPr>
            <p:ph type="subTitle" idx="1"/>
          </p:nvPr>
        </p:nvSpPr>
        <p:spPr>
          <a:xfrm>
            <a:off x="261257" y="1645921"/>
            <a:ext cx="11691257" cy="4545874"/>
          </a:xfrm>
        </p:spPr>
        <p:txBody>
          <a:bodyPr>
            <a:normAutofit/>
          </a:bodyPr>
          <a:lstStyle/>
          <a:p>
            <a:pPr marL="225425" marR="6350" indent="-6350">
              <a:lnSpc>
                <a:spcPct val="107000"/>
              </a:lnSpc>
              <a:spcAft>
                <a:spcPts val="575"/>
              </a:spcAft>
            </a:pPr>
            <a:r>
              <a:rPr lang="en-IN" sz="1800" b="1" kern="100" dirty="0">
                <a:solidFill>
                  <a:srgbClr val="FF0000"/>
                </a:solidFill>
                <a:effectLst/>
                <a:latin typeface="Times New Roman" panose="02020603050405020304" pitchFamily="18" charset="0"/>
                <a:ea typeface="Times New Roman" panose="02020603050405020304" pitchFamily="18" charset="0"/>
              </a:rPr>
              <a:t>Python </a:t>
            </a:r>
          </a:p>
          <a:p>
            <a:r>
              <a:rPr lang="en-IN" sz="1800" dirty="0">
                <a:effectLst/>
                <a:latin typeface="Times New Roman" panose="02020603050405020304" pitchFamily="18" charset="0"/>
                <a:ea typeface="Times New Roman" panose="02020603050405020304" pitchFamily="18" charset="0"/>
              </a:rPr>
              <a:t>Python is a high-level, interpreted programming language. It is a robust, highly useful language focused on rapid application development (RAD). Python helps in the easy writing and execution of codes. Python can implement the same logic with as much as 1/5th code as compared to other OOPs languages. Python provides a huge list of benefits to all. The usage of Python is such that it cannot be limited to only one activity. Its growing popularity has allowed it to enter some of the most popular and complex processes like Artificial Intelligence (AI), Machine Learning (ML), natural language processing, Data science, etc. Python has a lot of libraries for every need of this project such as Pytube,Pyttsx3,mediapie for downloading videos, selenium for web automation, for accessing the camera and for the computations, etc. . Python is reasonably efficient. Efficiency is usually not a problem for small examples. If your Python code is not efficient enough, a general procedure to improve it is to find out what is taking most of the time and implement just that part more efficiently in some lower-level languages. This will result in much less programming and more efficient code (because you will have more time to optimize) than writing everything in a low-level language. Python allows the programmer to implement many major functionalities which can not be easily implemented by any other language without making the code or the program robust or redundant as it has included libraries which contain almost all the things that are needed while designing a major application. </a:t>
            </a:r>
            <a:endParaRPr lang="en-IN" dirty="0"/>
          </a:p>
        </p:txBody>
      </p:sp>
    </p:spTree>
    <p:extLst>
      <p:ext uri="{BB962C8B-B14F-4D97-AF65-F5344CB8AC3E}">
        <p14:creationId xmlns:p14="http://schemas.microsoft.com/office/powerpoint/2010/main" val="45891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E656-499A-8745-C258-87EE9E80431D}"/>
              </a:ext>
            </a:extLst>
          </p:cNvPr>
          <p:cNvSpPr>
            <a:spLocks noGrp="1"/>
          </p:cNvSpPr>
          <p:nvPr>
            <p:ph type="ctrTitle"/>
          </p:nvPr>
        </p:nvSpPr>
        <p:spPr>
          <a:xfrm>
            <a:off x="470263" y="1"/>
            <a:ext cx="10340464" cy="1985554"/>
          </a:xfrm>
        </p:spPr>
        <p:txBody>
          <a:bodyPr>
            <a:normAutofit/>
          </a:bodyPr>
          <a:lstStyle/>
          <a:p>
            <a:r>
              <a:rPr lang="en-IN" dirty="0">
                <a:solidFill>
                  <a:srgbClr val="92D050"/>
                </a:solidFill>
              </a:rPr>
              <a:t>Software and Hardware Requirements</a:t>
            </a:r>
          </a:p>
        </p:txBody>
      </p:sp>
      <p:sp>
        <p:nvSpPr>
          <p:cNvPr id="3" name="Subtitle 2">
            <a:extLst>
              <a:ext uri="{FF2B5EF4-FFF2-40B4-BE49-F238E27FC236}">
                <a16:creationId xmlns:a16="http://schemas.microsoft.com/office/drawing/2014/main" id="{6921A5E8-BEC6-5541-B2AC-D8E662345D6D}"/>
              </a:ext>
            </a:extLst>
          </p:cNvPr>
          <p:cNvSpPr>
            <a:spLocks noGrp="1"/>
          </p:cNvSpPr>
          <p:nvPr>
            <p:ph type="subTitle" idx="1"/>
          </p:nvPr>
        </p:nvSpPr>
        <p:spPr>
          <a:xfrm>
            <a:off x="1237528" y="3098307"/>
            <a:ext cx="9440034" cy="1774139"/>
          </a:xfrm>
        </p:spPr>
        <p:txBody>
          <a:bodyPr>
            <a:noAutofit/>
          </a:bodyPr>
          <a:lstStyle/>
          <a:p>
            <a:pPr marL="342900" marR="2540" lvl="0" indent="-342900" algn="just" fontAlgn="base">
              <a:lnSpc>
                <a:spcPct val="103000"/>
              </a:lnSpc>
              <a:spcAft>
                <a:spcPts val="620"/>
              </a:spcAft>
              <a:buClr>
                <a:srgbClr val="000000"/>
              </a:buClr>
              <a:buSzPts val="1200"/>
              <a:buFont typeface="Arial" panose="020B0604020202020204" pitchFamily="34" charset="0"/>
              <a:buChar char="•"/>
            </a:pPr>
            <a:r>
              <a:rPr lang="en-IN" sz="2000"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Processor i5 and above </a:t>
            </a:r>
          </a:p>
          <a:p>
            <a:pPr marL="342900" marR="2540" lvl="0" indent="-342900" algn="just" fontAlgn="base">
              <a:lnSpc>
                <a:spcPct val="103000"/>
              </a:lnSpc>
              <a:spcAft>
                <a:spcPts val="620"/>
              </a:spcAft>
              <a:buClr>
                <a:srgbClr val="000000"/>
              </a:buClr>
              <a:buSzPts val="1200"/>
              <a:buFont typeface="Arial" panose="020B0604020202020204" pitchFamily="34" charset="0"/>
              <a:buChar char="•"/>
            </a:pPr>
            <a:r>
              <a:rPr lang="en-IN" sz="2000"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4 GB Ram and above</a:t>
            </a:r>
          </a:p>
          <a:p>
            <a:pPr marL="342900" marR="2540" lvl="0" indent="-342900" algn="just" fontAlgn="base">
              <a:lnSpc>
                <a:spcPct val="103000"/>
              </a:lnSpc>
              <a:spcAft>
                <a:spcPts val="620"/>
              </a:spcAft>
              <a:buClr>
                <a:srgbClr val="000000"/>
              </a:buClr>
              <a:buSzPts val="1200"/>
              <a:buFont typeface="Arial" panose="020B0604020202020204" pitchFamily="34" charset="0"/>
              <a:buChar char="•"/>
            </a:pPr>
            <a:r>
              <a:rPr lang="en-IN" sz="2000"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Processor i5 and above</a:t>
            </a:r>
          </a:p>
          <a:p>
            <a:pPr marL="342900" marR="2540" lvl="0" indent="-342900" algn="just" fontAlgn="base">
              <a:lnSpc>
                <a:spcPct val="103000"/>
              </a:lnSpc>
              <a:spcAft>
                <a:spcPts val="620"/>
              </a:spcAft>
              <a:buClr>
                <a:srgbClr val="000000"/>
              </a:buClr>
              <a:buSzPts val="1200"/>
              <a:buFont typeface="Arial" panose="020B0604020202020204" pitchFamily="34" charset="0"/>
              <a:buChar char="•"/>
            </a:pPr>
            <a:r>
              <a:rPr lang="en-IN" sz="2000"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Python</a:t>
            </a:r>
            <a:r>
              <a:rPr lang="en-IN" sz="2000"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8996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C7C9-D9FA-5BB9-9E11-1865FC67EE3A}"/>
              </a:ext>
            </a:extLst>
          </p:cNvPr>
          <p:cNvSpPr>
            <a:spLocks noGrp="1"/>
          </p:cNvSpPr>
          <p:nvPr>
            <p:ph type="title"/>
          </p:nvPr>
        </p:nvSpPr>
        <p:spPr>
          <a:xfrm>
            <a:off x="5369441" y="352425"/>
            <a:ext cx="5441285" cy="923925"/>
          </a:xfrm>
        </p:spPr>
        <p:txBody>
          <a:bodyPr vert="horz" lIns="91440" tIns="45720" rIns="91440" bIns="45720" rtlCol="0" anchor="b">
            <a:normAutofit/>
          </a:bodyPr>
          <a:lstStyle/>
          <a:p>
            <a:r>
              <a:rPr lang="en-US" sz="5400" dirty="0">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a16="http://schemas.microsoft.com/office/drawing/2014/main" id="{40A6A9E9-FDF4-BA5A-5289-4606A2CB33E5}"/>
              </a:ext>
            </a:extLst>
          </p:cNvPr>
          <p:cNvSpPr>
            <a:spLocks noGrp="1"/>
          </p:cNvSpPr>
          <p:nvPr>
            <p:ph type="body" idx="1"/>
          </p:nvPr>
        </p:nvSpPr>
        <p:spPr>
          <a:xfrm>
            <a:off x="5369441" y="1628776"/>
            <a:ext cx="5441286" cy="4524374"/>
          </a:xfrm>
        </p:spPr>
        <p:txBody>
          <a:bodyPr vert="horz" lIns="91440" tIns="45720" rIns="91440" bIns="45720" rtlCol="0" anchor="t">
            <a:noAutofit/>
          </a:bodyPr>
          <a:lstStyle/>
          <a:p>
            <a:r>
              <a:rPr lang="en-US" sz="2400" dirty="0">
                <a:solidFill>
                  <a:srgbClr val="FF0000"/>
                </a:solidFill>
                <a:latin typeface="Times New Roman" panose="02020603050405020304" pitchFamily="18" charset="0"/>
                <a:cs typeface="Times New Roman" panose="02020603050405020304" pitchFamily="18" charset="0"/>
              </a:rPr>
              <a:t>Start video Interface Using Webcam</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Hand Landmark detection</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Recognize Hand Gesture</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Control Mouse  Interaction</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Perform Cursor Operation</a:t>
            </a:r>
          </a:p>
        </p:txBody>
      </p:sp>
      <p:pic>
        <p:nvPicPr>
          <p:cNvPr id="5" name="Picture 4">
            <a:extLst>
              <a:ext uri="{FF2B5EF4-FFF2-40B4-BE49-F238E27FC236}">
                <a16:creationId xmlns:a16="http://schemas.microsoft.com/office/drawing/2014/main" id="{ABCD542A-28A6-0889-3679-FCA45100C288}"/>
              </a:ext>
            </a:extLst>
          </p:cNvPr>
          <p:cNvPicPr>
            <a:picLocks noChangeAspect="1"/>
          </p:cNvPicPr>
          <p:nvPr/>
        </p:nvPicPr>
        <p:blipFill rotWithShape="1">
          <a:blip r:embed="rId3"/>
          <a:srcRect l="16665" r="38838" b="-1"/>
          <a:stretch/>
        </p:blipFill>
        <p:spPr>
          <a:xfrm>
            <a:off x="20" y="10"/>
            <a:ext cx="4571629" cy="6857990"/>
          </a:xfrm>
          <a:prstGeom prst="rect">
            <a:avLst/>
          </a:prstGeom>
        </p:spPr>
      </p:pic>
      <p:sp>
        <p:nvSpPr>
          <p:cNvPr id="4" name="Arrow: Down 3">
            <a:extLst>
              <a:ext uri="{FF2B5EF4-FFF2-40B4-BE49-F238E27FC236}">
                <a16:creationId xmlns:a16="http://schemas.microsoft.com/office/drawing/2014/main" id="{4518EBFC-F7F1-8C58-515D-05FA876013B2}"/>
              </a:ext>
            </a:extLst>
          </p:cNvPr>
          <p:cNvSpPr/>
          <p:nvPr/>
        </p:nvSpPr>
        <p:spPr>
          <a:xfrm>
            <a:off x="8048625" y="2269014"/>
            <a:ext cx="208967" cy="366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426DFECD-C028-2527-69D1-FE02CCF17F7C}"/>
              </a:ext>
            </a:extLst>
          </p:cNvPr>
          <p:cNvSpPr/>
          <p:nvPr/>
        </p:nvSpPr>
        <p:spPr>
          <a:xfrm>
            <a:off x="8041583" y="3327143"/>
            <a:ext cx="208966" cy="366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74850186-4D46-68F3-51BB-D5B6CE646090}"/>
              </a:ext>
            </a:extLst>
          </p:cNvPr>
          <p:cNvSpPr/>
          <p:nvPr/>
        </p:nvSpPr>
        <p:spPr>
          <a:xfrm>
            <a:off x="8048625" y="4422594"/>
            <a:ext cx="208966" cy="366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Down 7">
            <a:extLst>
              <a:ext uri="{FF2B5EF4-FFF2-40B4-BE49-F238E27FC236}">
                <a16:creationId xmlns:a16="http://schemas.microsoft.com/office/drawing/2014/main" id="{FF486C92-EB7C-48E1-F478-DB8E8C910D6F}"/>
              </a:ext>
            </a:extLst>
          </p:cNvPr>
          <p:cNvSpPr/>
          <p:nvPr/>
        </p:nvSpPr>
        <p:spPr>
          <a:xfrm>
            <a:off x="8048625" y="5603930"/>
            <a:ext cx="208966" cy="366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0740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FB6-5F86-04FC-6665-E677C293E645}"/>
              </a:ext>
            </a:extLst>
          </p:cNvPr>
          <p:cNvSpPr>
            <a:spLocks noGrp="1"/>
          </p:cNvSpPr>
          <p:nvPr>
            <p:ph type="ctrTitle"/>
          </p:nvPr>
        </p:nvSpPr>
        <p:spPr>
          <a:xfrm>
            <a:off x="0" y="0"/>
            <a:ext cx="10810727" cy="1049867"/>
          </a:xfrm>
        </p:spPr>
        <p:txBody>
          <a:bodyPr>
            <a:normAutofit/>
          </a:bodyPr>
          <a:lstStyle/>
          <a:p>
            <a:r>
              <a:rPr lang="en-IN" dirty="0">
                <a:solidFill>
                  <a:srgbClr val="00B0F0"/>
                </a:solidFill>
              </a:rPr>
              <a:t>Modules Description</a:t>
            </a:r>
          </a:p>
        </p:txBody>
      </p:sp>
      <p:sp>
        <p:nvSpPr>
          <p:cNvPr id="3" name="Subtitle 2">
            <a:extLst>
              <a:ext uri="{FF2B5EF4-FFF2-40B4-BE49-F238E27FC236}">
                <a16:creationId xmlns:a16="http://schemas.microsoft.com/office/drawing/2014/main" id="{79628C28-5542-2F2C-9BEF-8693D6B1DE56}"/>
              </a:ext>
            </a:extLst>
          </p:cNvPr>
          <p:cNvSpPr>
            <a:spLocks noGrp="1"/>
          </p:cNvSpPr>
          <p:nvPr>
            <p:ph type="subTitle" idx="1"/>
          </p:nvPr>
        </p:nvSpPr>
        <p:spPr>
          <a:xfrm>
            <a:off x="613046" y="1774872"/>
            <a:ext cx="10810727" cy="4874122"/>
          </a:xfrm>
        </p:spPr>
        <p:txBody>
          <a:bodyPr>
            <a:normAutofit fontScale="70000" lnSpcReduction="20000"/>
          </a:bodyPr>
          <a:lstStyle/>
          <a:p>
            <a:pPr marL="6350" marR="2540" indent="-6350" algn="l">
              <a:lnSpc>
                <a:spcPct val="107000"/>
              </a:lnSpc>
              <a:spcAft>
                <a:spcPts val="25"/>
              </a:spcAft>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225425" marR="6350" indent="-6350">
              <a:lnSpc>
                <a:spcPct val="107000"/>
              </a:lnSpc>
              <a:spcAft>
                <a:spcPts val="60"/>
              </a:spcAft>
            </a:pPr>
            <a:r>
              <a:rPr lang="en-IN" sz="1800" b="1" kern="100" dirty="0">
                <a:effectLst/>
                <a:latin typeface="Times New Roman" panose="02020603050405020304" pitchFamily="18" charset="0"/>
                <a:ea typeface="Times New Roman" panose="02020603050405020304" pitchFamily="18" charset="0"/>
              </a:rPr>
              <a:t>1.</a:t>
            </a:r>
            <a:r>
              <a:rPr lang="en-IN" sz="1800" b="1" kern="100" dirty="0">
                <a:effectLst/>
                <a:latin typeface="Arial" panose="020B0604020202020204" pitchFamily="34" charset="0"/>
                <a:ea typeface="Arial" panose="020B0604020202020204" pitchFamily="34" charset="0"/>
              </a:rPr>
              <a:t> </a:t>
            </a:r>
            <a:r>
              <a:rPr lang="en-IN" sz="1800" b="1" kern="100" dirty="0">
                <a:effectLst/>
                <a:latin typeface="Times New Roman" panose="02020603050405020304" pitchFamily="18" charset="0"/>
                <a:ea typeface="Times New Roman" panose="02020603050405020304" pitchFamily="18" charset="0"/>
              </a:rPr>
              <a:t>Accessing Camera </a:t>
            </a:r>
          </a:p>
          <a:p>
            <a:pPr marL="6350" marR="2540" indent="-6350" algn="l">
              <a:lnSpc>
                <a:spcPct val="107000"/>
              </a:lnSpc>
              <a:spcAft>
                <a:spcPts val="25"/>
              </a:spcAft>
            </a:pPr>
            <a:r>
              <a:rPr lang="en-IN" sz="1800" b="1" kern="100" dirty="0">
                <a:effectLst/>
                <a:latin typeface="Times New Roman" panose="02020603050405020304" pitchFamily="18" charset="0"/>
                <a:ea typeface="Times New Roman" panose="02020603050405020304" pitchFamily="18" charset="0"/>
              </a:rPr>
              <a:t> </a:t>
            </a:r>
            <a:endParaRPr lang="en-IN" sz="1800" kern="100" dirty="0">
              <a:effectLst/>
              <a:latin typeface="Times New Roman" panose="02020603050405020304" pitchFamily="18" charset="0"/>
              <a:ea typeface="Times New Roman" panose="02020603050405020304" pitchFamily="18" charset="0"/>
            </a:endParaRPr>
          </a:p>
          <a:p>
            <a:pPr marL="454025" marR="2540" indent="-6350" algn="l">
              <a:lnSpc>
                <a:spcPct val="149000"/>
              </a:lnSpc>
              <a:spcAft>
                <a:spcPts val="25"/>
              </a:spcAft>
            </a:pPr>
            <a:r>
              <a:rPr lang="en-IN" sz="1800" kern="100" dirty="0">
                <a:effectLst/>
                <a:latin typeface="Times New Roman" panose="02020603050405020304" pitchFamily="18" charset="0"/>
                <a:ea typeface="Times New Roman" panose="02020603050405020304" pitchFamily="18" charset="0"/>
              </a:rPr>
              <a:t>The main function of the application will be done or achieved by the camera as it will act as the input source from where the application will take the command in the form of gestures and will perform the task. </a:t>
            </a:r>
          </a:p>
          <a:p>
            <a:pPr marL="457200" marR="2540" indent="-6350" algn="l">
              <a:lnSpc>
                <a:spcPct val="107000"/>
              </a:lnSpc>
              <a:spcAft>
                <a:spcPts val="605"/>
              </a:spcAft>
            </a:pPr>
            <a:r>
              <a:rPr lang="en-IN" sz="1800" kern="100" dirty="0">
                <a:effectLst/>
                <a:latin typeface="Times New Roman" panose="02020603050405020304" pitchFamily="18" charset="0"/>
                <a:ea typeface="Times New Roman" panose="02020603050405020304" pitchFamily="18" charset="0"/>
              </a:rPr>
              <a:t> </a:t>
            </a:r>
          </a:p>
          <a:p>
            <a:pPr marL="225425" marR="6350" indent="-6350">
              <a:lnSpc>
                <a:spcPct val="107000"/>
              </a:lnSpc>
              <a:spcAft>
                <a:spcPts val="575"/>
              </a:spcAft>
            </a:pPr>
            <a:r>
              <a:rPr lang="en-IN" sz="1800" b="1" kern="100" dirty="0">
                <a:effectLst/>
                <a:latin typeface="Times New Roman" panose="02020603050405020304" pitchFamily="18" charset="0"/>
                <a:ea typeface="Times New Roman" panose="02020603050405020304" pitchFamily="18" charset="0"/>
              </a:rPr>
              <a:t>2.</a:t>
            </a:r>
            <a:r>
              <a:rPr lang="en-IN" sz="1800" b="1" kern="100" dirty="0">
                <a:effectLst/>
                <a:latin typeface="Arial" panose="020B0604020202020204" pitchFamily="34" charset="0"/>
                <a:ea typeface="Arial" panose="020B0604020202020204" pitchFamily="34" charset="0"/>
              </a:rPr>
              <a:t> </a:t>
            </a:r>
            <a:r>
              <a:rPr lang="en-IN" sz="1800" b="1" kern="100" dirty="0">
                <a:effectLst/>
                <a:latin typeface="Times New Roman" panose="02020603050405020304" pitchFamily="18" charset="0"/>
                <a:ea typeface="Times New Roman" panose="02020603050405020304" pitchFamily="18" charset="0"/>
              </a:rPr>
              <a:t>Hand Gesture recognition </a:t>
            </a:r>
          </a:p>
          <a:p>
            <a:pPr marL="228600" marR="2540" indent="-6350" algn="l">
              <a:lnSpc>
                <a:spcPct val="107000"/>
              </a:lnSpc>
              <a:spcAft>
                <a:spcPts val="25"/>
              </a:spcAft>
            </a:pPr>
            <a:r>
              <a:rPr lang="en-IN" sz="1800" b="1" kern="100" dirty="0">
                <a:effectLst/>
                <a:latin typeface="Times New Roman" panose="02020603050405020304" pitchFamily="18" charset="0"/>
                <a:ea typeface="Times New Roman" panose="02020603050405020304" pitchFamily="18" charset="0"/>
              </a:rPr>
              <a:t> </a:t>
            </a:r>
            <a:endParaRPr lang="en-IN" sz="1800" kern="100" dirty="0">
              <a:effectLst/>
              <a:latin typeface="Times New Roman" panose="02020603050405020304" pitchFamily="18" charset="0"/>
              <a:ea typeface="Times New Roman" panose="02020603050405020304" pitchFamily="18" charset="0"/>
            </a:endParaRPr>
          </a:p>
          <a:p>
            <a:pPr marL="463550" marR="2540" indent="-6350" algn="just">
              <a:lnSpc>
                <a:spcPct val="148000"/>
              </a:lnSpc>
              <a:spcAft>
                <a:spcPts val="25"/>
              </a:spcAft>
            </a:pPr>
            <a:r>
              <a:rPr lang="en-IN" sz="1800" kern="100" dirty="0">
                <a:effectLst/>
                <a:latin typeface="Times New Roman" panose="02020603050405020304" pitchFamily="18" charset="0"/>
                <a:ea typeface="Times New Roman" panose="02020603050405020304" pitchFamily="18" charset="0"/>
              </a:rPr>
              <a:t>The application will try to recognize the hand movement from the functionality and the signs that are needed and will perform the task accordingly to that. </a:t>
            </a:r>
          </a:p>
          <a:p>
            <a:pPr marL="457200" marR="2540" indent="-6350" algn="l">
              <a:lnSpc>
                <a:spcPct val="107000"/>
              </a:lnSpc>
              <a:spcAft>
                <a:spcPts val="605"/>
              </a:spcAft>
            </a:pPr>
            <a:r>
              <a:rPr lang="en-IN" sz="1800" kern="100" dirty="0">
                <a:effectLst/>
                <a:latin typeface="Times New Roman" panose="02020603050405020304" pitchFamily="18" charset="0"/>
                <a:ea typeface="Times New Roman" panose="02020603050405020304" pitchFamily="18" charset="0"/>
              </a:rPr>
              <a:t> </a:t>
            </a:r>
          </a:p>
          <a:p>
            <a:pPr marL="225425" marR="6350" indent="-6350">
              <a:lnSpc>
                <a:spcPct val="107000"/>
              </a:lnSpc>
              <a:spcAft>
                <a:spcPts val="575"/>
              </a:spcAft>
            </a:pPr>
            <a:r>
              <a:rPr lang="en-IN" sz="1800" b="1" kern="100" dirty="0">
                <a:effectLst/>
                <a:latin typeface="Times New Roman" panose="02020603050405020304" pitchFamily="18" charset="0"/>
                <a:ea typeface="Times New Roman" panose="02020603050405020304" pitchFamily="18" charset="0"/>
              </a:rPr>
              <a:t>3.</a:t>
            </a:r>
            <a:r>
              <a:rPr lang="en-IN" sz="1800" b="1" kern="100" dirty="0">
                <a:effectLst/>
                <a:latin typeface="Arial" panose="020B0604020202020204" pitchFamily="34" charset="0"/>
                <a:ea typeface="Arial" panose="020B0604020202020204" pitchFamily="34" charset="0"/>
              </a:rPr>
              <a:t> </a:t>
            </a:r>
            <a:r>
              <a:rPr lang="en-IN" sz="1800" b="1" kern="100" dirty="0">
                <a:effectLst/>
                <a:latin typeface="Times New Roman" panose="02020603050405020304" pitchFamily="18" charset="0"/>
                <a:ea typeface="Times New Roman" panose="02020603050405020304" pitchFamily="18" charset="0"/>
              </a:rPr>
              <a:t>Performing Tasks </a:t>
            </a:r>
          </a:p>
          <a:p>
            <a:pPr marL="457200" marR="2540" indent="-6350" algn="l">
              <a:lnSpc>
                <a:spcPct val="107000"/>
              </a:lnSpc>
              <a:spcAft>
                <a:spcPts val="25"/>
              </a:spcAft>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After the recognition of the gestures the app will perform the task by the task liking moving if the cursor selecting clicking on selected things selecting and the other tasks</a:t>
            </a:r>
            <a:endParaRPr lang="en-IN" dirty="0"/>
          </a:p>
        </p:txBody>
      </p:sp>
    </p:spTree>
    <p:extLst>
      <p:ext uri="{BB962C8B-B14F-4D97-AF65-F5344CB8AC3E}">
        <p14:creationId xmlns:p14="http://schemas.microsoft.com/office/powerpoint/2010/main" val="149949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406F6-26A0-9630-3277-2516D93654D0}"/>
              </a:ext>
            </a:extLst>
          </p:cNvPr>
          <p:cNvSpPr>
            <a:spLocks noGrp="1"/>
          </p:cNvSpPr>
          <p:nvPr>
            <p:ph type="title"/>
          </p:nvPr>
        </p:nvSpPr>
        <p:spPr>
          <a:xfrm>
            <a:off x="1233197" y="240178"/>
            <a:ext cx="9590550" cy="947178"/>
          </a:xfrm>
        </p:spPr>
        <p:txBody>
          <a:bodyPr>
            <a:normAutofit/>
          </a:bodyPr>
          <a:lstStyle/>
          <a:p>
            <a:r>
              <a:rPr lang="en-IN" dirty="0">
                <a:latin typeface="Times New Roman" panose="02020603050405020304" pitchFamily="18" charset="0"/>
                <a:cs typeface="Times New Roman" panose="02020603050405020304" pitchFamily="18" charset="0"/>
              </a:rPr>
              <a:t>METHODOLOGY</a:t>
            </a:r>
          </a:p>
        </p:txBody>
      </p:sp>
      <p:graphicFrame>
        <p:nvGraphicFramePr>
          <p:cNvPr id="5" name="Text Placeholder 2">
            <a:extLst>
              <a:ext uri="{FF2B5EF4-FFF2-40B4-BE49-F238E27FC236}">
                <a16:creationId xmlns:a16="http://schemas.microsoft.com/office/drawing/2014/main" id="{009E0672-1813-1D80-F6EB-ACC8BF064F70}"/>
              </a:ext>
            </a:extLst>
          </p:cNvPr>
          <p:cNvGraphicFramePr/>
          <p:nvPr>
            <p:extLst>
              <p:ext uri="{D42A27DB-BD31-4B8C-83A1-F6EECF244321}">
                <p14:modId xmlns:p14="http://schemas.microsoft.com/office/powerpoint/2010/main" val="4078862010"/>
              </p:ext>
            </p:extLst>
          </p:nvPr>
        </p:nvGraphicFramePr>
        <p:xfrm>
          <a:off x="1295401" y="1378424"/>
          <a:ext cx="9590550" cy="5239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937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D653-6770-2FA9-31B4-17629C52AE0C}"/>
              </a:ext>
            </a:extLst>
          </p:cNvPr>
          <p:cNvSpPr>
            <a:spLocks noGrp="1"/>
          </p:cNvSpPr>
          <p:nvPr>
            <p:ph type="title"/>
          </p:nvPr>
        </p:nvSpPr>
        <p:spPr/>
        <p:txBody>
          <a:bodyPr/>
          <a:lstStyle/>
          <a:p>
            <a:r>
              <a:rPr lang="en-US" dirty="0"/>
              <a:t>F</a:t>
            </a:r>
            <a:r>
              <a:rPr lang="en-IN" dirty="0"/>
              <a:t>UNCTIONING</a:t>
            </a:r>
          </a:p>
        </p:txBody>
      </p:sp>
      <p:pic>
        <p:nvPicPr>
          <p:cNvPr id="6" name="Content Placeholder 5">
            <a:extLst>
              <a:ext uri="{FF2B5EF4-FFF2-40B4-BE49-F238E27FC236}">
                <a16:creationId xmlns:a16="http://schemas.microsoft.com/office/drawing/2014/main" id="{1CA83FC8-F4D8-E850-742E-347751517442}"/>
              </a:ext>
            </a:extLst>
          </p:cNvPr>
          <p:cNvPicPr>
            <a:picLocks noGrp="1" noChangeAspect="1"/>
          </p:cNvPicPr>
          <p:nvPr>
            <p:ph sz="half" idx="1"/>
          </p:nvPr>
        </p:nvPicPr>
        <p:blipFill rotWithShape="1">
          <a:blip r:embed="rId2"/>
          <a:stretch/>
        </p:blipFill>
        <p:spPr>
          <a:xfrm>
            <a:off x="1469145" y="2160588"/>
            <a:ext cx="2600498" cy="3881437"/>
          </a:xfrm>
        </p:spPr>
      </p:pic>
      <p:pic>
        <p:nvPicPr>
          <p:cNvPr id="8" name="Content Placeholder 7">
            <a:extLst>
              <a:ext uri="{FF2B5EF4-FFF2-40B4-BE49-F238E27FC236}">
                <a16:creationId xmlns:a16="http://schemas.microsoft.com/office/drawing/2014/main" id="{DC0CA7A7-3501-DF7F-F9AB-43F0FBB18EBF}"/>
              </a:ext>
            </a:extLst>
          </p:cNvPr>
          <p:cNvPicPr>
            <a:picLocks noGrp="1" noChangeAspect="1"/>
          </p:cNvPicPr>
          <p:nvPr>
            <p:ph sz="half" idx="2"/>
          </p:nvPr>
        </p:nvPicPr>
        <p:blipFill rotWithShape="1">
          <a:blip r:embed="rId3"/>
          <a:stretch/>
        </p:blipFill>
        <p:spPr>
          <a:xfrm>
            <a:off x="5089525" y="2341851"/>
            <a:ext cx="4184650" cy="3518910"/>
          </a:xfrm>
        </p:spPr>
      </p:pic>
      <p:sp>
        <p:nvSpPr>
          <p:cNvPr id="9" name="TextBox 8">
            <a:extLst>
              <a:ext uri="{FF2B5EF4-FFF2-40B4-BE49-F238E27FC236}">
                <a16:creationId xmlns:a16="http://schemas.microsoft.com/office/drawing/2014/main" id="{CBA7D983-FC7F-8E49-5447-2867E8F18C34}"/>
              </a:ext>
            </a:extLst>
          </p:cNvPr>
          <p:cNvSpPr txBox="1"/>
          <p:nvPr/>
        </p:nvSpPr>
        <p:spPr>
          <a:xfrm flipH="1">
            <a:off x="2340345" y="4715109"/>
            <a:ext cx="2438689" cy="369332"/>
          </a:xfrm>
          <a:prstGeom prst="rect">
            <a:avLst/>
          </a:prstGeom>
          <a:noFill/>
        </p:spPr>
        <p:txBody>
          <a:bodyPr wrap="square" rtlCol="0">
            <a:spAutoFit/>
          </a:bodyPr>
          <a:lstStyle/>
          <a:p>
            <a:r>
              <a:rPr lang="en-US" dirty="0"/>
              <a:t>MOVE CURSOR</a:t>
            </a:r>
            <a:endParaRPr lang="en-IN" dirty="0"/>
          </a:p>
        </p:txBody>
      </p:sp>
      <p:sp>
        <p:nvSpPr>
          <p:cNvPr id="10" name="TextBox 9">
            <a:extLst>
              <a:ext uri="{FF2B5EF4-FFF2-40B4-BE49-F238E27FC236}">
                <a16:creationId xmlns:a16="http://schemas.microsoft.com/office/drawing/2014/main" id="{C9DB4778-AA87-5E02-AF83-5326EA6C6BCC}"/>
              </a:ext>
            </a:extLst>
          </p:cNvPr>
          <p:cNvSpPr txBox="1"/>
          <p:nvPr/>
        </p:nvSpPr>
        <p:spPr>
          <a:xfrm>
            <a:off x="7832784" y="4715109"/>
            <a:ext cx="3071004" cy="369332"/>
          </a:xfrm>
          <a:prstGeom prst="rect">
            <a:avLst/>
          </a:prstGeom>
          <a:noFill/>
        </p:spPr>
        <p:txBody>
          <a:bodyPr wrap="square" rtlCol="0">
            <a:spAutoFit/>
          </a:bodyPr>
          <a:lstStyle/>
          <a:p>
            <a:r>
              <a:rPr lang="en-US" dirty="0"/>
              <a:t>SCROLLING GESTURE</a:t>
            </a:r>
            <a:endParaRPr lang="en-IN" dirty="0"/>
          </a:p>
        </p:txBody>
      </p:sp>
    </p:spTree>
    <p:extLst>
      <p:ext uri="{BB962C8B-B14F-4D97-AF65-F5344CB8AC3E}">
        <p14:creationId xmlns:p14="http://schemas.microsoft.com/office/powerpoint/2010/main" val="358322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9672-CA29-5F6A-A13D-9CB2EB04838F}"/>
              </a:ext>
            </a:extLst>
          </p:cNvPr>
          <p:cNvSpPr>
            <a:spLocks noGrp="1"/>
          </p:cNvSpPr>
          <p:nvPr>
            <p:ph type="ctrTitle"/>
          </p:nvPr>
        </p:nvSpPr>
        <p:spPr>
          <a:xfrm>
            <a:off x="5369441" y="378823"/>
            <a:ext cx="5441285" cy="1332411"/>
          </a:xfrm>
        </p:spPr>
        <p:txBody>
          <a:bodyPr>
            <a:normAutofit/>
          </a:bodyPr>
          <a:lstStyle/>
          <a:p>
            <a:r>
              <a:rPr lang="en-IN"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4C2C26BD-15DF-DF8B-32D7-0FAD18F3B561}"/>
              </a:ext>
            </a:extLst>
          </p:cNvPr>
          <p:cNvSpPr>
            <a:spLocks noGrp="1"/>
          </p:cNvSpPr>
          <p:nvPr>
            <p:ph type="subTitle" idx="1"/>
          </p:nvPr>
        </p:nvSpPr>
        <p:spPr>
          <a:xfrm>
            <a:off x="5369440" y="1894114"/>
            <a:ext cx="6452445" cy="4676503"/>
          </a:xfrm>
        </p:spPr>
        <p:txBody>
          <a:bodyPr>
            <a:noAutofit/>
          </a:bodyPr>
          <a:lstStyle/>
          <a:p>
            <a:pPr marL="342900" indent="-342900">
              <a:buFont typeface="Arial" panose="020B0604020202020204" pitchFamily="34" charset="0"/>
              <a:buChar char="•"/>
            </a:pPr>
            <a:r>
              <a:rPr lang="en-IN" sz="1800" kern="100" dirty="0">
                <a:solidFill>
                  <a:schemeClr val="tx1"/>
                </a:solidFill>
                <a:effectLst/>
                <a:latin typeface="Times New Roman" panose="02020603050405020304" pitchFamily="18" charset="0"/>
                <a:ea typeface="Times New Roman" panose="02020603050405020304" pitchFamily="18" charset="0"/>
              </a:rPr>
              <a:t>In conclusion, it is no surprise that the physical mouse will be replaced by a virtual non-physical mouse in the Human-Computer Interactions (HCI), where every mouse movement can be executed with a swift of your fingers everywhere and anytime without any environmental restrictions. This project had developed a colour recognition program with the purpose of replacing the generic physical mouse without sacrificing the accuracy and efficiency, it is able to recognize colour movements, and combinations, and translate them into actual mouse functions. Due to accuracy and efficiency playing a significant role in making the program as useful as an actual physical mouse, a few techniques had to be implemented</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342900" indent="-342900">
              <a:buFont typeface="Arial" panose="020B0604020202020204" pitchFamily="34" charset="0"/>
              <a:buChar char="•"/>
            </a:pPr>
            <a:endParaRPr lang="en-IN" sz="2800" dirty="0">
              <a:solidFill>
                <a:srgbClr val="FFFF00"/>
              </a:solidFill>
              <a:latin typeface="Times New Roman" panose="02020603050405020304" pitchFamily="18" charset="0"/>
              <a:cs typeface="Times New Roman" panose="02020603050405020304" pitchFamily="18" charset="0"/>
            </a:endParaRPr>
          </a:p>
        </p:txBody>
      </p:sp>
      <p:pic>
        <p:nvPicPr>
          <p:cNvPr id="5" name="Picture 4" descr="Abstract background of data">
            <a:extLst>
              <a:ext uri="{FF2B5EF4-FFF2-40B4-BE49-F238E27FC236}">
                <a16:creationId xmlns:a16="http://schemas.microsoft.com/office/drawing/2014/main" id="{6C32EDAE-D573-0216-C37C-247FD5350A6F}"/>
              </a:ext>
            </a:extLst>
          </p:cNvPr>
          <p:cNvPicPr>
            <a:picLocks noChangeAspect="1"/>
          </p:cNvPicPr>
          <p:nvPr/>
        </p:nvPicPr>
        <p:blipFill rotWithShape="1">
          <a:blip r:embed="rId3"/>
          <a:srcRect l="27042" r="35461"/>
          <a:stretch/>
        </p:blipFill>
        <p:spPr>
          <a:xfrm>
            <a:off x="20" y="10"/>
            <a:ext cx="4571629" cy="6857990"/>
          </a:xfrm>
          <a:prstGeom prst="rect">
            <a:avLst/>
          </a:prstGeom>
        </p:spPr>
      </p:pic>
    </p:spTree>
    <p:extLst>
      <p:ext uri="{BB962C8B-B14F-4D97-AF65-F5344CB8AC3E}">
        <p14:creationId xmlns:p14="http://schemas.microsoft.com/office/powerpoint/2010/main" val="10388677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33357</TotalTime>
  <Words>772</Words>
  <Application>Microsoft Office PowerPoint</Application>
  <PresentationFormat>Widescreen</PresentationFormat>
  <Paragraphs>67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AI Virtual Mouse</vt:lpstr>
      <vt:lpstr>Introduction </vt:lpstr>
      <vt:lpstr>Technologies</vt:lpstr>
      <vt:lpstr>Software and Hardware Requirements</vt:lpstr>
      <vt:lpstr>Proposed System</vt:lpstr>
      <vt:lpstr>Modules Description</vt:lpstr>
      <vt:lpstr>METHODOLOGY</vt:lpstr>
      <vt:lpstr>FUNCTIONING</vt:lpstr>
      <vt:lpstr>Conclusion</vt:lpstr>
      <vt:lpstr>Gantt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Mouse using Hand Gesture Recognition</dc:title>
  <dc:creator>APURVA GUPTA</dc:creator>
  <cp:lastModifiedBy>Lenovo</cp:lastModifiedBy>
  <cp:revision>20</cp:revision>
  <dcterms:created xsi:type="dcterms:W3CDTF">2023-03-18T12:50:41Z</dcterms:created>
  <dcterms:modified xsi:type="dcterms:W3CDTF">2023-09-25T11:00:35Z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