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>
        <p:scale>
          <a:sx n="115" d="100"/>
          <a:sy n="115" d="100"/>
        </p:scale>
        <p:origin x="145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10DE6-0243-41B4-8A8E-B3618A62F4AF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8033CB-B788-4030-8BC9-1116EE7860C9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dimensional data warehouse for structured air quality analytics.</a:t>
          </a:r>
        </a:p>
      </dgm:t>
    </dgm:pt>
    <dgm:pt modelId="{1615D092-0498-4001-AA03-51D6A34483D8}" type="parTrans" cxnId="{AF95E9D8-47E4-443F-90A9-27EA963CC355}">
      <dgm:prSet/>
      <dgm:spPr/>
      <dgm:t>
        <a:bodyPr/>
        <a:lstStyle/>
        <a:p>
          <a:endParaRPr lang="en-US"/>
        </a:p>
      </dgm:t>
    </dgm:pt>
    <dgm:pt modelId="{B9586652-14FF-4B28-9785-06E2D8626CA9}" type="sibTrans" cxnId="{AF95E9D8-47E4-443F-90A9-27EA963CC35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826B2E2-1055-43F2-A574-428B1004D681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Integrate diverse datasets from EPA and NYC Open Data into a unified system.</a:t>
          </a:r>
        </a:p>
      </dgm:t>
    </dgm:pt>
    <dgm:pt modelId="{9483EFDA-3B85-4208-9D4A-87A41A98D89D}" type="parTrans" cxnId="{E1C08926-B0CB-4A8D-9FC1-77C9EF95F651}">
      <dgm:prSet/>
      <dgm:spPr/>
      <dgm:t>
        <a:bodyPr/>
        <a:lstStyle/>
        <a:p>
          <a:endParaRPr lang="en-US"/>
        </a:p>
      </dgm:t>
    </dgm:pt>
    <dgm:pt modelId="{B53D57B3-4EF7-43B2-B1FC-0379E465BC36}" type="sibTrans" cxnId="{E1C08926-B0CB-4A8D-9FC1-77C9EF95F6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3E17D3A-0765-4AB5-BADE-CB816965070E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Analyze pollutant trends across time periods and geographic locations.</a:t>
          </a:r>
        </a:p>
      </dgm:t>
    </dgm:pt>
    <dgm:pt modelId="{96EB386C-8C94-4E5F-83F8-398A11B96F2C}" type="parTrans" cxnId="{6210F9F2-9C6A-41A4-B1F1-404F3782C83C}">
      <dgm:prSet/>
      <dgm:spPr/>
      <dgm:t>
        <a:bodyPr/>
        <a:lstStyle/>
        <a:p>
          <a:endParaRPr lang="en-US"/>
        </a:p>
      </dgm:t>
    </dgm:pt>
    <dgm:pt modelId="{D42BB636-CA19-48D9-AEEC-3B7CF68433CA}" type="sibTrans" cxnId="{6210F9F2-9C6A-41A4-B1F1-404F3782C83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EB7E98-10E2-40EC-8049-1D82461D0DF0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Enable interactive reporting and visualization using Tableau and SSRS.</a:t>
          </a:r>
        </a:p>
      </dgm:t>
    </dgm:pt>
    <dgm:pt modelId="{CC8E923A-F2D7-4A38-97DC-D6E366F89571}" type="parTrans" cxnId="{94453B4C-70E4-410C-B64A-CDBF17B4E5BD}">
      <dgm:prSet/>
      <dgm:spPr/>
      <dgm:t>
        <a:bodyPr/>
        <a:lstStyle/>
        <a:p>
          <a:endParaRPr lang="en-US"/>
        </a:p>
      </dgm:t>
    </dgm:pt>
    <dgm:pt modelId="{A4ADD576-7A7A-4EC8-B5A2-5696216A28B8}" type="sibTrans" cxnId="{94453B4C-70E4-410C-B64A-CDBF17B4E5B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8A15F71-D271-4281-829E-A4342CB5462C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relational (SQL Server) and graph-based (Neo4j) database performance for complex data relationships.</a:t>
          </a:r>
        </a:p>
      </dgm:t>
    </dgm:pt>
    <dgm:pt modelId="{86330C53-FCD0-4338-BEE6-64A4E8841C33}" type="parTrans" cxnId="{1643552D-5F30-4380-B4ED-9C8840BD49F7}">
      <dgm:prSet/>
      <dgm:spPr/>
      <dgm:t>
        <a:bodyPr/>
        <a:lstStyle/>
        <a:p>
          <a:endParaRPr lang="en-US"/>
        </a:p>
      </dgm:t>
    </dgm:pt>
    <dgm:pt modelId="{CF6692AA-0A67-4008-9DA2-E80518C3AF4E}" type="sibTrans" cxnId="{1643552D-5F30-4380-B4ED-9C8840BD49F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5AD48B2-1B2D-4243-BC0A-3D500A191F4E}" type="pres">
      <dgm:prSet presAssocID="{AC910DE6-0243-41B4-8A8E-B3618A62F4AF}" presName="linearFlow" presStyleCnt="0">
        <dgm:presLayoutVars>
          <dgm:dir/>
          <dgm:animLvl val="lvl"/>
          <dgm:resizeHandles val="exact"/>
        </dgm:presLayoutVars>
      </dgm:prSet>
      <dgm:spPr/>
    </dgm:pt>
    <dgm:pt modelId="{03FB691A-1BCC-A94B-AB9A-2A36E643FE05}" type="pres">
      <dgm:prSet presAssocID="{EF8033CB-B788-4030-8BC9-1116EE7860C9}" presName="compositeNode" presStyleCnt="0"/>
      <dgm:spPr/>
    </dgm:pt>
    <dgm:pt modelId="{68585706-A445-8441-B544-26C09422967B}" type="pres">
      <dgm:prSet presAssocID="{EF8033CB-B788-4030-8BC9-1116EE7860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6237F42-6CAA-5B45-BC2D-0BD93A4E1870}" type="pres">
      <dgm:prSet presAssocID="{EF8033CB-B788-4030-8BC9-1116EE7860C9}" presName="parSh" presStyleCnt="0"/>
      <dgm:spPr/>
    </dgm:pt>
    <dgm:pt modelId="{6F6D7F35-6556-C54E-B387-13EA4B31EE81}" type="pres">
      <dgm:prSet presAssocID="{EF8033CB-B788-4030-8BC9-1116EE7860C9}" presName="lineNode" presStyleLbl="alignAccFollowNode1" presStyleIdx="0" presStyleCnt="15"/>
      <dgm:spPr/>
    </dgm:pt>
    <dgm:pt modelId="{F6801FB5-4C38-2F4C-B146-532D7261785E}" type="pres">
      <dgm:prSet presAssocID="{EF8033CB-B788-4030-8BC9-1116EE7860C9}" presName="lineArrowNode" presStyleLbl="alignAccFollowNode1" presStyleIdx="1" presStyleCnt="15"/>
      <dgm:spPr/>
    </dgm:pt>
    <dgm:pt modelId="{D793842B-9552-6945-94A7-C98C2A762EE4}" type="pres">
      <dgm:prSet presAssocID="{B9586652-14FF-4B28-9785-06E2D8626CA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F0DB27F8-132B-6C4A-A6EB-085F8AD54FCD}" type="pres">
      <dgm:prSet presAssocID="{B9586652-14FF-4B28-9785-06E2D8626CA9}" presName="spacerBetweenCircleAndCallout" presStyleCnt="0">
        <dgm:presLayoutVars/>
      </dgm:prSet>
      <dgm:spPr/>
    </dgm:pt>
    <dgm:pt modelId="{B2A556C4-63B5-0348-B7F3-3B27C2480696}" type="pres">
      <dgm:prSet presAssocID="{EF8033CB-B788-4030-8BC9-1116EE7860C9}" presName="nodeText" presStyleLbl="alignAccFollowNode1" presStyleIdx="2" presStyleCnt="15">
        <dgm:presLayoutVars>
          <dgm:bulletEnabled val="1"/>
        </dgm:presLayoutVars>
      </dgm:prSet>
      <dgm:spPr/>
    </dgm:pt>
    <dgm:pt modelId="{AF0A0B6A-AD26-E041-A0A7-06FB9C41A634}" type="pres">
      <dgm:prSet presAssocID="{B9586652-14FF-4B28-9785-06E2D8626CA9}" presName="sibTransComposite" presStyleCnt="0"/>
      <dgm:spPr/>
    </dgm:pt>
    <dgm:pt modelId="{EBB26FA9-B406-3B40-9789-1B6660FA818E}" type="pres">
      <dgm:prSet presAssocID="{C826B2E2-1055-43F2-A574-428B1004D681}" presName="compositeNode" presStyleCnt="0"/>
      <dgm:spPr/>
    </dgm:pt>
    <dgm:pt modelId="{B7C2D6D8-AD42-F74C-9152-73B2E604B103}" type="pres">
      <dgm:prSet presAssocID="{C826B2E2-1055-43F2-A574-428B1004D6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1878B32-2DA9-974B-9923-4048F1805034}" type="pres">
      <dgm:prSet presAssocID="{C826B2E2-1055-43F2-A574-428B1004D681}" presName="parSh" presStyleCnt="0"/>
      <dgm:spPr/>
    </dgm:pt>
    <dgm:pt modelId="{D522F869-81E1-7C46-9D9E-2F52E4682DEE}" type="pres">
      <dgm:prSet presAssocID="{C826B2E2-1055-43F2-A574-428B1004D681}" presName="lineNode" presStyleLbl="alignAccFollowNode1" presStyleIdx="3" presStyleCnt="15"/>
      <dgm:spPr/>
    </dgm:pt>
    <dgm:pt modelId="{5EA021D5-C833-AE4E-B100-DA999B7317A0}" type="pres">
      <dgm:prSet presAssocID="{C826B2E2-1055-43F2-A574-428B1004D681}" presName="lineArrowNode" presStyleLbl="alignAccFollowNode1" presStyleIdx="4" presStyleCnt="15"/>
      <dgm:spPr/>
    </dgm:pt>
    <dgm:pt modelId="{927BBA7F-0FB3-8649-AE9E-C5290FDFD26F}" type="pres">
      <dgm:prSet presAssocID="{B53D57B3-4EF7-43B2-B1FC-0379E465BC36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1C4DAFDB-C533-4845-A09A-45F5AED9E6BC}" type="pres">
      <dgm:prSet presAssocID="{B53D57B3-4EF7-43B2-B1FC-0379E465BC36}" presName="spacerBetweenCircleAndCallout" presStyleCnt="0">
        <dgm:presLayoutVars/>
      </dgm:prSet>
      <dgm:spPr/>
    </dgm:pt>
    <dgm:pt modelId="{CC9E8A06-6167-8C4A-A576-7CDF94DD881D}" type="pres">
      <dgm:prSet presAssocID="{C826B2E2-1055-43F2-A574-428B1004D681}" presName="nodeText" presStyleLbl="alignAccFollowNode1" presStyleIdx="5" presStyleCnt="15">
        <dgm:presLayoutVars>
          <dgm:bulletEnabled val="1"/>
        </dgm:presLayoutVars>
      </dgm:prSet>
      <dgm:spPr/>
    </dgm:pt>
    <dgm:pt modelId="{B16CC6E1-077D-3E4C-B8B5-BCAE69380615}" type="pres">
      <dgm:prSet presAssocID="{B53D57B3-4EF7-43B2-B1FC-0379E465BC36}" presName="sibTransComposite" presStyleCnt="0"/>
      <dgm:spPr/>
    </dgm:pt>
    <dgm:pt modelId="{762DE605-0594-8345-A86C-5B530FFF3A71}" type="pres">
      <dgm:prSet presAssocID="{B3E17D3A-0765-4AB5-BADE-CB816965070E}" presName="compositeNode" presStyleCnt="0"/>
      <dgm:spPr/>
    </dgm:pt>
    <dgm:pt modelId="{B28DE1AD-02E4-794C-8875-7187A753B42A}" type="pres">
      <dgm:prSet presAssocID="{B3E17D3A-0765-4AB5-BADE-CB816965070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93ECA67-B089-0D4A-B97C-839A43FC121A}" type="pres">
      <dgm:prSet presAssocID="{B3E17D3A-0765-4AB5-BADE-CB816965070E}" presName="parSh" presStyleCnt="0"/>
      <dgm:spPr/>
    </dgm:pt>
    <dgm:pt modelId="{066E584E-063F-0545-9E6F-53A8593B5F1A}" type="pres">
      <dgm:prSet presAssocID="{B3E17D3A-0765-4AB5-BADE-CB816965070E}" presName="lineNode" presStyleLbl="alignAccFollowNode1" presStyleIdx="6" presStyleCnt="15"/>
      <dgm:spPr/>
    </dgm:pt>
    <dgm:pt modelId="{2F2E2F61-1801-1542-9618-76951CA7187A}" type="pres">
      <dgm:prSet presAssocID="{B3E17D3A-0765-4AB5-BADE-CB816965070E}" presName="lineArrowNode" presStyleLbl="alignAccFollowNode1" presStyleIdx="7" presStyleCnt="15"/>
      <dgm:spPr/>
    </dgm:pt>
    <dgm:pt modelId="{61320BEC-A4F5-DB49-A543-CC8A1BF0C2B7}" type="pres">
      <dgm:prSet presAssocID="{D42BB636-CA19-48D9-AEEC-3B7CF68433CA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61EC4916-166C-7D4A-AD44-82D41FFB13D0}" type="pres">
      <dgm:prSet presAssocID="{D42BB636-CA19-48D9-AEEC-3B7CF68433CA}" presName="spacerBetweenCircleAndCallout" presStyleCnt="0">
        <dgm:presLayoutVars/>
      </dgm:prSet>
      <dgm:spPr/>
    </dgm:pt>
    <dgm:pt modelId="{83F648B7-03DB-234F-ACE4-6C681F449607}" type="pres">
      <dgm:prSet presAssocID="{B3E17D3A-0765-4AB5-BADE-CB816965070E}" presName="nodeText" presStyleLbl="alignAccFollowNode1" presStyleIdx="8" presStyleCnt="15">
        <dgm:presLayoutVars>
          <dgm:bulletEnabled val="1"/>
        </dgm:presLayoutVars>
      </dgm:prSet>
      <dgm:spPr/>
    </dgm:pt>
    <dgm:pt modelId="{82C3E097-320C-F946-99F9-1AAE8BF3ABBA}" type="pres">
      <dgm:prSet presAssocID="{D42BB636-CA19-48D9-AEEC-3B7CF68433CA}" presName="sibTransComposite" presStyleCnt="0"/>
      <dgm:spPr/>
    </dgm:pt>
    <dgm:pt modelId="{9824BA9C-900E-314B-B8E5-10A16A9964CD}" type="pres">
      <dgm:prSet presAssocID="{59EB7E98-10E2-40EC-8049-1D82461D0DF0}" presName="compositeNode" presStyleCnt="0"/>
      <dgm:spPr/>
    </dgm:pt>
    <dgm:pt modelId="{0488FE57-AAD0-F84E-899F-1B58CCF95AED}" type="pres">
      <dgm:prSet presAssocID="{59EB7E98-10E2-40EC-8049-1D82461D0DF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9CD5770-5D91-CD4C-BF54-AF0787B00F06}" type="pres">
      <dgm:prSet presAssocID="{59EB7E98-10E2-40EC-8049-1D82461D0DF0}" presName="parSh" presStyleCnt="0"/>
      <dgm:spPr/>
    </dgm:pt>
    <dgm:pt modelId="{1E650388-8DA5-504F-AD5C-69E00E6E5ADE}" type="pres">
      <dgm:prSet presAssocID="{59EB7E98-10E2-40EC-8049-1D82461D0DF0}" presName="lineNode" presStyleLbl="alignAccFollowNode1" presStyleIdx="9" presStyleCnt="15"/>
      <dgm:spPr/>
    </dgm:pt>
    <dgm:pt modelId="{502D2FAB-E5B1-DD47-8888-3531A8701D08}" type="pres">
      <dgm:prSet presAssocID="{59EB7E98-10E2-40EC-8049-1D82461D0DF0}" presName="lineArrowNode" presStyleLbl="alignAccFollowNode1" presStyleIdx="10" presStyleCnt="15"/>
      <dgm:spPr/>
    </dgm:pt>
    <dgm:pt modelId="{C7E39C7C-316E-6E40-B309-A44B381B2ABF}" type="pres">
      <dgm:prSet presAssocID="{A4ADD576-7A7A-4EC8-B5A2-5696216A28B8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0F1654F5-E943-F44E-B5BA-E05C32DA694D}" type="pres">
      <dgm:prSet presAssocID="{A4ADD576-7A7A-4EC8-B5A2-5696216A28B8}" presName="spacerBetweenCircleAndCallout" presStyleCnt="0">
        <dgm:presLayoutVars/>
      </dgm:prSet>
      <dgm:spPr/>
    </dgm:pt>
    <dgm:pt modelId="{750D8D88-B0AF-184F-BB8A-48FC8702E71F}" type="pres">
      <dgm:prSet presAssocID="{59EB7E98-10E2-40EC-8049-1D82461D0DF0}" presName="nodeText" presStyleLbl="alignAccFollowNode1" presStyleIdx="11" presStyleCnt="15">
        <dgm:presLayoutVars>
          <dgm:bulletEnabled val="1"/>
        </dgm:presLayoutVars>
      </dgm:prSet>
      <dgm:spPr/>
    </dgm:pt>
    <dgm:pt modelId="{92465878-9F51-9540-94B5-CBB6C4FAF237}" type="pres">
      <dgm:prSet presAssocID="{A4ADD576-7A7A-4EC8-B5A2-5696216A28B8}" presName="sibTransComposite" presStyleCnt="0"/>
      <dgm:spPr/>
    </dgm:pt>
    <dgm:pt modelId="{58E14233-0D3C-B644-9B14-73765AD0E2BE}" type="pres">
      <dgm:prSet presAssocID="{08A15F71-D271-4281-829E-A4342CB5462C}" presName="compositeNode" presStyleCnt="0"/>
      <dgm:spPr/>
    </dgm:pt>
    <dgm:pt modelId="{F2EB135D-C2E4-3542-B61C-6F81C973B573}" type="pres">
      <dgm:prSet presAssocID="{08A15F71-D271-4281-829E-A4342CB5462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0311139-8B6D-9449-86BA-2B838779C61B}" type="pres">
      <dgm:prSet presAssocID="{08A15F71-D271-4281-829E-A4342CB5462C}" presName="parSh" presStyleCnt="0"/>
      <dgm:spPr/>
    </dgm:pt>
    <dgm:pt modelId="{4AF8BA02-9BCE-3341-8C2C-F58DD98BFE9F}" type="pres">
      <dgm:prSet presAssocID="{08A15F71-D271-4281-829E-A4342CB5462C}" presName="lineNode" presStyleLbl="alignAccFollowNode1" presStyleIdx="12" presStyleCnt="15"/>
      <dgm:spPr/>
    </dgm:pt>
    <dgm:pt modelId="{77E4A6D9-884B-864D-8D77-CEC135E9D2B5}" type="pres">
      <dgm:prSet presAssocID="{08A15F71-D271-4281-829E-A4342CB5462C}" presName="lineArrowNode" presStyleLbl="alignAccFollowNode1" presStyleIdx="13" presStyleCnt="15"/>
      <dgm:spPr/>
    </dgm:pt>
    <dgm:pt modelId="{CF0E28F5-CA46-E64B-9863-01ED2BFD6AF9}" type="pres">
      <dgm:prSet presAssocID="{CF6692AA-0A67-4008-9DA2-E80518C3AF4E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6C9EA0B2-DC0E-BA4B-9107-3D4F9DC2C2A8}" type="pres">
      <dgm:prSet presAssocID="{CF6692AA-0A67-4008-9DA2-E80518C3AF4E}" presName="spacerBetweenCircleAndCallout" presStyleCnt="0">
        <dgm:presLayoutVars/>
      </dgm:prSet>
      <dgm:spPr/>
    </dgm:pt>
    <dgm:pt modelId="{4E5F1E5C-0780-5A49-9314-2A110AB86A13}" type="pres">
      <dgm:prSet presAssocID="{08A15F71-D271-4281-829E-A4342CB5462C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655EBA05-E397-4E4C-B38E-C7C81D10A95B}" type="presOf" srcId="{CF6692AA-0A67-4008-9DA2-E80518C3AF4E}" destId="{CF0E28F5-CA46-E64B-9863-01ED2BFD6AF9}" srcOrd="0" destOrd="0" presId="urn:microsoft.com/office/officeart/2016/7/layout/LinearArrowProcessNumbered"/>
    <dgm:cxn modelId="{AB37B922-F9DF-DD48-801F-82FDC9C0ECE3}" type="presOf" srcId="{59EB7E98-10E2-40EC-8049-1D82461D0DF0}" destId="{750D8D88-B0AF-184F-BB8A-48FC8702E71F}" srcOrd="0" destOrd="0" presId="urn:microsoft.com/office/officeart/2016/7/layout/LinearArrowProcessNumbered"/>
    <dgm:cxn modelId="{E1C08926-B0CB-4A8D-9FC1-77C9EF95F651}" srcId="{AC910DE6-0243-41B4-8A8E-B3618A62F4AF}" destId="{C826B2E2-1055-43F2-A574-428B1004D681}" srcOrd="1" destOrd="0" parTransId="{9483EFDA-3B85-4208-9D4A-87A41A98D89D}" sibTransId="{B53D57B3-4EF7-43B2-B1FC-0379E465BC36}"/>
    <dgm:cxn modelId="{B4F1F528-4C3A-2A48-B60E-DD9E6786CC3F}" type="presOf" srcId="{D42BB636-CA19-48D9-AEEC-3B7CF68433CA}" destId="{61320BEC-A4F5-DB49-A543-CC8A1BF0C2B7}" srcOrd="0" destOrd="0" presId="urn:microsoft.com/office/officeart/2016/7/layout/LinearArrowProcessNumbered"/>
    <dgm:cxn modelId="{1643552D-5F30-4380-B4ED-9C8840BD49F7}" srcId="{AC910DE6-0243-41B4-8A8E-B3618A62F4AF}" destId="{08A15F71-D271-4281-829E-A4342CB5462C}" srcOrd="4" destOrd="0" parTransId="{86330C53-FCD0-4338-BEE6-64A4E8841C33}" sibTransId="{CF6692AA-0A67-4008-9DA2-E80518C3AF4E}"/>
    <dgm:cxn modelId="{94453B4C-70E4-410C-B64A-CDBF17B4E5BD}" srcId="{AC910DE6-0243-41B4-8A8E-B3618A62F4AF}" destId="{59EB7E98-10E2-40EC-8049-1D82461D0DF0}" srcOrd="3" destOrd="0" parTransId="{CC8E923A-F2D7-4A38-97DC-D6E366F89571}" sibTransId="{A4ADD576-7A7A-4EC8-B5A2-5696216A28B8}"/>
    <dgm:cxn modelId="{4401635D-2330-BB46-BCF7-1E6CEDB0D43E}" type="presOf" srcId="{C826B2E2-1055-43F2-A574-428B1004D681}" destId="{CC9E8A06-6167-8C4A-A576-7CDF94DD881D}" srcOrd="0" destOrd="0" presId="urn:microsoft.com/office/officeart/2016/7/layout/LinearArrowProcessNumbered"/>
    <dgm:cxn modelId="{A6420267-56D2-8146-8782-583406F0F38B}" type="presOf" srcId="{A4ADD576-7A7A-4EC8-B5A2-5696216A28B8}" destId="{C7E39C7C-316E-6E40-B309-A44B381B2ABF}" srcOrd="0" destOrd="0" presId="urn:microsoft.com/office/officeart/2016/7/layout/LinearArrowProcessNumbered"/>
    <dgm:cxn modelId="{D5D8E468-96B1-F340-BD83-1A2734950DA0}" type="presOf" srcId="{08A15F71-D271-4281-829E-A4342CB5462C}" destId="{4E5F1E5C-0780-5A49-9314-2A110AB86A13}" srcOrd="0" destOrd="0" presId="urn:microsoft.com/office/officeart/2016/7/layout/LinearArrowProcessNumbered"/>
    <dgm:cxn modelId="{3E53248E-4065-A54F-97F0-7885E73A81F1}" type="presOf" srcId="{B9586652-14FF-4B28-9785-06E2D8626CA9}" destId="{D793842B-9552-6945-94A7-C98C2A762EE4}" srcOrd="0" destOrd="0" presId="urn:microsoft.com/office/officeart/2016/7/layout/LinearArrowProcessNumbered"/>
    <dgm:cxn modelId="{345FAAB1-CFE5-B44B-ADC4-50C2E6D207C8}" type="presOf" srcId="{B53D57B3-4EF7-43B2-B1FC-0379E465BC36}" destId="{927BBA7F-0FB3-8649-AE9E-C5290FDFD26F}" srcOrd="0" destOrd="0" presId="urn:microsoft.com/office/officeart/2016/7/layout/LinearArrowProcessNumbered"/>
    <dgm:cxn modelId="{18E0ADCD-8006-3949-88B1-6934B2D65381}" type="presOf" srcId="{EF8033CB-B788-4030-8BC9-1116EE7860C9}" destId="{B2A556C4-63B5-0348-B7F3-3B27C2480696}" srcOrd="0" destOrd="0" presId="urn:microsoft.com/office/officeart/2016/7/layout/LinearArrowProcessNumbered"/>
    <dgm:cxn modelId="{AF95E9D8-47E4-443F-90A9-27EA963CC355}" srcId="{AC910DE6-0243-41B4-8A8E-B3618A62F4AF}" destId="{EF8033CB-B788-4030-8BC9-1116EE7860C9}" srcOrd="0" destOrd="0" parTransId="{1615D092-0498-4001-AA03-51D6A34483D8}" sibTransId="{B9586652-14FF-4B28-9785-06E2D8626CA9}"/>
    <dgm:cxn modelId="{7104FEDD-BBAE-6E41-9613-C588848EF45A}" type="presOf" srcId="{B3E17D3A-0765-4AB5-BADE-CB816965070E}" destId="{83F648B7-03DB-234F-ACE4-6C681F449607}" srcOrd="0" destOrd="0" presId="urn:microsoft.com/office/officeart/2016/7/layout/LinearArrowProcessNumbered"/>
    <dgm:cxn modelId="{E11991E9-35F2-EA43-A649-5DDAB665BD24}" type="presOf" srcId="{AC910DE6-0243-41B4-8A8E-B3618A62F4AF}" destId="{15AD48B2-1B2D-4243-BC0A-3D500A191F4E}" srcOrd="0" destOrd="0" presId="urn:microsoft.com/office/officeart/2016/7/layout/LinearArrowProcessNumbered"/>
    <dgm:cxn modelId="{6210F9F2-9C6A-41A4-B1F1-404F3782C83C}" srcId="{AC910DE6-0243-41B4-8A8E-B3618A62F4AF}" destId="{B3E17D3A-0765-4AB5-BADE-CB816965070E}" srcOrd="2" destOrd="0" parTransId="{96EB386C-8C94-4E5F-83F8-398A11B96F2C}" sibTransId="{D42BB636-CA19-48D9-AEEC-3B7CF68433CA}"/>
    <dgm:cxn modelId="{CDAFC062-5A79-F04E-BA65-47BC180A45EC}" type="presParOf" srcId="{15AD48B2-1B2D-4243-BC0A-3D500A191F4E}" destId="{03FB691A-1BCC-A94B-AB9A-2A36E643FE05}" srcOrd="0" destOrd="0" presId="urn:microsoft.com/office/officeart/2016/7/layout/LinearArrowProcessNumbered"/>
    <dgm:cxn modelId="{52ADB9F3-5309-CD49-AAC9-504D1676C453}" type="presParOf" srcId="{03FB691A-1BCC-A94B-AB9A-2A36E643FE05}" destId="{68585706-A445-8441-B544-26C09422967B}" srcOrd="0" destOrd="0" presId="urn:microsoft.com/office/officeart/2016/7/layout/LinearArrowProcessNumbered"/>
    <dgm:cxn modelId="{0DDB1AFA-26BD-3E4E-ACE4-F9FF9CDF5B88}" type="presParOf" srcId="{03FB691A-1BCC-A94B-AB9A-2A36E643FE05}" destId="{F6237F42-6CAA-5B45-BC2D-0BD93A4E1870}" srcOrd="1" destOrd="0" presId="urn:microsoft.com/office/officeart/2016/7/layout/LinearArrowProcessNumbered"/>
    <dgm:cxn modelId="{DBB9D86F-E052-5C4A-BCA3-B33B8F15ED96}" type="presParOf" srcId="{F6237F42-6CAA-5B45-BC2D-0BD93A4E1870}" destId="{6F6D7F35-6556-C54E-B387-13EA4B31EE81}" srcOrd="0" destOrd="0" presId="urn:microsoft.com/office/officeart/2016/7/layout/LinearArrowProcessNumbered"/>
    <dgm:cxn modelId="{D1588B17-43A9-CD4B-A887-0892BF406CB0}" type="presParOf" srcId="{F6237F42-6CAA-5B45-BC2D-0BD93A4E1870}" destId="{F6801FB5-4C38-2F4C-B146-532D7261785E}" srcOrd="1" destOrd="0" presId="urn:microsoft.com/office/officeart/2016/7/layout/LinearArrowProcessNumbered"/>
    <dgm:cxn modelId="{D162D2E7-B48A-6B41-B1FB-9FA581AA1D09}" type="presParOf" srcId="{F6237F42-6CAA-5B45-BC2D-0BD93A4E1870}" destId="{D793842B-9552-6945-94A7-C98C2A762EE4}" srcOrd="2" destOrd="0" presId="urn:microsoft.com/office/officeart/2016/7/layout/LinearArrowProcessNumbered"/>
    <dgm:cxn modelId="{47B04979-2583-B840-A6DD-AD95A7BDC1F5}" type="presParOf" srcId="{F6237F42-6CAA-5B45-BC2D-0BD93A4E1870}" destId="{F0DB27F8-132B-6C4A-A6EB-085F8AD54FCD}" srcOrd="3" destOrd="0" presId="urn:microsoft.com/office/officeart/2016/7/layout/LinearArrowProcessNumbered"/>
    <dgm:cxn modelId="{FD1365A5-4671-6C41-B174-D2904975DF79}" type="presParOf" srcId="{03FB691A-1BCC-A94B-AB9A-2A36E643FE05}" destId="{B2A556C4-63B5-0348-B7F3-3B27C2480696}" srcOrd="2" destOrd="0" presId="urn:microsoft.com/office/officeart/2016/7/layout/LinearArrowProcessNumbered"/>
    <dgm:cxn modelId="{4E430772-F0A1-8040-9EF8-67AA57E20F91}" type="presParOf" srcId="{15AD48B2-1B2D-4243-BC0A-3D500A191F4E}" destId="{AF0A0B6A-AD26-E041-A0A7-06FB9C41A634}" srcOrd="1" destOrd="0" presId="urn:microsoft.com/office/officeart/2016/7/layout/LinearArrowProcessNumbered"/>
    <dgm:cxn modelId="{AF9D86DF-146E-5444-AFEC-CF0D21546369}" type="presParOf" srcId="{15AD48B2-1B2D-4243-BC0A-3D500A191F4E}" destId="{EBB26FA9-B406-3B40-9789-1B6660FA818E}" srcOrd="2" destOrd="0" presId="urn:microsoft.com/office/officeart/2016/7/layout/LinearArrowProcessNumbered"/>
    <dgm:cxn modelId="{7795C0FD-C655-9940-B08B-F91FA048692E}" type="presParOf" srcId="{EBB26FA9-B406-3B40-9789-1B6660FA818E}" destId="{B7C2D6D8-AD42-F74C-9152-73B2E604B103}" srcOrd="0" destOrd="0" presId="urn:microsoft.com/office/officeart/2016/7/layout/LinearArrowProcessNumbered"/>
    <dgm:cxn modelId="{15D046F4-6B1A-494C-9E30-C114160F081F}" type="presParOf" srcId="{EBB26FA9-B406-3B40-9789-1B6660FA818E}" destId="{91878B32-2DA9-974B-9923-4048F1805034}" srcOrd="1" destOrd="0" presId="urn:microsoft.com/office/officeart/2016/7/layout/LinearArrowProcessNumbered"/>
    <dgm:cxn modelId="{F0AD62AF-1C61-E24F-838A-C613B1F069E5}" type="presParOf" srcId="{91878B32-2DA9-974B-9923-4048F1805034}" destId="{D522F869-81E1-7C46-9D9E-2F52E4682DEE}" srcOrd="0" destOrd="0" presId="urn:microsoft.com/office/officeart/2016/7/layout/LinearArrowProcessNumbered"/>
    <dgm:cxn modelId="{8C30F5E9-F749-1C46-B62B-F9098B3496B0}" type="presParOf" srcId="{91878B32-2DA9-974B-9923-4048F1805034}" destId="{5EA021D5-C833-AE4E-B100-DA999B7317A0}" srcOrd="1" destOrd="0" presId="urn:microsoft.com/office/officeart/2016/7/layout/LinearArrowProcessNumbered"/>
    <dgm:cxn modelId="{12B1E35B-8167-F949-B8FF-5A5495E36B90}" type="presParOf" srcId="{91878B32-2DA9-974B-9923-4048F1805034}" destId="{927BBA7F-0FB3-8649-AE9E-C5290FDFD26F}" srcOrd="2" destOrd="0" presId="urn:microsoft.com/office/officeart/2016/7/layout/LinearArrowProcessNumbered"/>
    <dgm:cxn modelId="{41ABE7A1-9007-5F43-B583-1C91BADFFA4B}" type="presParOf" srcId="{91878B32-2DA9-974B-9923-4048F1805034}" destId="{1C4DAFDB-C533-4845-A09A-45F5AED9E6BC}" srcOrd="3" destOrd="0" presId="urn:microsoft.com/office/officeart/2016/7/layout/LinearArrowProcessNumbered"/>
    <dgm:cxn modelId="{FF7F2EF5-F2E1-B744-8CC4-C9ECFED280EC}" type="presParOf" srcId="{EBB26FA9-B406-3B40-9789-1B6660FA818E}" destId="{CC9E8A06-6167-8C4A-A576-7CDF94DD881D}" srcOrd="2" destOrd="0" presId="urn:microsoft.com/office/officeart/2016/7/layout/LinearArrowProcessNumbered"/>
    <dgm:cxn modelId="{575CC907-9832-2E4B-A10D-2C210CBB437E}" type="presParOf" srcId="{15AD48B2-1B2D-4243-BC0A-3D500A191F4E}" destId="{B16CC6E1-077D-3E4C-B8B5-BCAE69380615}" srcOrd="3" destOrd="0" presId="urn:microsoft.com/office/officeart/2016/7/layout/LinearArrowProcessNumbered"/>
    <dgm:cxn modelId="{CC1ACB0E-9B25-6443-BFFA-DA4480C06C20}" type="presParOf" srcId="{15AD48B2-1B2D-4243-BC0A-3D500A191F4E}" destId="{762DE605-0594-8345-A86C-5B530FFF3A71}" srcOrd="4" destOrd="0" presId="urn:microsoft.com/office/officeart/2016/7/layout/LinearArrowProcessNumbered"/>
    <dgm:cxn modelId="{23DE283E-81D7-6542-8EB1-B34A74D6AC3A}" type="presParOf" srcId="{762DE605-0594-8345-A86C-5B530FFF3A71}" destId="{B28DE1AD-02E4-794C-8875-7187A753B42A}" srcOrd="0" destOrd="0" presId="urn:microsoft.com/office/officeart/2016/7/layout/LinearArrowProcessNumbered"/>
    <dgm:cxn modelId="{33591F5B-F5AA-D941-A7F5-D73013DF5DDB}" type="presParOf" srcId="{762DE605-0594-8345-A86C-5B530FFF3A71}" destId="{F93ECA67-B089-0D4A-B97C-839A43FC121A}" srcOrd="1" destOrd="0" presId="urn:microsoft.com/office/officeart/2016/7/layout/LinearArrowProcessNumbered"/>
    <dgm:cxn modelId="{2E7981C9-9E61-C845-9732-DCE2F0D12101}" type="presParOf" srcId="{F93ECA67-B089-0D4A-B97C-839A43FC121A}" destId="{066E584E-063F-0545-9E6F-53A8593B5F1A}" srcOrd="0" destOrd="0" presId="urn:microsoft.com/office/officeart/2016/7/layout/LinearArrowProcessNumbered"/>
    <dgm:cxn modelId="{FA66B52A-4A46-1441-AB4F-5C0B783065FD}" type="presParOf" srcId="{F93ECA67-B089-0D4A-B97C-839A43FC121A}" destId="{2F2E2F61-1801-1542-9618-76951CA7187A}" srcOrd="1" destOrd="0" presId="urn:microsoft.com/office/officeart/2016/7/layout/LinearArrowProcessNumbered"/>
    <dgm:cxn modelId="{0FDB42D2-E37E-2345-93E1-5E933E433ADD}" type="presParOf" srcId="{F93ECA67-B089-0D4A-B97C-839A43FC121A}" destId="{61320BEC-A4F5-DB49-A543-CC8A1BF0C2B7}" srcOrd="2" destOrd="0" presId="urn:microsoft.com/office/officeart/2016/7/layout/LinearArrowProcessNumbered"/>
    <dgm:cxn modelId="{9389276D-DCC9-D04D-8B21-35346BC719EF}" type="presParOf" srcId="{F93ECA67-B089-0D4A-B97C-839A43FC121A}" destId="{61EC4916-166C-7D4A-AD44-82D41FFB13D0}" srcOrd="3" destOrd="0" presId="urn:microsoft.com/office/officeart/2016/7/layout/LinearArrowProcessNumbered"/>
    <dgm:cxn modelId="{2083C4E5-E270-324C-AEE6-31E1A6734E6B}" type="presParOf" srcId="{762DE605-0594-8345-A86C-5B530FFF3A71}" destId="{83F648B7-03DB-234F-ACE4-6C681F449607}" srcOrd="2" destOrd="0" presId="urn:microsoft.com/office/officeart/2016/7/layout/LinearArrowProcessNumbered"/>
    <dgm:cxn modelId="{C480F1CB-287C-4D4B-979D-985608B5580A}" type="presParOf" srcId="{15AD48B2-1B2D-4243-BC0A-3D500A191F4E}" destId="{82C3E097-320C-F946-99F9-1AAE8BF3ABBA}" srcOrd="5" destOrd="0" presId="urn:microsoft.com/office/officeart/2016/7/layout/LinearArrowProcessNumbered"/>
    <dgm:cxn modelId="{1CBC0C4D-CA0C-4244-9D27-0137B71E918A}" type="presParOf" srcId="{15AD48B2-1B2D-4243-BC0A-3D500A191F4E}" destId="{9824BA9C-900E-314B-B8E5-10A16A9964CD}" srcOrd="6" destOrd="0" presId="urn:microsoft.com/office/officeart/2016/7/layout/LinearArrowProcessNumbered"/>
    <dgm:cxn modelId="{6EC235CA-A1D0-B948-98CF-5CB337B9C5AF}" type="presParOf" srcId="{9824BA9C-900E-314B-B8E5-10A16A9964CD}" destId="{0488FE57-AAD0-F84E-899F-1B58CCF95AED}" srcOrd="0" destOrd="0" presId="urn:microsoft.com/office/officeart/2016/7/layout/LinearArrowProcessNumbered"/>
    <dgm:cxn modelId="{2AF3E5E2-BA4B-434C-BB8C-C0B468DC2D6C}" type="presParOf" srcId="{9824BA9C-900E-314B-B8E5-10A16A9964CD}" destId="{A9CD5770-5D91-CD4C-BF54-AF0787B00F06}" srcOrd="1" destOrd="0" presId="urn:microsoft.com/office/officeart/2016/7/layout/LinearArrowProcessNumbered"/>
    <dgm:cxn modelId="{A7253140-CD38-8848-B92F-1E3B7261D33D}" type="presParOf" srcId="{A9CD5770-5D91-CD4C-BF54-AF0787B00F06}" destId="{1E650388-8DA5-504F-AD5C-69E00E6E5ADE}" srcOrd="0" destOrd="0" presId="urn:microsoft.com/office/officeart/2016/7/layout/LinearArrowProcessNumbered"/>
    <dgm:cxn modelId="{5117FDE6-6F42-844A-9983-F360FF2FC37F}" type="presParOf" srcId="{A9CD5770-5D91-CD4C-BF54-AF0787B00F06}" destId="{502D2FAB-E5B1-DD47-8888-3531A8701D08}" srcOrd="1" destOrd="0" presId="urn:microsoft.com/office/officeart/2016/7/layout/LinearArrowProcessNumbered"/>
    <dgm:cxn modelId="{319AC04B-D7C9-6E44-9F8F-E1EC3958F857}" type="presParOf" srcId="{A9CD5770-5D91-CD4C-BF54-AF0787B00F06}" destId="{C7E39C7C-316E-6E40-B309-A44B381B2ABF}" srcOrd="2" destOrd="0" presId="urn:microsoft.com/office/officeart/2016/7/layout/LinearArrowProcessNumbered"/>
    <dgm:cxn modelId="{C1D03301-85DF-8243-B2B4-83228CDBB06A}" type="presParOf" srcId="{A9CD5770-5D91-CD4C-BF54-AF0787B00F06}" destId="{0F1654F5-E943-F44E-B5BA-E05C32DA694D}" srcOrd="3" destOrd="0" presId="urn:microsoft.com/office/officeart/2016/7/layout/LinearArrowProcessNumbered"/>
    <dgm:cxn modelId="{FC1CD4CA-B21E-3D40-AD6D-FB4F2F991986}" type="presParOf" srcId="{9824BA9C-900E-314B-B8E5-10A16A9964CD}" destId="{750D8D88-B0AF-184F-BB8A-48FC8702E71F}" srcOrd="2" destOrd="0" presId="urn:microsoft.com/office/officeart/2016/7/layout/LinearArrowProcessNumbered"/>
    <dgm:cxn modelId="{DD63FDF9-D41C-F34F-988A-1C8219F41535}" type="presParOf" srcId="{15AD48B2-1B2D-4243-BC0A-3D500A191F4E}" destId="{92465878-9F51-9540-94B5-CBB6C4FAF237}" srcOrd="7" destOrd="0" presId="urn:microsoft.com/office/officeart/2016/7/layout/LinearArrowProcessNumbered"/>
    <dgm:cxn modelId="{0C5189A7-F560-D047-83D9-5BB510787519}" type="presParOf" srcId="{15AD48B2-1B2D-4243-BC0A-3D500A191F4E}" destId="{58E14233-0D3C-B644-9B14-73765AD0E2BE}" srcOrd="8" destOrd="0" presId="urn:microsoft.com/office/officeart/2016/7/layout/LinearArrowProcessNumbered"/>
    <dgm:cxn modelId="{45171002-A06D-5445-9116-A50BC9EFADF1}" type="presParOf" srcId="{58E14233-0D3C-B644-9B14-73765AD0E2BE}" destId="{F2EB135D-C2E4-3542-B61C-6F81C973B573}" srcOrd="0" destOrd="0" presId="urn:microsoft.com/office/officeart/2016/7/layout/LinearArrowProcessNumbered"/>
    <dgm:cxn modelId="{7EF0F1CF-D414-2048-BE3F-6D79B13064A7}" type="presParOf" srcId="{58E14233-0D3C-B644-9B14-73765AD0E2BE}" destId="{40311139-8B6D-9449-86BA-2B838779C61B}" srcOrd="1" destOrd="0" presId="urn:microsoft.com/office/officeart/2016/7/layout/LinearArrowProcessNumbered"/>
    <dgm:cxn modelId="{96DA0006-B3DB-1943-9BBC-4494592D7276}" type="presParOf" srcId="{40311139-8B6D-9449-86BA-2B838779C61B}" destId="{4AF8BA02-9BCE-3341-8C2C-F58DD98BFE9F}" srcOrd="0" destOrd="0" presId="urn:microsoft.com/office/officeart/2016/7/layout/LinearArrowProcessNumbered"/>
    <dgm:cxn modelId="{B8B803FA-322C-584C-8AE0-13F61205BD8A}" type="presParOf" srcId="{40311139-8B6D-9449-86BA-2B838779C61B}" destId="{77E4A6D9-884B-864D-8D77-CEC135E9D2B5}" srcOrd="1" destOrd="0" presId="urn:microsoft.com/office/officeart/2016/7/layout/LinearArrowProcessNumbered"/>
    <dgm:cxn modelId="{A7895FF8-FD30-E849-945A-DBFB7A8A2755}" type="presParOf" srcId="{40311139-8B6D-9449-86BA-2B838779C61B}" destId="{CF0E28F5-CA46-E64B-9863-01ED2BFD6AF9}" srcOrd="2" destOrd="0" presId="urn:microsoft.com/office/officeart/2016/7/layout/LinearArrowProcessNumbered"/>
    <dgm:cxn modelId="{6C768040-927B-2248-8FC1-F516C28A7AD1}" type="presParOf" srcId="{40311139-8B6D-9449-86BA-2B838779C61B}" destId="{6C9EA0B2-DC0E-BA4B-9107-3D4F9DC2C2A8}" srcOrd="3" destOrd="0" presId="urn:microsoft.com/office/officeart/2016/7/layout/LinearArrowProcessNumbered"/>
    <dgm:cxn modelId="{CA9A7D30-A628-B749-B0C9-B8652558BACD}" type="presParOf" srcId="{58E14233-0D3C-B644-9B14-73765AD0E2BE}" destId="{4E5F1E5C-0780-5A49-9314-2A110AB86A1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619E3-2C88-46E4-A838-423A09E95CC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470E6A-BAE9-49CC-8ADB-AE26FE3320DE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Vision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DD6790-2F8A-42CB-8C28-53FDC0B5616F}" type="parTrans" cxnId="{44D06A95-DBD6-4045-B99F-F3C645828395}">
      <dgm:prSet/>
      <dgm:spPr/>
      <dgm:t>
        <a:bodyPr/>
        <a:lstStyle/>
        <a:p>
          <a:endParaRPr lang="en-US"/>
        </a:p>
      </dgm:t>
    </dgm:pt>
    <dgm:pt modelId="{2D9F884B-D678-4C3F-8FDF-CF84B5DDB46F}" type="sibTrans" cxnId="{44D06A95-DBD6-4045-B99F-F3C645828395}">
      <dgm:prSet/>
      <dgm:spPr/>
      <dgm:t>
        <a:bodyPr/>
        <a:lstStyle/>
        <a:p>
          <a:endParaRPr lang="en-US"/>
        </a:p>
      </dgm:t>
    </dgm:pt>
    <dgm:pt modelId="{CF8779B1-DBFC-467A-9844-7149F96CB92C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Deliver high-quality, actionable insights into New York City's air pollution trends.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636AA-ACDC-44E6-BADB-917829E4EF6C}" type="parTrans" cxnId="{71BD4844-1867-467A-BEB9-F6802A0C1916}">
      <dgm:prSet/>
      <dgm:spPr/>
      <dgm:t>
        <a:bodyPr/>
        <a:lstStyle/>
        <a:p>
          <a:endParaRPr lang="en-US"/>
        </a:p>
      </dgm:t>
    </dgm:pt>
    <dgm:pt modelId="{18E3807B-A78A-4CBC-A95E-A1139E04081F}" type="sibTrans" cxnId="{71BD4844-1867-467A-BEB9-F6802A0C1916}">
      <dgm:prSet/>
      <dgm:spPr/>
      <dgm:t>
        <a:bodyPr/>
        <a:lstStyle/>
        <a:p>
          <a:endParaRPr lang="en-US"/>
        </a:p>
      </dgm:t>
    </dgm:pt>
    <dgm:pt modelId="{785C4EBF-B7C2-4CAD-8346-8D49D73D3744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Support evidence-based policymaking to improve public health outcomes and urban living conditions.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0A8E4F-EB0F-4149-A55F-6519D7940F56}" type="parTrans" cxnId="{A8D9BE56-DB46-4883-8BA0-53C4DFEE18BB}">
      <dgm:prSet/>
      <dgm:spPr/>
      <dgm:t>
        <a:bodyPr/>
        <a:lstStyle/>
        <a:p>
          <a:endParaRPr lang="en-US"/>
        </a:p>
      </dgm:t>
    </dgm:pt>
    <dgm:pt modelId="{32B9BF7F-B613-482D-80DC-F597AFB2E65E}" type="sibTrans" cxnId="{A8D9BE56-DB46-4883-8BA0-53C4DFEE18BB}">
      <dgm:prSet/>
      <dgm:spPr/>
      <dgm:t>
        <a:bodyPr/>
        <a:lstStyle/>
        <a:p>
          <a:endParaRPr lang="en-US"/>
        </a:p>
      </dgm:t>
    </dgm:pt>
    <dgm:pt modelId="{B1C3CF10-4CD9-4BB9-A1C4-45CC48FBBA86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Empower stakeholders with dynamic, data-driven decision support tools.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90CDEB-BEAC-47DF-8846-4E903B74FC3E}" type="parTrans" cxnId="{38EEAC9C-C9EC-46A8-AB35-8440C46DD0E7}">
      <dgm:prSet/>
      <dgm:spPr/>
      <dgm:t>
        <a:bodyPr/>
        <a:lstStyle/>
        <a:p>
          <a:endParaRPr lang="en-US"/>
        </a:p>
      </dgm:t>
    </dgm:pt>
    <dgm:pt modelId="{69C27BBA-4BF0-476C-A1FB-46F6E8D6B5F7}" type="sibTrans" cxnId="{38EEAC9C-C9EC-46A8-AB35-8440C46DD0E7}">
      <dgm:prSet/>
      <dgm:spPr/>
      <dgm:t>
        <a:bodyPr/>
        <a:lstStyle/>
        <a:p>
          <a:endParaRPr lang="en-US"/>
        </a:p>
      </dgm:t>
    </dgm:pt>
    <dgm:pt modelId="{2F64ACDA-DDA7-4893-A181-5AC13FB0499D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Key Stakeholders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06A149-E2F1-4620-8446-264DE3A7F1FC}" type="parTrans" cxnId="{03C1E266-4AA6-4E17-BBBE-02279E92E0CB}">
      <dgm:prSet/>
      <dgm:spPr/>
      <dgm:t>
        <a:bodyPr/>
        <a:lstStyle/>
        <a:p>
          <a:endParaRPr lang="en-US"/>
        </a:p>
      </dgm:t>
    </dgm:pt>
    <dgm:pt modelId="{C354C36B-0701-4161-B566-0F93DFDC571A}" type="sibTrans" cxnId="{03C1E266-4AA6-4E17-BBBE-02279E92E0CB}">
      <dgm:prSet/>
      <dgm:spPr/>
      <dgm:t>
        <a:bodyPr/>
        <a:lstStyle/>
        <a:p>
          <a:endParaRPr lang="en-US"/>
        </a:p>
      </dgm:t>
    </dgm:pt>
    <dgm:pt modelId="{E541DFEE-0764-448F-B49C-40F1AF75FB2A}">
      <dgm:prSet/>
      <dgm:spPr/>
      <dgm:t>
        <a:bodyPr/>
        <a:lstStyle/>
        <a:p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Government Agencies:</a:t>
          </a: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 NYC Department of Environmental Protection (DEP), Environmental Protection Agency (EPA).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4FEC9D-E401-4FC4-B3DE-8F1ABDDB96F7}" type="parTrans" cxnId="{CB609473-25B0-40BC-A30C-3F0631FF1BA0}">
      <dgm:prSet/>
      <dgm:spPr/>
      <dgm:t>
        <a:bodyPr/>
        <a:lstStyle/>
        <a:p>
          <a:endParaRPr lang="en-US"/>
        </a:p>
      </dgm:t>
    </dgm:pt>
    <dgm:pt modelId="{4D52DD03-085C-4E47-832E-D55D3AC0D540}" type="sibTrans" cxnId="{CB609473-25B0-40BC-A30C-3F0631FF1BA0}">
      <dgm:prSet/>
      <dgm:spPr/>
      <dgm:t>
        <a:bodyPr/>
        <a:lstStyle/>
        <a:p>
          <a:endParaRPr lang="en-US"/>
        </a:p>
      </dgm:t>
    </dgm:pt>
    <dgm:pt modelId="{03DB6452-14DC-4CF1-A7F6-E717027ABD8B}">
      <dgm:prSet/>
      <dgm:spPr/>
      <dgm:t>
        <a:bodyPr/>
        <a:lstStyle/>
        <a:p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Public Health Institutions:</a:t>
          </a: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 Hospitals, healthcare researchers, epidemiologists.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F831EA-6599-4540-AD1A-CB5C1C572352}" type="parTrans" cxnId="{B646D85C-EC9F-446E-997D-CFC780B531E9}">
      <dgm:prSet/>
      <dgm:spPr/>
      <dgm:t>
        <a:bodyPr/>
        <a:lstStyle/>
        <a:p>
          <a:endParaRPr lang="en-US"/>
        </a:p>
      </dgm:t>
    </dgm:pt>
    <dgm:pt modelId="{B94C8B11-0171-4FCA-B289-B65949FA3AF5}" type="sibTrans" cxnId="{B646D85C-EC9F-446E-997D-CFC780B531E9}">
      <dgm:prSet/>
      <dgm:spPr/>
      <dgm:t>
        <a:bodyPr/>
        <a:lstStyle/>
        <a:p>
          <a:endParaRPr lang="en-US"/>
        </a:p>
      </dgm:t>
    </dgm:pt>
    <dgm:pt modelId="{1AF834B0-2BCD-4244-A27B-49014C0343AC}">
      <dgm:prSet/>
      <dgm:spPr/>
      <dgm:t>
        <a:bodyPr/>
        <a:lstStyle/>
        <a:p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Urban Planners and Policy Makers:</a:t>
          </a: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 City developers, infrastructure authorities.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66359F-9658-43C3-917A-086B6F28A560}" type="parTrans" cxnId="{8DA214A1-2593-4481-984C-A0B46B232892}">
      <dgm:prSet/>
      <dgm:spPr/>
      <dgm:t>
        <a:bodyPr/>
        <a:lstStyle/>
        <a:p>
          <a:endParaRPr lang="en-US"/>
        </a:p>
      </dgm:t>
    </dgm:pt>
    <dgm:pt modelId="{ACB3FCE3-3C67-4104-A50A-1B502AB2F92A}" type="sibTrans" cxnId="{8DA214A1-2593-4481-984C-A0B46B232892}">
      <dgm:prSet/>
      <dgm:spPr/>
      <dgm:t>
        <a:bodyPr/>
        <a:lstStyle/>
        <a:p>
          <a:endParaRPr lang="en-US"/>
        </a:p>
      </dgm:t>
    </dgm:pt>
    <dgm:pt modelId="{58E0E087-9926-443D-82AC-F656D40934D6}">
      <dgm:prSet/>
      <dgm:spPr/>
      <dgm:t>
        <a:bodyPr/>
        <a:lstStyle/>
        <a:p>
          <a:r>
            <a:rPr lang="en-US" b="1" i="0">
              <a:latin typeface="Times New Roman" panose="02020603050405020304" pitchFamily="18" charset="0"/>
              <a:cs typeface="Times New Roman" panose="02020603050405020304" pitchFamily="18" charset="0"/>
            </a:rPr>
            <a:t>Non-Governmental Organizations (NGOs):</a:t>
          </a:r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 Environmental advocacy groups.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915A16-706C-45BE-BF19-500D71E5FC45}" type="parTrans" cxnId="{8990D761-60AA-42B3-8752-79D12263C436}">
      <dgm:prSet/>
      <dgm:spPr/>
      <dgm:t>
        <a:bodyPr/>
        <a:lstStyle/>
        <a:p>
          <a:endParaRPr lang="en-US"/>
        </a:p>
      </dgm:t>
    </dgm:pt>
    <dgm:pt modelId="{DFCA3416-B524-4A94-91FE-54F53C6C9CAC}" type="sibTrans" cxnId="{8990D761-60AA-42B3-8752-79D12263C436}">
      <dgm:prSet/>
      <dgm:spPr/>
      <dgm:t>
        <a:bodyPr/>
        <a:lstStyle/>
        <a:p>
          <a:endParaRPr lang="en-US"/>
        </a:p>
      </dgm:t>
    </dgm:pt>
    <dgm:pt modelId="{6608AC68-7730-4C02-8F26-06A4D3D3F040}">
      <dgm:prSet/>
      <dgm:spPr/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General Public: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Citizens, especially vulnerable groups like children and the elderly.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22157C-13D0-432F-97A8-8522891F0B0F}" type="parTrans" cxnId="{0D843E4A-BDE8-4256-BEE6-D65CC5997021}">
      <dgm:prSet/>
      <dgm:spPr/>
      <dgm:t>
        <a:bodyPr/>
        <a:lstStyle/>
        <a:p>
          <a:endParaRPr lang="en-US"/>
        </a:p>
      </dgm:t>
    </dgm:pt>
    <dgm:pt modelId="{FED76BDB-0506-4D1E-B08A-0097353DAB7F}" type="sibTrans" cxnId="{0D843E4A-BDE8-4256-BEE6-D65CC5997021}">
      <dgm:prSet/>
      <dgm:spPr/>
      <dgm:t>
        <a:bodyPr/>
        <a:lstStyle/>
        <a:p>
          <a:endParaRPr lang="en-US"/>
        </a:p>
      </dgm:t>
    </dgm:pt>
    <dgm:pt modelId="{D7067C81-CA7E-1345-B847-7F673AA2D605}" type="pres">
      <dgm:prSet presAssocID="{B1A619E3-2C88-46E4-A838-423A09E95CCB}" presName="linear" presStyleCnt="0">
        <dgm:presLayoutVars>
          <dgm:animLvl val="lvl"/>
          <dgm:resizeHandles val="exact"/>
        </dgm:presLayoutVars>
      </dgm:prSet>
      <dgm:spPr/>
    </dgm:pt>
    <dgm:pt modelId="{F94780A6-A942-D942-8F28-08C6D52CBADC}" type="pres">
      <dgm:prSet presAssocID="{F8470E6A-BAE9-49CC-8ADB-AE26FE3320D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8AE737D8-3925-F142-9DB0-37629D78161E}" type="pres">
      <dgm:prSet presAssocID="{2D9F884B-D678-4C3F-8FDF-CF84B5DDB46F}" presName="spacer" presStyleCnt="0"/>
      <dgm:spPr/>
    </dgm:pt>
    <dgm:pt modelId="{0DFEFA4D-AD66-1D48-B572-CB184271E96D}" type="pres">
      <dgm:prSet presAssocID="{CF8779B1-DBFC-467A-9844-7149F96CB92C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C850A31-E70A-224A-BD58-362ACFD7E2A0}" type="pres">
      <dgm:prSet presAssocID="{18E3807B-A78A-4CBC-A95E-A1139E04081F}" presName="spacer" presStyleCnt="0"/>
      <dgm:spPr/>
    </dgm:pt>
    <dgm:pt modelId="{197CBD8D-8A9D-764E-BAE1-376337B954EF}" type="pres">
      <dgm:prSet presAssocID="{785C4EBF-B7C2-4CAD-8346-8D49D73D374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87B89C1-1D7E-8441-93A6-3B62D51E55DB}" type="pres">
      <dgm:prSet presAssocID="{32B9BF7F-B613-482D-80DC-F597AFB2E65E}" presName="spacer" presStyleCnt="0"/>
      <dgm:spPr/>
    </dgm:pt>
    <dgm:pt modelId="{3A7A0538-7F48-8945-8B83-6391AFC00C20}" type="pres">
      <dgm:prSet presAssocID="{B1C3CF10-4CD9-4BB9-A1C4-45CC48FBBA86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39E9C61A-14A3-5C44-98D7-83A8556414A6}" type="pres">
      <dgm:prSet presAssocID="{69C27BBA-4BF0-476C-A1FB-46F6E8D6B5F7}" presName="spacer" presStyleCnt="0"/>
      <dgm:spPr/>
    </dgm:pt>
    <dgm:pt modelId="{622C2530-61E5-F344-BA1F-6E1EE9BA87C5}" type="pres">
      <dgm:prSet presAssocID="{2F64ACDA-DDA7-4893-A181-5AC13FB0499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A3604482-274D-7040-9848-0EFF38F08547}" type="pres">
      <dgm:prSet presAssocID="{C354C36B-0701-4161-B566-0F93DFDC571A}" presName="spacer" presStyleCnt="0"/>
      <dgm:spPr/>
    </dgm:pt>
    <dgm:pt modelId="{5888D045-6FCB-C341-B2B6-25F4CCE7F203}" type="pres">
      <dgm:prSet presAssocID="{E541DFEE-0764-448F-B49C-40F1AF75FB2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E364D0E-20ED-BD45-9C0F-8BD254CD98AD}" type="pres">
      <dgm:prSet presAssocID="{4D52DD03-085C-4E47-832E-D55D3AC0D540}" presName="spacer" presStyleCnt="0"/>
      <dgm:spPr/>
    </dgm:pt>
    <dgm:pt modelId="{36775A4B-352C-2B44-989E-107CFA1C7440}" type="pres">
      <dgm:prSet presAssocID="{03DB6452-14DC-4CF1-A7F6-E717027ABD8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EAE672EA-7E33-EF4D-A512-9A80A92E6C3C}" type="pres">
      <dgm:prSet presAssocID="{B94C8B11-0171-4FCA-B289-B65949FA3AF5}" presName="spacer" presStyleCnt="0"/>
      <dgm:spPr/>
    </dgm:pt>
    <dgm:pt modelId="{647A65CA-F0A0-1E42-87FA-CA5FEF330C22}" type="pres">
      <dgm:prSet presAssocID="{1AF834B0-2BCD-4244-A27B-49014C0343AC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2DAC756-2185-AA4C-B84B-06C7020D3AC8}" type="pres">
      <dgm:prSet presAssocID="{ACB3FCE3-3C67-4104-A50A-1B502AB2F92A}" presName="spacer" presStyleCnt="0"/>
      <dgm:spPr/>
    </dgm:pt>
    <dgm:pt modelId="{7B93414C-EEA3-8640-9030-AB489282C018}" type="pres">
      <dgm:prSet presAssocID="{58E0E087-9926-443D-82AC-F656D40934D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033B9D76-CF3D-AC43-9B74-B65EA3666898}" type="pres">
      <dgm:prSet presAssocID="{DFCA3416-B524-4A94-91FE-54F53C6C9CAC}" presName="spacer" presStyleCnt="0"/>
      <dgm:spPr/>
    </dgm:pt>
    <dgm:pt modelId="{FCDA0AFD-01D7-CE44-9510-8086EF754E24}" type="pres">
      <dgm:prSet presAssocID="{6608AC68-7730-4C02-8F26-06A4D3D3F040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DC02B820-D546-AA46-AA96-838CD48C0FDC}" type="presOf" srcId="{F8470E6A-BAE9-49CC-8ADB-AE26FE3320DE}" destId="{F94780A6-A942-D942-8F28-08C6D52CBADC}" srcOrd="0" destOrd="0" presId="urn:microsoft.com/office/officeart/2005/8/layout/vList2"/>
    <dgm:cxn modelId="{C3ED3F23-372D-B243-830A-C5468350FB9C}" type="presOf" srcId="{B1C3CF10-4CD9-4BB9-A1C4-45CC48FBBA86}" destId="{3A7A0538-7F48-8945-8B83-6391AFC00C20}" srcOrd="0" destOrd="0" presId="urn:microsoft.com/office/officeart/2005/8/layout/vList2"/>
    <dgm:cxn modelId="{0970573B-3BA2-7D49-903B-ED63C90DB3AC}" type="presOf" srcId="{B1A619E3-2C88-46E4-A838-423A09E95CCB}" destId="{D7067C81-CA7E-1345-B847-7F673AA2D605}" srcOrd="0" destOrd="0" presId="urn:microsoft.com/office/officeart/2005/8/layout/vList2"/>
    <dgm:cxn modelId="{71BD4844-1867-467A-BEB9-F6802A0C1916}" srcId="{B1A619E3-2C88-46E4-A838-423A09E95CCB}" destId="{CF8779B1-DBFC-467A-9844-7149F96CB92C}" srcOrd="1" destOrd="0" parTransId="{7B4636AA-ACDC-44E6-BADB-917829E4EF6C}" sibTransId="{18E3807B-A78A-4CBC-A95E-A1139E04081F}"/>
    <dgm:cxn modelId="{0D843E4A-BDE8-4256-BEE6-D65CC5997021}" srcId="{B1A619E3-2C88-46E4-A838-423A09E95CCB}" destId="{6608AC68-7730-4C02-8F26-06A4D3D3F040}" srcOrd="9" destOrd="0" parTransId="{A722157C-13D0-432F-97A8-8522891F0B0F}" sibTransId="{FED76BDB-0506-4D1E-B08A-0097353DAB7F}"/>
    <dgm:cxn modelId="{A8D9BE56-DB46-4883-8BA0-53C4DFEE18BB}" srcId="{B1A619E3-2C88-46E4-A838-423A09E95CCB}" destId="{785C4EBF-B7C2-4CAD-8346-8D49D73D3744}" srcOrd="2" destOrd="0" parTransId="{320A8E4F-EB0F-4149-A55F-6519D7940F56}" sibTransId="{32B9BF7F-B613-482D-80DC-F597AFB2E65E}"/>
    <dgm:cxn modelId="{B646D85C-EC9F-446E-997D-CFC780B531E9}" srcId="{B1A619E3-2C88-46E4-A838-423A09E95CCB}" destId="{03DB6452-14DC-4CF1-A7F6-E717027ABD8B}" srcOrd="6" destOrd="0" parTransId="{2CF831EA-6599-4540-AD1A-CB5C1C572352}" sibTransId="{B94C8B11-0171-4FCA-B289-B65949FA3AF5}"/>
    <dgm:cxn modelId="{8990D761-60AA-42B3-8752-79D12263C436}" srcId="{B1A619E3-2C88-46E4-A838-423A09E95CCB}" destId="{58E0E087-9926-443D-82AC-F656D40934D6}" srcOrd="8" destOrd="0" parTransId="{3A915A16-706C-45BE-BF19-500D71E5FC45}" sibTransId="{DFCA3416-B524-4A94-91FE-54F53C6C9CAC}"/>
    <dgm:cxn modelId="{5BFF3E63-B041-5C45-B2E0-0CBB0DB76D2F}" type="presOf" srcId="{58E0E087-9926-443D-82AC-F656D40934D6}" destId="{7B93414C-EEA3-8640-9030-AB489282C018}" srcOrd="0" destOrd="0" presId="urn:microsoft.com/office/officeart/2005/8/layout/vList2"/>
    <dgm:cxn modelId="{03C1E266-4AA6-4E17-BBBE-02279E92E0CB}" srcId="{B1A619E3-2C88-46E4-A838-423A09E95CCB}" destId="{2F64ACDA-DDA7-4893-A181-5AC13FB0499D}" srcOrd="4" destOrd="0" parTransId="{8806A149-E2F1-4620-8446-264DE3A7F1FC}" sibTransId="{C354C36B-0701-4161-B566-0F93DFDC571A}"/>
    <dgm:cxn modelId="{CB609473-25B0-40BC-A30C-3F0631FF1BA0}" srcId="{B1A619E3-2C88-46E4-A838-423A09E95CCB}" destId="{E541DFEE-0764-448F-B49C-40F1AF75FB2A}" srcOrd="5" destOrd="0" parTransId="{F24FEC9D-E401-4FC4-B3DE-8F1ABDDB96F7}" sibTransId="{4D52DD03-085C-4E47-832E-D55D3AC0D540}"/>
    <dgm:cxn modelId="{C1CA4C84-1243-2B49-8C15-954982C47930}" type="presOf" srcId="{03DB6452-14DC-4CF1-A7F6-E717027ABD8B}" destId="{36775A4B-352C-2B44-989E-107CFA1C7440}" srcOrd="0" destOrd="0" presId="urn:microsoft.com/office/officeart/2005/8/layout/vList2"/>
    <dgm:cxn modelId="{BF759688-F187-814C-BF62-6C92D08E36DB}" type="presOf" srcId="{CF8779B1-DBFC-467A-9844-7149F96CB92C}" destId="{0DFEFA4D-AD66-1D48-B572-CB184271E96D}" srcOrd="0" destOrd="0" presId="urn:microsoft.com/office/officeart/2005/8/layout/vList2"/>
    <dgm:cxn modelId="{C476E293-EFEC-E946-B2A8-B342890C317C}" type="presOf" srcId="{785C4EBF-B7C2-4CAD-8346-8D49D73D3744}" destId="{197CBD8D-8A9D-764E-BAE1-376337B954EF}" srcOrd="0" destOrd="0" presId="urn:microsoft.com/office/officeart/2005/8/layout/vList2"/>
    <dgm:cxn modelId="{44D06A95-DBD6-4045-B99F-F3C645828395}" srcId="{B1A619E3-2C88-46E4-A838-423A09E95CCB}" destId="{F8470E6A-BAE9-49CC-8ADB-AE26FE3320DE}" srcOrd="0" destOrd="0" parTransId="{DEDD6790-2F8A-42CB-8C28-53FDC0B5616F}" sibTransId="{2D9F884B-D678-4C3F-8FDF-CF84B5DDB46F}"/>
    <dgm:cxn modelId="{38EEAC9C-C9EC-46A8-AB35-8440C46DD0E7}" srcId="{B1A619E3-2C88-46E4-A838-423A09E95CCB}" destId="{B1C3CF10-4CD9-4BB9-A1C4-45CC48FBBA86}" srcOrd="3" destOrd="0" parTransId="{4990CDEB-BEAC-47DF-8846-4E903B74FC3E}" sibTransId="{69C27BBA-4BF0-476C-A1FB-46F6E8D6B5F7}"/>
    <dgm:cxn modelId="{8DA214A1-2593-4481-984C-A0B46B232892}" srcId="{B1A619E3-2C88-46E4-A838-423A09E95CCB}" destId="{1AF834B0-2BCD-4244-A27B-49014C0343AC}" srcOrd="7" destOrd="0" parTransId="{AC66359F-9658-43C3-917A-086B6F28A560}" sibTransId="{ACB3FCE3-3C67-4104-A50A-1B502AB2F92A}"/>
    <dgm:cxn modelId="{1B90E5B8-06E2-4444-85D4-04001E57F722}" type="presOf" srcId="{1AF834B0-2BCD-4244-A27B-49014C0343AC}" destId="{647A65CA-F0A0-1E42-87FA-CA5FEF330C22}" srcOrd="0" destOrd="0" presId="urn:microsoft.com/office/officeart/2005/8/layout/vList2"/>
    <dgm:cxn modelId="{56D476C7-13D6-F942-BE5F-B8C9220B0A7B}" type="presOf" srcId="{2F64ACDA-DDA7-4893-A181-5AC13FB0499D}" destId="{622C2530-61E5-F344-BA1F-6E1EE9BA87C5}" srcOrd="0" destOrd="0" presId="urn:microsoft.com/office/officeart/2005/8/layout/vList2"/>
    <dgm:cxn modelId="{B5FC6FD4-93A3-734C-A54E-B28CFCF2467F}" type="presOf" srcId="{E541DFEE-0764-448F-B49C-40F1AF75FB2A}" destId="{5888D045-6FCB-C341-B2B6-25F4CCE7F203}" srcOrd="0" destOrd="0" presId="urn:microsoft.com/office/officeart/2005/8/layout/vList2"/>
    <dgm:cxn modelId="{20AD00ED-B0A2-B644-93A7-787C85FFC0C4}" type="presOf" srcId="{6608AC68-7730-4C02-8F26-06A4D3D3F040}" destId="{FCDA0AFD-01D7-CE44-9510-8086EF754E24}" srcOrd="0" destOrd="0" presId="urn:microsoft.com/office/officeart/2005/8/layout/vList2"/>
    <dgm:cxn modelId="{74111C0F-080C-7E4B-8E96-8FDB2B19A36D}" type="presParOf" srcId="{D7067C81-CA7E-1345-B847-7F673AA2D605}" destId="{F94780A6-A942-D942-8F28-08C6D52CBADC}" srcOrd="0" destOrd="0" presId="urn:microsoft.com/office/officeart/2005/8/layout/vList2"/>
    <dgm:cxn modelId="{EED03960-9678-E04F-A908-3EB8FE47175D}" type="presParOf" srcId="{D7067C81-CA7E-1345-B847-7F673AA2D605}" destId="{8AE737D8-3925-F142-9DB0-37629D78161E}" srcOrd="1" destOrd="0" presId="urn:microsoft.com/office/officeart/2005/8/layout/vList2"/>
    <dgm:cxn modelId="{951C76D9-E024-8644-BB2F-A5D10F1CC79E}" type="presParOf" srcId="{D7067C81-CA7E-1345-B847-7F673AA2D605}" destId="{0DFEFA4D-AD66-1D48-B572-CB184271E96D}" srcOrd="2" destOrd="0" presId="urn:microsoft.com/office/officeart/2005/8/layout/vList2"/>
    <dgm:cxn modelId="{6B66D884-442C-5241-9E3D-2E76E70661DF}" type="presParOf" srcId="{D7067C81-CA7E-1345-B847-7F673AA2D605}" destId="{4C850A31-E70A-224A-BD58-362ACFD7E2A0}" srcOrd="3" destOrd="0" presId="urn:microsoft.com/office/officeart/2005/8/layout/vList2"/>
    <dgm:cxn modelId="{CA6DBD07-A7DF-B243-BB39-699BF1B374E5}" type="presParOf" srcId="{D7067C81-CA7E-1345-B847-7F673AA2D605}" destId="{197CBD8D-8A9D-764E-BAE1-376337B954EF}" srcOrd="4" destOrd="0" presId="urn:microsoft.com/office/officeart/2005/8/layout/vList2"/>
    <dgm:cxn modelId="{95E4D91E-BD3E-4C48-815B-62B676B4C64D}" type="presParOf" srcId="{D7067C81-CA7E-1345-B847-7F673AA2D605}" destId="{787B89C1-1D7E-8441-93A6-3B62D51E55DB}" srcOrd="5" destOrd="0" presId="urn:microsoft.com/office/officeart/2005/8/layout/vList2"/>
    <dgm:cxn modelId="{E4637D3E-2FB5-5A46-B1A4-CEDB5A2499D4}" type="presParOf" srcId="{D7067C81-CA7E-1345-B847-7F673AA2D605}" destId="{3A7A0538-7F48-8945-8B83-6391AFC00C20}" srcOrd="6" destOrd="0" presId="urn:microsoft.com/office/officeart/2005/8/layout/vList2"/>
    <dgm:cxn modelId="{C59BB20B-9773-FC44-B8EC-D74EB214D29F}" type="presParOf" srcId="{D7067C81-CA7E-1345-B847-7F673AA2D605}" destId="{39E9C61A-14A3-5C44-98D7-83A8556414A6}" srcOrd="7" destOrd="0" presId="urn:microsoft.com/office/officeart/2005/8/layout/vList2"/>
    <dgm:cxn modelId="{AB4456E2-3BAD-6E4D-A205-5E7DAC492534}" type="presParOf" srcId="{D7067C81-CA7E-1345-B847-7F673AA2D605}" destId="{622C2530-61E5-F344-BA1F-6E1EE9BA87C5}" srcOrd="8" destOrd="0" presId="urn:microsoft.com/office/officeart/2005/8/layout/vList2"/>
    <dgm:cxn modelId="{0AA15A57-CE87-9F44-A48E-1ECB37AE5F78}" type="presParOf" srcId="{D7067C81-CA7E-1345-B847-7F673AA2D605}" destId="{A3604482-274D-7040-9848-0EFF38F08547}" srcOrd="9" destOrd="0" presId="urn:microsoft.com/office/officeart/2005/8/layout/vList2"/>
    <dgm:cxn modelId="{0AD7F136-7C9A-3E4D-8FBA-AB71932B7E51}" type="presParOf" srcId="{D7067C81-CA7E-1345-B847-7F673AA2D605}" destId="{5888D045-6FCB-C341-B2B6-25F4CCE7F203}" srcOrd="10" destOrd="0" presId="urn:microsoft.com/office/officeart/2005/8/layout/vList2"/>
    <dgm:cxn modelId="{5339D13C-9809-F147-902E-3A5AAAF21FA6}" type="presParOf" srcId="{D7067C81-CA7E-1345-B847-7F673AA2D605}" destId="{CE364D0E-20ED-BD45-9C0F-8BD254CD98AD}" srcOrd="11" destOrd="0" presId="urn:microsoft.com/office/officeart/2005/8/layout/vList2"/>
    <dgm:cxn modelId="{44857C8F-2C63-204E-B3BA-DA6C03F67122}" type="presParOf" srcId="{D7067C81-CA7E-1345-B847-7F673AA2D605}" destId="{36775A4B-352C-2B44-989E-107CFA1C7440}" srcOrd="12" destOrd="0" presId="urn:microsoft.com/office/officeart/2005/8/layout/vList2"/>
    <dgm:cxn modelId="{FD8C2593-6761-1944-9F35-C34823B1D839}" type="presParOf" srcId="{D7067C81-CA7E-1345-B847-7F673AA2D605}" destId="{EAE672EA-7E33-EF4D-A512-9A80A92E6C3C}" srcOrd="13" destOrd="0" presId="urn:microsoft.com/office/officeart/2005/8/layout/vList2"/>
    <dgm:cxn modelId="{13E15D31-792E-B840-8E0D-E9C46FD7A137}" type="presParOf" srcId="{D7067C81-CA7E-1345-B847-7F673AA2D605}" destId="{647A65CA-F0A0-1E42-87FA-CA5FEF330C22}" srcOrd="14" destOrd="0" presId="urn:microsoft.com/office/officeart/2005/8/layout/vList2"/>
    <dgm:cxn modelId="{53801D18-28CB-0847-B059-D0FA771A9276}" type="presParOf" srcId="{D7067C81-CA7E-1345-B847-7F673AA2D605}" destId="{A2DAC756-2185-AA4C-B84B-06C7020D3AC8}" srcOrd="15" destOrd="0" presId="urn:microsoft.com/office/officeart/2005/8/layout/vList2"/>
    <dgm:cxn modelId="{33664332-0323-6042-B0C0-C4821E29A5EB}" type="presParOf" srcId="{D7067C81-CA7E-1345-B847-7F673AA2D605}" destId="{7B93414C-EEA3-8640-9030-AB489282C018}" srcOrd="16" destOrd="0" presId="urn:microsoft.com/office/officeart/2005/8/layout/vList2"/>
    <dgm:cxn modelId="{7662D41C-F88B-4D48-8FFE-C2AF04DCF2D7}" type="presParOf" srcId="{D7067C81-CA7E-1345-B847-7F673AA2D605}" destId="{033B9D76-CF3D-AC43-9B74-B65EA3666898}" srcOrd="17" destOrd="0" presId="urn:microsoft.com/office/officeart/2005/8/layout/vList2"/>
    <dgm:cxn modelId="{D3B8ACB5-03EF-5649-BFD3-08F044212168}" type="presParOf" srcId="{D7067C81-CA7E-1345-B847-7F673AA2D605}" destId="{FCDA0AFD-01D7-CE44-9510-8086EF754E24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BFE99-41CD-4AFE-BB43-A865B8D1E2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5E204E-5092-4811-B2E8-E62B2C9010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Sources :-</a:t>
          </a:r>
          <a:endParaRPr lang="en-US" dirty="0"/>
        </a:p>
      </dgm:t>
    </dgm:pt>
    <dgm:pt modelId="{D6504F0F-043A-42B0-A939-88EE27410F2C}" type="parTrans" cxnId="{B9F93D12-5E18-49DE-ACDE-C11878CE961F}">
      <dgm:prSet/>
      <dgm:spPr/>
      <dgm:t>
        <a:bodyPr/>
        <a:lstStyle/>
        <a:p>
          <a:endParaRPr lang="en-US"/>
        </a:p>
      </dgm:t>
    </dgm:pt>
    <dgm:pt modelId="{52571F32-D7B3-4D6A-9BEB-42AC51389BDC}" type="sibTrans" cxnId="{B9F93D12-5E18-49DE-ACDE-C11878CE961F}">
      <dgm:prSet/>
      <dgm:spPr/>
      <dgm:t>
        <a:bodyPr/>
        <a:lstStyle/>
        <a:p>
          <a:endParaRPr lang="en-US"/>
        </a:p>
      </dgm:t>
    </dgm:pt>
    <dgm:pt modelId="{E920BBB2-A1B0-4138-8EE1-19B418B8EE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Environmental Protection Agency (EPA):</a:t>
          </a:r>
          <a:endParaRPr lang="en-US"/>
        </a:p>
      </dgm:t>
    </dgm:pt>
    <dgm:pt modelId="{127917FC-43F7-4D63-B375-D2D9FAD150C0}" type="parTrans" cxnId="{E6C769F5-528D-4EEB-8EE9-11A7285B6D9E}">
      <dgm:prSet/>
      <dgm:spPr/>
      <dgm:t>
        <a:bodyPr/>
        <a:lstStyle/>
        <a:p>
          <a:endParaRPr lang="en-US"/>
        </a:p>
      </dgm:t>
    </dgm:pt>
    <dgm:pt modelId="{62B41D06-88CF-4902-AFFB-B3544EE42934}" type="sibTrans" cxnId="{E6C769F5-528D-4EEB-8EE9-11A7285B6D9E}">
      <dgm:prSet/>
      <dgm:spPr/>
      <dgm:t>
        <a:bodyPr/>
        <a:lstStyle/>
        <a:p>
          <a:endParaRPr lang="en-US"/>
        </a:p>
      </dgm:t>
    </dgm:pt>
    <dgm:pt modelId="{C25B5DE6-4196-4B83-BE23-62DA1100B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Air quality measurements for key pollutants (PM2.5, NO₂, O₃).</a:t>
          </a:r>
          <a:endParaRPr lang="en-US"/>
        </a:p>
      </dgm:t>
    </dgm:pt>
    <dgm:pt modelId="{35613C76-F9B2-4A98-927C-0B7553BB3B87}" type="parTrans" cxnId="{553402E0-CA9F-4F27-A332-1B6FC954FF0A}">
      <dgm:prSet/>
      <dgm:spPr/>
      <dgm:t>
        <a:bodyPr/>
        <a:lstStyle/>
        <a:p>
          <a:endParaRPr lang="en-US"/>
        </a:p>
      </dgm:t>
    </dgm:pt>
    <dgm:pt modelId="{380BBD37-3618-4C76-99DD-3656763F0089}" type="sibTrans" cxnId="{553402E0-CA9F-4F27-A332-1B6FC954FF0A}">
      <dgm:prSet/>
      <dgm:spPr/>
      <dgm:t>
        <a:bodyPr/>
        <a:lstStyle/>
        <a:p>
          <a:endParaRPr lang="en-US"/>
        </a:p>
      </dgm:t>
    </dgm:pt>
    <dgm:pt modelId="{6C86FD26-CC55-41E1-9DE4-78929203A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NYC Open Data Portal:</a:t>
          </a:r>
          <a:endParaRPr lang="en-US"/>
        </a:p>
      </dgm:t>
    </dgm:pt>
    <dgm:pt modelId="{D7BE0C12-FF80-4C4E-86FD-DE8916E36CB0}" type="parTrans" cxnId="{0FABCF14-D9BD-44C3-B796-E6A557C5E081}">
      <dgm:prSet/>
      <dgm:spPr/>
      <dgm:t>
        <a:bodyPr/>
        <a:lstStyle/>
        <a:p>
          <a:endParaRPr lang="en-US"/>
        </a:p>
      </dgm:t>
    </dgm:pt>
    <dgm:pt modelId="{C4416DDF-31BA-41C2-976B-2D3B5ED73E5E}" type="sibTrans" cxnId="{0FABCF14-D9BD-44C3-B796-E6A557C5E081}">
      <dgm:prSet/>
      <dgm:spPr/>
      <dgm:t>
        <a:bodyPr/>
        <a:lstStyle/>
        <a:p>
          <a:endParaRPr lang="en-US"/>
        </a:p>
      </dgm:t>
    </dgm:pt>
    <dgm:pt modelId="{AB7ED4F3-80CC-43EF-8513-BAA50E541F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Supplementary health and environmental datasets (hospitalizations, demographic statistics).</a:t>
          </a:r>
          <a:endParaRPr lang="en-US"/>
        </a:p>
      </dgm:t>
    </dgm:pt>
    <dgm:pt modelId="{DC28ED96-2D0C-4E36-8C12-90412DF27458}" type="parTrans" cxnId="{CD25FEDD-72D2-4BC8-9369-CD1108EAEFF5}">
      <dgm:prSet/>
      <dgm:spPr/>
      <dgm:t>
        <a:bodyPr/>
        <a:lstStyle/>
        <a:p>
          <a:endParaRPr lang="en-US"/>
        </a:p>
      </dgm:t>
    </dgm:pt>
    <dgm:pt modelId="{93274132-5323-4631-88D0-4C2EB202F1E5}" type="sibTrans" cxnId="{CD25FEDD-72D2-4BC8-9369-CD1108EAEFF5}">
      <dgm:prSet/>
      <dgm:spPr/>
      <dgm:t>
        <a:bodyPr/>
        <a:lstStyle/>
        <a:p>
          <a:endParaRPr lang="en-US"/>
        </a:p>
      </dgm:t>
    </dgm:pt>
    <dgm:pt modelId="{FCCE0235-3764-4A95-9566-784E555D9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Key Challenges :-</a:t>
          </a:r>
          <a:endParaRPr lang="en-US" dirty="0"/>
        </a:p>
      </dgm:t>
    </dgm:pt>
    <dgm:pt modelId="{C64310F4-FD7B-491F-A54B-8A2EA2AF4F75}" type="parTrans" cxnId="{0C5B3CFA-B5D0-4991-A561-76C59837A4F3}">
      <dgm:prSet/>
      <dgm:spPr/>
      <dgm:t>
        <a:bodyPr/>
        <a:lstStyle/>
        <a:p>
          <a:endParaRPr lang="en-US"/>
        </a:p>
      </dgm:t>
    </dgm:pt>
    <dgm:pt modelId="{309E28EF-684B-49DD-964B-0787326FC9C7}" type="sibTrans" cxnId="{0C5B3CFA-B5D0-4991-A561-76C59837A4F3}">
      <dgm:prSet/>
      <dgm:spPr/>
      <dgm:t>
        <a:bodyPr/>
        <a:lstStyle/>
        <a:p>
          <a:endParaRPr lang="en-US"/>
        </a:p>
      </dgm:t>
    </dgm:pt>
    <dgm:pt modelId="{AD48CBD7-E920-4122-BF27-B6FC3842D3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 Inconsistency:</a:t>
          </a:r>
          <a:endParaRPr lang="en-US"/>
        </a:p>
      </dgm:t>
    </dgm:pt>
    <dgm:pt modelId="{54825D98-76FF-481C-A2E8-6CE9E36FEB3D}" type="parTrans" cxnId="{73675812-337A-4BA1-A977-CB0211214385}">
      <dgm:prSet/>
      <dgm:spPr/>
      <dgm:t>
        <a:bodyPr/>
        <a:lstStyle/>
        <a:p>
          <a:endParaRPr lang="en-US"/>
        </a:p>
      </dgm:t>
    </dgm:pt>
    <dgm:pt modelId="{F657B82D-6B52-438F-A6B4-A7EE77AEAA78}" type="sibTrans" cxnId="{73675812-337A-4BA1-A977-CB0211214385}">
      <dgm:prSet/>
      <dgm:spPr/>
      <dgm:t>
        <a:bodyPr/>
        <a:lstStyle/>
        <a:p>
          <a:endParaRPr lang="en-US"/>
        </a:p>
      </dgm:t>
    </dgm:pt>
    <dgm:pt modelId="{30E04E90-AF9F-480F-9A47-12CEBF96F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Variations in formats, units, and structures across datasets.</a:t>
          </a:r>
          <a:endParaRPr lang="en-US"/>
        </a:p>
      </dgm:t>
    </dgm:pt>
    <dgm:pt modelId="{DAF637D9-2BE6-4F82-84E0-C0724B5EABA2}" type="parTrans" cxnId="{96497F12-4057-461C-9C78-CFD1FCFDFD3E}">
      <dgm:prSet/>
      <dgm:spPr/>
      <dgm:t>
        <a:bodyPr/>
        <a:lstStyle/>
        <a:p>
          <a:endParaRPr lang="en-US"/>
        </a:p>
      </dgm:t>
    </dgm:pt>
    <dgm:pt modelId="{ECAE46BA-F6D9-424E-940B-60A2D5CFF655}" type="sibTrans" cxnId="{96497F12-4057-461C-9C78-CFD1FCFDFD3E}">
      <dgm:prSet/>
      <dgm:spPr/>
      <dgm:t>
        <a:bodyPr/>
        <a:lstStyle/>
        <a:p>
          <a:endParaRPr lang="en-US"/>
        </a:p>
      </dgm:t>
    </dgm:pt>
    <dgm:pt modelId="{C54FC9E7-DAFC-4E76-9A4B-31A741359C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Missing and Incomplete Data:</a:t>
          </a:r>
          <a:endParaRPr lang="en-US"/>
        </a:p>
      </dgm:t>
    </dgm:pt>
    <dgm:pt modelId="{2B84C142-1999-45F7-95C5-80FA2DBC5753}" type="parTrans" cxnId="{70035C7F-8047-4023-BB5E-F83BB2569BA7}">
      <dgm:prSet/>
      <dgm:spPr/>
      <dgm:t>
        <a:bodyPr/>
        <a:lstStyle/>
        <a:p>
          <a:endParaRPr lang="en-US"/>
        </a:p>
      </dgm:t>
    </dgm:pt>
    <dgm:pt modelId="{B726743A-A2A9-45D8-A4DA-B27666BFDFD2}" type="sibTrans" cxnId="{70035C7F-8047-4023-BB5E-F83BB2569BA7}">
      <dgm:prSet/>
      <dgm:spPr/>
      <dgm:t>
        <a:bodyPr/>
        <a:lstStyle/>
        <a:p>
          <a:endParaRPr lang="en-US"/>
        </a:p>
      </dgm:t>
    </dgm:pt>
    <dgm:pt modelId="{51CDDA14-0CE8-426C-8639-241B7238A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Gaps in historical records and real-time monitoring.</a:t>
          </a:r>
          <a:endParaRPr lang="en-US"/>
        </a:p>
      </dgm:t>
    </dgm:pt>
    <dgm:pt modelId="{D020B8C7-1607-403E-A2C5-1F1933288932}" type="parTrans" cxnId="{23CD6FE8-E458-4422-9367-51F73B1AC60A}">
      <dgm:prSet/>
      <dgm:spPr/>
      <dgm:t>
        <a:bodyPr/>
        <a:lstStyle/>
        <a:p>
          <a:endParaRPr lang="en-US"/>
        </a:p>
      </dgm:t>
    </dgm:pt>
    <dgm:pt modelId="{E0532DAC-EA76-4AF2-84A2-7D1FFFC40E99}" type="sibTrans" cxnId="{23CD6FE8-E458-4422-9367-51F73B1AC60A}">
      <dgm:prSet/>
      <dgm:spPr/>
      <dgm:t>
        <a:bodyPr/>
        <a:lstStyle/>
        <a:p>
          <a:endParaRPr lang="en-US"/>
        </a:p>
      </dgm:t>
    </dgm:pt>
    <dgm:pt modelId="{8F9A3465-C687-4C18-B731-4D5F51BC0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Large Data Volume:</a:t>
          </a:r>
          <a:endParaRPr lang="en-US"/>
        </a:p>
      </dgm:t>
    </dgm:pt>
    <dgm:pt modelId="{BF69F2AE-1840-4CD3-830F-7DD1B16FD18D}" type="parTrans" cxnId="{2E12A271-183C-4D97-9A7A-DFD3ADE549E1}">
      <dgm:prSet/>
      <dgm:spPr/>
      <dgm:t>
        <a:bodyPr/>
        <a:lstStyle/>
        <a:p>
          <a:endParaRPr lang="en-US"/>
        </a:p>
      </dgm:t>
    </dgm:pt>
    <dgm:pt modelId="{1732AEE0-6551-472F-AA61-7A1E7D08400E}" type="sibTrans" cxnId="{2E12A271-183C-4D97-9A7A-DFD3ADE549E1}">
      <dgm:prSet/>
      <dgm:spPr/>
      <dgm:t>
        <a:bodyPr/>
        <a:lstStyle/>
        <a:p>
          <a:endParaRPr lang="en-US"/>
        </a:p>
      </dgm:t>
    </dgm:pt>
    <dgm:pt modelId="{BED8E5BB-7E0E-4531-B3B5-80070CB8E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Managing and transforming high-frequency, multi-source datasets.</a:t>
          </a:r>
          <a:endParaRPr lang="en-US"/>
        </a:p>
      </dgm:t>
    </dgm:pt>
    <dgm:pt modelId="{AF6517F7-CCE5-48F1-8EC9-A2D034096CDD}" type="parTrans" cxnId="{37A72721-BFA2-4B3D-8B7C-DBFC4BF430B5}">
      <dgm:prSet/>
      <dgm:spPr/>
      <dgm:t>
        <a:bodyPr/>
        <a:lstStyle/>
        <a:p>
          <a:endParaRPr lang="en-US"/>
        </a:p>
      </dgm:t>
    </dgm:pt>
    <dgm:pt modelId="{69D06FF5-D06F-4846-B35C-132C8797C6F0}" type="sibTrans" cxnId="{37A72721-BFA2-4B3D-8B7C-DBFC4BF430B5}">
      <dgm:prSet/>
      <dgm:spPr/>
      <dgm:t>
        <a:bodyPr/>
        <a:lstStyle/>
        <a:p>
          <a:endParaRPr lang="en-US"/>
        </a:p>
      </dgm:t>
    </dgm:pt>
    <dgm:pt modelId="{30476D98-C50E-4E7C-B518-9C9B0D00D4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 Quality Assurance:</a:t>
          </a:r>
          <a:endParaRPr lang="en-US"/>
        </a:p>
      </dgm:t>
    </dgm:pt>
    <dgm:pt modelId="{BA24870A-F4DB-4FD2-9748-E3ADD9AE5B48}" type="parTrans" cxnId="{F35FD07B-7176-4531-B91E-3E4D4A305A99}">
      <dgm:prSet/>
      <dgm:spPr/>
      <dgm:t>
        <a:bodyPr/>
        <a:lstStyle/>
        <a:p>
          <a:endParaRPr lang="en-US"/>
        </a:p>
      </dgm:t>
    </dgm:pt>
    <dgm:pt modelId="{5FC55640-D1F6-4E32-876A-71E1A43693CF}" type="sibTrans" cxnId="{F35FD07B-7176-4531-B91E-3E4D4A305A99}">
      <dgm:prSet/>
      <dgm:spPr/>
      <dgm:t>
        <a:bodyPr/>
        <a:lstStyle/>
        <a:p>
          <a:endParaRPr lang="en-US"/>
        </a:p>
      </dgm:t>
    </dgm:pt>
    <dgm:pt modelId="{ED3B8ECB-75BF-4FB2-8BB1-7B7606F6D7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Need for strong ETL processes to ensure integrity, consistency, and reliability.</a:t>
          </a:r>
          <a:endParaRPr lang="en-US"/>
        </a:p>
      </dgm:t>
    </dgm:pt>
    <dgm:pt modelId="{44698248-D904-45A8-9DED-6BE065EFDF18}" type="parTrans" cxnId="{8CB5DEC3-B8FF-4385-9545-665BF5D59FD5}">
      <dgm:prSet/>
      <dgm:spPr/>
      <dgm:t>
        <a:bodyPr/>
        <a:lstStyle/>
        <a:p>
          <a:endParaRPr lang="en-US"/>
        </a:p>
      </dgm:t>
    </dgm:pt>
    <dgm:pt modelId="{A29FACD4-87DC-48F1-AE44-7E18CD5F7260}" type="sibTrans" cxnId="{8CB5DEC3-B8FF-4385-9545-665BF5D59FD5}">
      <dgm:prSet/>
      <dgm:spPr/>
      <dgm:t>
        <a:bodyPr/>
        <a:lstStyle/>
        <a:p>
          <a:endParaRPr lang="en-US"/>
        </a:p>
      </dgm:t>
    </dgm:pt>
    <dgm:pt modelId="{84205E0B-CD37-4D2F-8254-8F952100F313}" type="pres">
      <dgm:prSet presAssocID="{FFEBFE99-41CD-4AFE-BB43-A865B8D1E27B}" presName="root" presStyleCnt="0">
        <dgm:presLayoutVars>
          <dgm:dir/>
          <dgm:resizeHandles val="exact"/>
        </dgm:presLayoutVars>
      </dgm:prSet>
      <dgm:spPr/>
    </dgm:pt>
    <dgm:pt modelId="{44C8E445-501E-4B87-A160-19383685297D}" type="pres">
      <dgm:prSet presAssocID="{5C5E204E-5092-4811-B2E8-E62B2C90104E}" presName="compNode" presStyleCnt="0"/>
      <dgm:spPr/>
    </dgm:pt>
    <dgm:pt modelId="{72AC0844-461A-4AD6-87A2-FD28813748A8}" type="pres">
      <dgm:prSet presAssocID="{5C5E204E-5092-4811-B2E8-E62B2C90104E}" presName="bgRect" presStyleLbl="bgShp" presStyleIdx="0" presStyleCnt="8"/>
      <dgm:spPr/>
    </dgm:pt>
    <dgm:pt modelId="{B6F00DC2-F66A-4D9E-B65A-AE9B904631E2}" type="pres">
      <dgm:prSet presAssocID="{5C5E204E-5092-4811-B2E8-E62B2C90104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996E8A-C78D-4AAD-AE2D-4272D8A279F5}" type="pres">
      <dgm:prSet presAssocID="{5C5E204E-5092-4811-B2E8-E62B2C90104E}" presName="spaceRect" presStyleCnt="0"/>
      <dgm:spPr/>
    </dgm:pt>
    <dgm:pt modelId="{51657728-E2C6-4677-B76A-2D11C58535B7}" type="pres">
      <dgm:prSet presAssocID="{5C5E204E-5092-4811-B2E8-E62B2C90104E}" presName="parTx" presStyleLbl="revTx" presStyleIdx="0" presStyleCnt="14">
        <dgm:presLayoutVars>
          <dgm:chMax val="0"/>
          <dgm:chPref val="0"/>
        </dgm:presLayoutVars>
      </dgm:prSet>
      <dgm:spPr/>
    </dgm:pt>
    <dgm:pt modelId="{928344C6-E20F-4CFA-8B42-917F796AA167}" type="pres">
      <dgm:prSet presAssocID="{52571F32-D7B3-4D6A-9BEB-42AC51389BDC}" presName="sibTrans" presStyleCnt="0"/>
      <dgm:spPr/>
    </dgm:pt>
    <dgm:pt modelId="{7996A6E1-EB88-4E3A-9E6D-AA11FA02E7C0}" type="pres">
      <dgm:prSet presAssocID="{E920BBB2-A1B0-4138-8EE1-19B418B8EE28}" presName="compNode" presStyleCnt="0"/>
      <dgm:spPr/>
    </dgm:pt>
    <dgm:pt modelId="{2B5EB354-7114-4C91-BACB-6C9DAD0EAF5E}" type="pres">
      <dgm:prSet presAssocID="{E920BBB2-A1B0-4138-8EE1-19B418B8EE28}" presName="bgRect" presStyleLbl="bgShp" presStyleIdx="1" presStyleCnt="8"/>
      <dgm:spPr/>
    </dgm:pt>
    <dgm:pt modelId="{AC6D185F-B53D-4A5E-B505-6EAE8428F6B6}" type="pres">
      <dgm:prSet presAssocID="{E920BBB2-A1B0-4138-8EE1-19B418B8EE2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4B0AD7BC-0BC5-458A-958B-467B5968B007}" type="pres">
      <dgm:prSet presAssocID="{E920BBB2-A1B0-4138-8EE1-19B418B8EE28}" presName="spaceRect" presStyleCnt="0"/>
      <dgm:spPr/>
    </dgm:pt>
    <dgm:pt modelId="{AE034E70-19F5-45AF-8828-6D2EB0D77319}" type="pres">
      <dgm:prSet presAssocID="{E920BBB2-A1B0-4138-8EE1-19B418B8EE28}" presName="parTx" presStyleLbl="revTx" presStyleIdx="1" presStyleCnt="14">
        <dgm:presLayoutVars>
          <dgm:chMax val="0"/>
          <dgm:chPref val="0"/>
        </dgm:presLayoutVars>
      </dgm:prSet>
      <dgm:spPr/>
    </dgm:pt>
    <dgm:pt modelId="{F50FCB37-914D-4C61-9E95-C3DC038E6C4E}" type="pres">
      <dgm:prSet presAssocID="{E920BBB2-A1B0-4138-8EE1-19B418B8EE28}" presName="desTx" presStyleLbl="revTx" presStyleIdx="2" presStyleCnt="14">
        <dgm:presLayoutVars/>
      </dgm:prSet>
      <dgm:spPr/>
    </dgm:pt>
    <dgm:pt modelId="{08D36D44-9D74-41FC-931C-557A7752B6BA}" type="pres">
      <dgm:prSet presAssocID="{62B41D06-88CF-4902-AFFB-B3544EE42934}" presName="sibTrans" presStyleCnt="0"/>
      <dgm:spPr/>
    </dgm:pt>
    <dgm:pt modelId="{CBB3DC86-8B6A-4D90-8BF0-8167E7383D91}" type="pres">
      <dgm:prSet presAssocID="{6C86FD26-CC55-41E1-9DE4-78929203AD32}" presName="compNode" presStyleCnt="0"/>
      <dgm:spPr/>
    </dgm:pt>
    <dgm:pt modelId="{04389E40-C0F7-4A74-A9A0-C40F6EE14EC1}" type="pres">
      <dgm:prSet presAssocID="{6C86FD26-CC55-41E1-9DE4-78929203AD32}" presName="bgRect" presStyleLbl="bgShp" presStyleIdx="2" presStyleCnt="8"/>
      <dgm:spPr/>
    </dgm:pt>
    <dgm:pt modelId="{3013AADB-E1E9-426D-A8BB-9EC81A34FD9F}" type="pres">
      <dgm:prSet presAssocID="{6C86FD26-CC55-41E1-9DE4-78929203AD3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18DE2D-BC2A-4DA5-903D-E6186022BD1A}" type="pres">
      <dgm:prSet presAssocID="{6C86FD26-CC55-41E1-9DE4-78929203AD32}" presName="spaceRect" presStyleCnt="0"/>
      <dgm:spPr/>
    </dgm:pt>
    <dgm:pt modelId="{7DA8AB71-CA71-4812-8632-75A7FF0849F5}" type="pres">
      <dgm:prSet presAssocID="{6C86FD26-CC55-41E1-9DE4-78929203AD32}" presName="parTx" presStyleLbl="revTx" presStyleIdx="3" presStyleCnt="14">
        <dgm:presLayoutVars>
          <dgm:chMax val="0"/>
          <dgm:chPref val="0"/>
        </dgm:presLayoutVars>
      </dgm:prSet>
      <dgm:spPr/>
    </dgm:pt>
    <dgm:pt modelId="{70C3D914-12F3-4CCA-8E3A-2A2C3E0CF009}" type="pres">
      <dgm:prSet presAssocID="{6C86FD26-CC55-41E1-9DE4-78929203AD32}" presName="desTx" presStyleLbl="revTx" presStyleIdx="4" presStyleCnt="14">
        <dgm:presLayoutVars/>
      </dgm:prSet>
      <dgm:spPr/>
    </dgm:pt>
    <dgm:pt modelId="{1088BE59-FA66-49EB-8573-E57254A0E69F}" type="pres">
      <dgm:prSet presAssocID="{C4416DDF-31BA-41C2-976B-2D3B5ED73E5E}" presName="sibTrans" presStyleCnt="0"/>
      <dgm:spPr/>
    </dgm:pt>
    <dgm:pt modelId="{A2DD842E-870F-4199-9BFF-3823E3205D8A}" type="pres">
      <dgm:prSet presAssocID="{FCCE0235-3764-4A95-9566-784E555D9FD5}" presName="compNode" presStyleCnt="0"/>
      <dgm:spPr/>
    </dgm:pt>
    <dgm:pt modelId="{2B599635-1FA8-4BF8-A3EC-AA38517BAF56}" type="pres">
      <dgm:prSet presAssocID="{FCCE0235-3764-4A95-9566-784E555D9FD5}" presName="bgRect" presStyleLbl="bgShp" presStyleIdx="3" presStyleCnt="8"/>
      <dgm:spPr/>
    </dgm:pt>
    <dgm:pt modelId="{D91C6122-3C23-408F-9298-74C0CF693017}" type="pres">
      <dgm:prSet presAssocID="{FCCE0235-3764-4A95-9566-784E555D9FD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83A37E0-33D4-49FA-9D7A-DE55E345C6C7}" type="pres">
      <dgm:prSet presAssocID="{FCCE0235-3764-4A95-9566-784E555D9FD5}" presName="spaceRect" presStyleCnt="0"/>
      <dgm:spPr/>
    </dgm:pt>
    <dgm:pt modelId="{C7F79E32-0B92-427D-9D34-CA56C0596FA0}" type="pres">
      <dgm:prSet presAssocID="{FCCE0235-3764-4A95-9566-784E555D9FD5}" presName="parTx" presStyleLbl="revTx" presStyleIdx="5" presStyleCnt="14">
        <dgm:presLayoutVars>
          <dgm:chMax val="0"/>
          <dgm:chPref val="0"/>
        </dgm:presLayoutVars>
      </dgm:prSet>
      <dgm:spPr/>
    </dgm:pt>
    <dgm:pt modelId="{25955496-7445-4B6A-BA42-12102DCDA7ED}" type="pres">
      <dgm:prSet presAssocID="{309E28EF-684B-49DD-964B-0787326FC9C7}" presName="sibTrans" presStyleCnt="0"/>
      <dgm:spPr/>
    </dgm:pt>
    <dgm:pt modelId="{0173C89E-6240-444C-AC75-5D742B0142B8}" type="pres">
      <dgm:prSet presAssocID="{AD48CBD7-E920-4122-BF27-B6FC3842D30A}" presName="compNode" presStyleCnt="0"/>
      <dgm:spPr/>
    </dgm:pt>
    <dgm:pt modelId="{A5FDE765-0650-44F5-9228-8F3775A6B0AE}" type="pres">
      <dgm:prSet presAssocID="{AD48CBD7-E920-4122-BF27-B6FC3842D30A}" presName="bgRect" presStyleLbl="bgShp" presStyleIdx="4" presStyleCnt="8"/>
      <dgm:spPr/>
    </dgm:pt>
    <dgm:pt modelId="{76A5DA20-E4B4-4424-9966-0B4DCAD82795}" type="pres">
      <dgm:prSet presAssocID="{AD48CBD7-E920-4122-BF27-B6FC3842D30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A999539-52A0-409C-A8E4-AEAE050347F4}" type="pres">
      <dgm:prSet presAssocID="{AD48CBD7-E920-4122-BF27-B6FC3842D30A}" presName="spaceRect" presStyleCnt="0"/>
      <dgm:spPr/>
    </dgm:pt>
    <dgm:pt modelId="{18DB93A9-1366-4B87-9E85-43B6949325F6}" type="pres">
      <dgm:prSet presAssocID="{AD48CBD7-E920-4122-BF27-B6FC3842D30A}" presName="parTx" presStyleLbl="revTx" presStyleIdx="6" presStyleCnt="14">
        <dgm:presLayoutVars>
          <dgm:chMax val="0"/>
          <dgm:chPref val="0"/>
        </dgm:presLayoutVars>
      </dgm:prSet>
      <dgm:spPr/>
    </dgm:pt>
    <dgm:pt modelId="{6751FC30-A6E3-48B8-976F-9E59D78391E6}" type="pres">
      <dgm:prSet presAssocID="{AD48CBD7-E920-4122-BF27-B6FC3842D30A}" presName="desTx" presStyleLbl="revTx" presStyleIdx="7" presStyleCnt="14">
        <dgm:presLayoutVars/>
      </dgm:prSet>
      <dgm:spPr/>
    </dgm:pt>
    <dgm:pt modelId="{8B7F4F17-E9F3-45DF-8F8F-1D0B0A534C0B}" type="pres">
      <dgm:prSet presAssocID="{F657B82D-6B52-438F-A6B4-A7EE77AEAA78}" presName="sibTrans" presStyleCnt="0"/>
      <dgm:spPr/>
    </dgm:pt>
    <dgm:pt modelId="{8D322320-A7F4-40D6-B555-00CBF5C79CD8}" type="pres">
      <dgm:prSet presAssocID="{C54FC9E7-DAFC-4E76-9A4B-31A741359C18}" presName="compNode" presStyleCnt="0"/>
      <dgm:spPr/>
    </dgm:pt>
    <dgm:pt modelId="{95A03F11-E979-4D18-9CDB-BC6C54A9655F}" type="pres">
      <dgm:prSet presAssocID="{C54FC9E7-DAFC-4E76-9A4B-31A741359C18}" presName="bgRect" presStyleLbl="bgShp" presStyleIdx="5" presStyleCnt="8"/>
      <dgm:spPr/>
    </dgm:pt>
    <dgm:pt modelId="{B8297FB8-D44F-42EA-BEC1-BC423E047F56}" type="pres">
      <dgm:prSet presAssocID="{C54FC9E7-DAFC-4E76-9A4B-31A741359C1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2D84272-D306-47D2-BF79-B51A79EDF814}" type="pres">
      <dgm:prSet presAssocID="{C54FC9E7-DAFC-4E76-9A4B-31A741359C18}" presName="spaceRect" presStyleCnt="0"/>
      <dgm:spPr/>
    </dgm:pt>
    <dgm:pt modelId="{7670C337-FDF3-4355-8901-9773F695B301}" type="pres">
      <dgm:prSet presAssocID="{C54FC9E7-DAFC-4E76-9A4B-31A741359C18}" presName="parTx" presStyleLbl="revTx" presStyleIdx="8" presStyleCnt="14">
        <dgm:presLayoutVars>
          <dgm:chMax val="0"/>
          <dgm:chPref val="0"/>
        </dgm:presLayoutVars>
      </dgm:prSet>
      <dgm:spPr/>
    </dgm:pt>
    <dgm:pt modelId="{8189AD1E-AF60-45FA-AEDF-0BD5E71C67C3}" type="pres">
      <dgm:prSet presAssocID="{C54FC9E7-DAFC-4E76-9A4B-31A741359C18}" presName="desTx" presStyleLbl="revTx" presStyleIdx="9" presStyleCnt="14">
        <dgm:presLayoutVars/>
      </dgm:prSet>
      <dgm:spPr/>
    </dgm:pt>
    <dgm:pt modelId="{096D449E-42FE-4A63-BB93-1DFA19304904}" type="pres">
      <dgm:prSet presAssocID="{B726743A-A2A9-45D8-A4DA-B27666BFDFD2}" presName="sibTrans" presStyleCnt="0"/>
      <dgm:spPr/>
    </dgm:pt>
    <dgm:pt modelId="{835E20E4-B862-4C68-94D1-529B97A9CF0B}" type="pres">
      <dgm:prSet presAssocID="{8F9A3465-C687-4C18-B731-4D5F51BC08C8}" presName="compNode" presStyleCnt="0"/>
      <dgm:spPr/>
    </dgm:pt>
    <dgm:pt modelId="{30EE218B-89FD-4DC1-92C5-F5EE2ABE7CAA}" type="pres">
      <dgm:prSet presAssocID="{8F9A3465-C687-4C18-B731-4D5F51BC08C8}" presName="bgRect" presStyleLbl="bgShp" presStyleIdx="6" presStyleCnt="8"/>
      <dgm:spPr/>
    </dgm:pt>
    <dgm:pt modelId="{2FD3776C-D356-4A1D-B1BD-3CD544B8D956}" type="pres">
      <dgm:prSet presAssocID="{8F9A3465-C687-4C18-B731-4D5F51BC08C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C130D63-F038-4320-8685-44BCFCCEFA9D}" type="pres">
      <dgm:prSet presAssocID="{8F9A3465-C687-4C18-B731-4D5F51BC08C8}" presName="spaceRect" presStyleCnt="0"/>
      <dgm:spPr/>
    </dgm:pt>
    <dgm:pt modelId="{FCF35E74-D168-4BB1-947A-D0712F27F91D}" type="pres">
      <dgm:prSet presAssocID="{8F9A3465-C687-4C18-B731-4D5F51BC08C8}" presName="parTx" presStyleLbl="revTx" presStyleIdx="10" presStyleCnt="14">
        <dgm:presLayoutVars>
          <dgm:chMax val="0"/>
          <dgm:chPref val="0"/>
        </dgm:presLayoutVars>
      </dgm:prSet>
      <dgm:spPr/>
    </dgm:pt>
    <dgm:pt modelId="{6D3D25E7-8B99-4DD9-BC47-A939F2308AD4}" type="pres">
      <dgm:prSet presAssocID="{8F9A3465-C687-4C18-B731-4D5F51BC08C8}" presName="desTx" presStyleLbl="revTx" presStyleIdx="11" presStyleCnt="14">
        <dgm:presLayoutVars/>
      </dgm:prSet>
      <dgm:spPr/>
    </dgm:pt>
    <dgm:pt modelId="{70BF6084-4BBE-477D-946F-D135E5F62CD4}" type="pres">
      <dgm:prSet presAssocID="{1732AEE0-6551-472F-AA61-7A1E7D08400E}" presName="sibTrans" presStyleCnt="0"/>
      <dgm:spPr/>
    </dgm:pt>
    <dgm:pt modelId="{0352BDB5-4279-470B-B710-9EB043586DF7}" type="pres">
      <dgm:prSet presAssocID="{30476D98-C50E-4E7C-B518-9C9B0D00D4ED}" presName="compNode" presStyleCnt="0"/>
      <dgm:spPr/>
    </dgm:pt>
    <dgm:pt modelId="{A44F6268-6EEE-4AB5-813D-E1B9F9CF18A1}" type="pres">
      <dgm:prSet presAssocID="{30476D98-C50E-4E7C-B518-9C9B0D00D4ED}" presName="bgRect" presStyleLbl="bgShp" presStyleIdx="7" presStyleCnt="8"/>
      <dgm:spPr/>
    </dgm:pt>
    <dgm:pt modelId="{CA6E7468-FD53-4352-A8BF-D1445AD9E46A}" type="pres">
      <dgm:prSet presAssocID="{30476D98-C50E-4E7C-B518-9C9B0D00D4E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AEB239C-0DD9-4F19-9795-25EEB4C0F9D6}" type="pres">
      <dgm:prSet presAssocID="{30476D98-C50E-4E7C-B518-9C9B0D00D4ED}" presName="spaceRect" presStyleCnt="0"/>
      <dgm:spPr/>
    </dgm:pt>
    <dgm:pt modelId="{84237792-DFEA-4ECD-82E6-1E569E75B3DA}" type="pres">
      <dgm:prSet presAssocID="{30476D98-C50E-4E7C-B518-9C9B0D00D4ED}" presName="parTx" presStyleLbl="revTx" presStyleIdx="12" presStyleCnt="14">
        <dgm:presLayoutVars>
          <dgm:chMax val="0"/>
          <dgm:chPref val="0"/>
        </dgm:presLayoutVars>
      </dgm:prSet>
      <dgm:spPr/>
    </dgm:pt>
    <dgm:pt modelId="{817AE2F8-F17B-424A-B004-6C750B0841B4}" type="pres">
      <dgm:prSet presAssocID="{30476D98-C50E-4E7C-B518-9C9B0D00D4ED}" presName="desTx" presStyleLbl="revTx" presStyleIdx="13" presStyleCnt="14">
        <dgm:presLayoutVars/>
      </dgm:prSet>
      <dgm:spPr/>
    </dgm:pt>
  </dgm:ptLst>
  <dgm:cxnLst>
    <dgm:cxn modelId="{B9F93D12-5E18-49DE-ACDE-C11878CE961F}" srcId="{FFEBFE99-41CD-4AFE-BB43-A865B8D1E27B}" destId="{5C5E204E-5092-4811-B2E8-E62B2C90104E}" srcOrd="0" destOrd="0" parTransId="{D6504F0F-043A-42B0-A939-88EE27410F2C}" sibTransId="{52571F32-D7B3-4D6A-9BEB-42AC51389BDC}"/>
    <dgm:cxn modelId="{73675812-337A-4BA1-A977-CB0211214385}" srcId="{FFEBFE99-41CD-4AFE-BB43-A865B8D1E27B}" destId="{AD48CBD7-E920-4122-BF27-B6FC3842D30A}" srcOrd="4" destOrd="0" parTransId="{54825D98-76FF-481C-A2E8-6CE9E36FEB3D}" sibTransId="{F657B82D-6B52-438F-A6B4-A7EE77AEAA78}"/>
    <dgm:cxn modelId="{96497F12-4057-461C-9C78-CFD1FCFDFD3E}" srcId="{AD48CBD7-E920-4122-BF27-B6FC3842D30A}" destId="{30E04E90-AF9F-480F-9A47-12CEBF96F2AC}" srcOrd="0" destOrd="0" parTransId="{DAF637D9-2BE6-4F82-84E0-C0724B5EABA2}" sibTransId="{ECAE46BA-F6D9-424E-940B-60A2D5CFF655}"/>
    <dgm:cxn modelId="{0FABCF14-D9BD-44C3-B796-E6A557C5E081}" srcId="{FFEBFE99-41CD-4AFE-BB43-A865B8D1E27B}" destId="{6C86FD26-CC55-41E1-9DE4-78929203AD32}" srcOrd="2" destOrd="0" parTransId="{D7BE0C12-FF80-4C4E-86FD-DE8916E36CB0}" sibTransId="{C4416DDF-31BA-41C2-976B-2D3B5ED73E5E}"/>
    <dgm:cxn modelId="{E9850C16-A2ED-1B43-A034-DBFE5808C37B}" type="presOf" srcId="{30476D98-C50E-4E7C-B518-9C9B0D00D4ED}" destId="{84237792-DFEA-4ECD-82E6-1E569E75B3DA}" srcOrd="0" destOrd="0" presId="urn:microsoft.com/office/officeart/2018/2/layout/IconVerticalSolidList"/>
    <dgm:cxn modelId="{37A72721-BFA2-4B3D-8B7C-DBFC4BF430B5}" srcId="{8F9A3465-C687-4C18-B731-4D5F51BC08C8}" destId="{BED8E5BB-7E0E-4531-B3B5-80070CB8E009}" srcOrd="0" destOrd="0" parTransId="{AF6517F7-CCE5-48F1-8EC9-A2D034096CDD}" sibTransId="{69D06FF5-D06F-4846-B35C-132C8797C6F0}"/>
    <dgm:cxn modelId="{E380642F-0BDE-464C-9D09-B4BFA11104EB}" type="presOf" srcId="{C54FC9E7-DAFC-4E76-9A4B-31A741359C18}" destId="{7670C337-FDF3-4355-8901-9773F695B301}" srcOrd="0" destOrd="0" presId="urn:microsoft.com/office/officeart/2018/2/layout/IconVerticalSolidList"/>
    <dgm:cxn modelId="{C8F9CC4A-639C-F74F-9F1F-3A8D5E74B1B6}" type="presOf" srcId="{E920BBB2-A1B0-4138-8EE1-19B418B8EE28}" destId="{AE034E70-19F5-45AF-8828-6D2EB0D77319}" srcOrd="0" destOrd="0" presId="urn:microsoft.com/office/officeart/2018/2/layout/IconVerticalSolidList"/>
    <dgm:cxn modelId="{1415EE4B-D701-A247-BA8A-4E8303ADC8C0}" type="presOf" srcId="{ED3B8ECB-75BF-4FB2-8BB1-7B7606F6D70F}" destId="{817AE2F8-F17B-424A-B004-6C750B0841B4}" srcOrd="0" destOrd="0" presId="urn:microsoft.com/office/officeart/2018/2/layout/IconVerticalSolidList"/>
    <dgm:cxn modelId="{E53E7D54-D30D-3D40-A514-B66D1D59ED8C}" type="presOf" srcId="{BED8E5BB-7E0E-4531-B3B5-80070CB8E009}" destId="{6D3D25E7-8B99-4DD9-BC47-A939F2308AD4}" srcOrd="0" destOrd="0" presId="urn:microsoft.com/office/officeart/2018/2/layout/IconVerticalSolidList"/>
    <dgm:cxn modelId="{364CBD66-7291-C34E-96C2-F9BB7D54D227}" type="presOf" srcId="{5C5E204E-5092-4811-B2E8-E62B2C90104E}" destId="{51657728-E2C6-4677-B76A-2D11C58535B7}" srcOrd="0" destOrd="0" presId="urn:microsoft.com/office/officeart/2018/2/layout/IconVerticalSolidList"/>
    <dgm:cxn modelId="{9BF76F71-042E-614B-AD89-823E0D97EDEA}" type="presOf" srcId="{AD48CBD7-E920-4122-BF27-B6FC3842D30A}" destId="{18DB93A9-1366-4B87-9E85-43B6949325F6}" srcOrd="0" destOrd="0" presId="urn:microsoft.com/office/officeart/2018/2/layout/IconVerticalSolidList"/>
    <dgm:cxn modelId="{2E12A271-183C-4D97-9A7A-DFD3ADE549E1}" srcId="{FFEBFE99-41CD-4AFE-BB43-A865B8D1E27B}" destId="{8F9A3465-C687-4C18-B731-4D5F51BC08C8}" srcOrd="6" destOrd="0" parTransId="{BF69F2AE-1840-4CD3-830F-7DD1B16FD18D}" sibTransId="{1732AEE0-6551-472F-AA61-7A1E7D08400E}"/>
    <dgm:cxn modelId="{19B35A7A-32C6-5541-AD4C-95E393E23B9F}" type="presOf" srcId="{FCCE0235-3764-4A95-9566-784E555D9FD5}" destId="{C7F79E32-0B92-427D-9D34-CA56C0596FA0}" srcOrd="0" destOrd="0" presId="urn:microsoft.com/office/officeart/2018/2/layout/IconVerticalSolidList"/>
    <dgm:cxn modelId="{F35FD07B-7176-4531-B91E-3E4D4A305A99}" srcId="{FFEBFE99-41CD-4AFE-BB43-A865B8D1E27B}" destId="{30476D98-C50E-4E7C-B518-9C9B0D00D4ED}" srcOrd="7" destOrd="0" parTransId="{BA24870A-F4DB-4FD2-9748-E3ADD9AE5B48}" sibTransId="{5FC55640-D1F6-4E32-876A-71E1A43693CF}"/>
    <dgm:cxn modelId="{70035C7F-8047-4023-BB5E-F83BB2569BA7}" srcId="{FFEBFE99-41CD-4AFE-BB43-A865B8D1E27B}" destId="{C54FC9E7-DAFC-4E76-9A4B-31A741359C18}" srcOrd="5" destOrd="0" parTransId="{2B84C142-1999-45F7-95C5-80FA2DBC5753}" sibTransId="{B726743A-A2A9-45D8-A4DA-B27666BFDFD2}"/>
    <dgm:cxn modelId="{FB96FB8D-E96F-CD44-94DA-B61C573BB05A}" type="presOf" srcId="{C25B5DE6-4196-4B83-BE23-62DA1100B385}" destId="{F50FCB37-914D-4C61-9E95-C3DC038E6C4E}" srcOrd="0" destOrd="0" presId="urn:microsoft.com/office/officeart/2018/2/layout/IconVerticalSolidList"/>
    <dgm:cxn modelId="{18FA84AC-B856-7445-9942-BB6FC983FA6B}" type="presOf" srcId="{51CDDA14-0CE8-426C-8639-241B7238AF14}" destId="{8189AD1E-AF60-45FA-AEDF-0BD5E71C67C3}" srcOrd="0" destOrd="0" presId="urn:microsoft.com/office/officeart/2018/2/layout/IconVerticalSolidList"/>
    <dgm:cxn modelId="{8CB5DEC3-B8FF-4385-9545-665BF5D59FD5}" srcId="{30476D98-C50E-4E7C-B518-9C9B0D00D4ED}" destId="{ED3B8ECB-75BF-4FB2-8BB1-7B7606F6D70F}" srcOrd="0" destOrd="0" parTransId="{44698248-D904-45A8-9DED-6BE065EFDF18}" sibTransId="{A29FACD4-87DC-48F1-AE44-7E18CD5F7260}"/>
    <dgm:cxn modelId="{40C45DC4-B652-3446-9283-5A698FCCC317}" type="presOf" srcId="{30E04E90-AF9F-480F-9A47-12CEBF96F2AC}" destId="{6751FC30-A6E3-48B8-976F-9E59D78391E6}" srcOrd="0" destOrd="0" presId="urn:microsoft.com/office/officeart/2018/2/layout/IconVerticalSolidList"/>
    <dgm:cxn modelId="{32F836C7-5055-9E4C-A03B-2B7C372008EB}" type="presOf" srcId="{AB7ED4F3-80CC-43EF-8513-BAA50E541F0C}" destId="{70C3D914-12F3-4CCA-8E3A-2A2C3E0CF009}" srcOrd="0" destOrd="0" presId="urn:microsoft.com/office/officeart/2018/2/layout/IconVerticalSolidList"/>
    <dgm:cxn modelId="{CD25FEDD-72D2-4BC8-9369-CD1108EAEFF5}" srcId="{6C86FD26-CC55-41E1-9DE4-78929203AD32}" destId="{AB7ED4F3-80CC-43EF-8513-BAA50E541F0C}" srcOrd="0" destOrd="0" parTransId="{DC28ED96-2D0C-4E36-8C12-90412DF27458}" sibTransId="{93274132-5323-4631-88D0-4C2EB202F1E5}"/>
    <dgm:cxn modelId="{553402E0-CA9F-4F27-A332-1B6FC954FF0A}" srcId="{E920BBB2-A1B0-4138-8EE1-19B418B8EE28}" destId="{C25B5DE6-4196-4B83-BE23-62DA1100B385}" srcOrd="0" destOrd="0" parTransId="{35613C76-F9B2-4A98-927C-0B7553BB3B87}" sibTransId="{380BBD37-3618-4C76-99DD-3656763F0089}"/>
    <dgm:cxn modelId="{23CD6FE8-E458-4422-9367-51F73B1AC60A}" srcId="{C54FC9E7-DAFC-4E76-9A4B-31A741359C18}" destId="{51CDDA14-0CE8-426C-8639-241B7238AF14}" srcOrd="0" destOrd="0" parTransId="{D020B8C7-1607-403E-A2C5-1F1933288932}" sibTransId="{E0532DAC-EA76-4AF2-84A2-7D1FFFC40E99}"/>
    <dgm:cxn modelId="{88F7F6EC-67CB-5B42-87E4-FCD3E1D284E8}" type="presOf" srcId="{6C86FD26-CC55-41E1-9DE4-78929203AD32}" destId="{7DA8AB71-CA71-4812-8632-75A7FF0849F5}" srcOrd="0" destOrd="0" presId="urn:microsoft.com/office/officeart/2018/2/layout/IconVerticalSolidList"/>
    <dgm:cxn modelId="{E6B7A2F2-B5B9-FA49-AA11-E14FDEF4301B}" type="presOf" srcId="{FFEBFE99-41CD-4AFE-BB43-A865B8D1E27B}" destId="{84205E0B-CD37-4D2F-8254-8F952100F313}" srcOrd="0" destOrd="0" presId="urn:microsoft.com/office/officeart/2018/2/layout/IconVerticalSolidList"/>
    <dgm:cxn modelId="{E6C769F5-528D-4EEB-8EE9-11A7285B6D9E}" srcId="{FFEBFE99-41CD-4AFE-BB43-A865B8D1E27B}" destId="{E920BBB2-A1B0-4138-8EE1-19B418B8EE28}" srcOrd="1" destOrd="0" parTransId="{127917FC-43F7-4D63-B375-D2D9FAD150C0}" sibTransId="{62B41D06-88CF-4902-AFFB-B3544EE42934}"/>
    <dgm:cxn modelId="{0C5B3CFA-B5D0-4991-A561-76C59837A4F3}" srcId="{FFEBFE99-41CD-4AFE-BB43-A865B8D1E27B}" destId="{FCCE0235-3764-4A95-9566-784E555D9FD5}" srcOrd="3" destOrd="0" parTransId="{C64310F4-FD7B-491F-A54B-8A2EA2AF4F75}" sibTransId="{309E28EF-684B-49DD-964B-0787326FC9C7}"/>
    <dgm:cxn modelId="{45D7C3FF-B08A-444D-B833-BF444A80EF40}" type="presOf" srcId="{8F9A3465-C687-4C18-B731-4D5F51BC08C8}" destId="{FCF35E74-D168-4BB1-947A-D0712F27F91D}" srcOrd="0" destOrd="0" presId="urn:microsoft.com/office/officeart/2018/2/layout/IconVerticalSolidList"/>
    <dgm:cxn modelId="{8D2DACC9-6E15-904B-A5FE-2E9C1F8C8354}" type="presParOf" srcId="{84205E0B-CD37-4D2F-8254-8F952100F313}" destId="{44C8E445-501E-4B87-A160-19383685297D}" srcOrd="0" destOrd="0" presId="urn:microsoft.com/office/officeart/2018/2/layout/IconVerticalSolidList"/>
    <dgm:cxn modelId="{1FE14712-E29B-5A47-83E0-0C487916A466}" type="presParOf" srcId="{44C8E445-501E-4B87-A160-19383685297D}" destId="{72AC0844-461A-4AD6-87A2-FD28813748A8}" srcOrd="0" destOrd="0" presId="urn:microsoft.com/office/officeart/2018/2/layout/IconVerticalSolidList"/>
    <dgm:cxn modelId="{0FE24D55-E01D-3E4B-B1D4-DBED4E252A3E}" type="presParOf" srcId="{44C8E445-501E-4B87-A160-19383685297D}" destId="{B6F00DC2-F66A-4D9E-B65A-AE9B904631E2}" srcOrd="1" destOrd="0" presId="urn:microsoft.com/office/officeart/2018/2/layout/IconVerticalSolidList"/>
    <dgm:cxn modelId="{CE58F6AC-2784-8642-AB5D-686EB1AA706D}" type="presParOf" srcId="{44C8E445-501E-4B87-A160-19383685297D}" destId="{D3996E8A-C78D-4AAD-AE2D-4272D8A279F5}" srcOrd="2" destOrd="0" presId="urn:microsoft.com/office/officeart/2018/2/layout/IconVerticalSolidList"/>
    <dgm:cxn modelId="{315AD66A-6FE1-C345-AE5D-99E94B4F1BE2}" type="presParOf" srcId="{44C8E445-501E-4B87-A160-19383685297D}" destId="{51657728-E2C6-4677-B76A-2D11C58535B7}" srcOrd="3" destOrd="0" presId="urn:microsoft.com/office/officeart/2018/2/layout/IconVerticalSolidList"/>
    <dgm:cxn modelId="{C843CEC9-F932-5341-BF30-B2BBC17C7090}" type="presParOf" srcId="{84205E0B-CD37-4D2F-8254-8F952100F313}" destId="{928344C6-E20F-4CFA-8B42-917F796AA167}" srcOrd="1" destOrd="0" presId="urn:microsoft.com/office/officeart/2018/2/layout/IconVerticalSolidList"/>
    <dgm:cxn modelId="{11190931-4228-074F-A5F6-D5AE7DEF999F}" type="presParOf" srcId="{84205E0B-CD37-4D2F-8254-8F952100F313}" destId="{7996A6E1-EB88-4E3A-9E6D-AA11FA02E7C0}" srcOrd="2" destOrd="0" presId="urn:microsoft.com/office/officeart/2018/2/layout/IconVerticalSolidList"/>
    <dgm:cxn modelId="{B1F14EF3-9F0C-F64E-B926-B0299C7BF712}" type="presParOf" srcId="{7996A6E1-EB88-4E3A-9E6D-AA11FA02E7C0}" destId="{2B5EB354-7114-4C91-BACB-6C9DAD0EAF5E}" srcOrd="0" destOrd="0" presId="urn:microsoft.com/office/officeart/2018/2/layout/IconVerticalSolidList"/>
    <dgm:cxn modelId="{BD55FA23-50B4-C842-9805-59F0A799228A}" type="presParOf" srcId="{7996A6E1-EB88-4E3A-9E6D-AA11FA02E7C0}" destId="{AC6D185F-B53D-4A5E-B505-6EAE8428F6B6}" srcOrd="1" destOrd="0" presId="urn:microsoft.com/office/officeart/2018/2/layout/IconVerticalSolidList"/>
    <dgm:cxn modelId="{8CE62320-0C69-774D-B865-CC963AFC7DF8}" type="presParOf" srcId="{7996A6E1-EB88-4E3A-9E6D-AA11FA02E7C0}" destId="{4B0AD7BC-0BC5-458A-958B-467B5968B007}" srcOrd="2" destOrd="0" presId="urn:microsoft.com/office/officeart/2018/2/layout/IconVerticalSolidList"/>
    <dgm:cxn modelId="{41638F33-C97A-9B4F-A703-B3F8D5916338}" type="presParOf" srcId="{7996A6E1-EB88-4E3A-9E6D-AA11FA02E7C0}" destId="{AE034E70-19F5-45AF-8828-6D2EB0D77319}" srcOrd="3" destOrd="0" presId="urn:microsoft.com/office/officeart/2018/2/layout/IconVerticalSolidList"/>
    <dgm:cxn modelId="{0F8B8383-0B20-CC40-BC1F-19AB5B7F3820}" type="presParOf" srcId="{7996A6E1-EB88-4E3A-9E6D-AA11FA02E7C0}" destId="{F50FCB37-914D-4C61-9E95-C3DC038E6C4E}" srcOrd="4" destOrd="0" presId="urn:microsoft.com/office/officeart/2018/2/layout/IconVerticalSolidList"/>
    <dgm:cxn modelId="{F7D5BA24-D644-114B-A630-8A5FA91F0959}" type="presParOf" srcId="{84205E0B-CD37-4D2F-8254-8F952100F313}" destId="{08D36D44-9D74-41FC-931C-557A7752B6BA}" srcOrd="3" destOrd="0" presId="urn:microsoft.com/office/officeart/2018/2/layout/IconVerticalSolidList"/>
    <dgm:cxn modelId="{FC497809-5162-0646-825F-9DC85A1071E3}" type="presParOf" srcId="{84205E0B-CD37-4D2F-8254-8F952100F313}" destId="{CBB3DC86-8B6A-4D90-8BF0-8167E7383D91}" srcOrd="4" destOrd="0" presId="urn:microsoft.com/office/officeart/2018/2/layout/IconVerticalSolidList"/>
    <dgm:cxn modelId="{70A6DD68-A886-084C-B6EC-08E11761D78C}" type="presParOf" srcId="{CBB3DC86-8B6A-4D90-8BF0-8167E7383D91}" destId="{04389E40-C0F7-4A74-A9A0-C40F6EE14EC1}" srcOrd="0" destOrd="0" presId="urn:microsoft.com/office/officeart/2018/2/layout/IconVerticalSolidList"/>
    <dgm:cxn modelId="{6F33F706-2187-B14F-A2DC-4F6ECF6FBAB5}" type="presParOf" srcId="{CBB3DC86-8B6A-4D90-8BF0-8167E7383D91}" destId="{3013AADB-E1E9-426D-A8BB-9EC81A34FD9F}" srcOrd="1" destOrd="0" presId="urn:microsoft.com/office/officeart/2018/2/layout/IconVerticalSolidList"/>
    <dgm:cxn modelId="{3E672527-FDCC-034E-BF6A-65A54CD3A9CD}" type="presParOf" srcId="{CBB3DC86-8B6A-4D90-8BF0-8167E7383D91}" destId="{DA18DE2D-BC2A-4DA5-903D-E6186022BD1A}" srcOrd="2" destOrd="0" presId="urn:microsoft.com/office/officeart/2018/2/layout/IconVerticalSolidList"/>
    <dgm:cxn modelId="{B194D685-E5C5-8245-8C2F-97E42C32135B}" type="presParOf" srcId="{CBB3DC86-8B6A-4D90-8BF0-8167E7383D91}" destId="{7DA8AB71-CA71-4812-8632-75A7FF0849F5}" srcOrd="3" destOrd="0" presId="urn:microsoft.com/office/officeart/2018/2/layout/IconVerticalSolidList"/>
    <dgm:cxn modelId="{D9E72153-0A26-3947-B2C6-DEE1391F01A8}" type="presParOf" srcId="{CBB3DC86-8B6A-4D90-8BF0-8167E7383D91}" destId="{70C3D914-12F3-4CCA-8E3A-2A2C3E0CF009}" srcOrd="4" destOrd="0" presId="urn:microsoft.com/office/officeart/2018/2/layout/IconVerticalSolidList"/>
    <dgm:cxn modelId="{65106FBB-888E-8046-99E9-E725C9F9FDFB}" type="presParOf" srcId="{84205E0B-CD37-4D2F-8254-8F952100F313}" destId="{1088BE59-FA66-49EB-8573-E57254A0E69F}" srcOrd="5" destOrd="0" presId="urn:microsoft.com/office/officeart/2018/2/layout/IconVerticalSolidList"/>
    <dgm:cxn modelId="{4A350164-0118-7F46-B32C-FC00CA161E3D}" type="presParOf" srcId="{84205E0B-CD37-4D2F-8254-8F952100F313}" destId="{A2DD842E-870F-4199-9BFF-3823E3205D8A}" srcOrd="6" destOrd="0" presId="urn:microsoft.com/office/officeart/2018/2/layout/IconVerticalSolidList"/>
    <dgm:cxn modelId="{B55550B5-E675-674E-9BDD-AAF6B4630DEF}" type="presParOf" srcId="{A2DD842E-870F-4199-9BFF-3823E3205D8A}" destId="{2B599635-1FA8-4BF8-A3EC-AA38517BAF56}" srcOrd="0" destOrd="0" presId="urn:microsoft.com/office/officeart/2018/2/layout/IconVerticalSolidList"/>
    <dgm:cxn modelId="{4E32208F-24E0-DA4D-890E-650BB672B6D3}" type="presParOf" srcId="{A2DD842E-870F-4199-9BFF-3823E3205D8A}" destId="{D91C6122-3C23-408F-9298-74C0CF693017}" srcOrd="1" destOrd="0" presId="urn:microsoft.com/office/officeart/2018/2/layout/IconVerticalSolidList"/>
    <dgm:cxn modelId="{E3502D48-1460-2446-9F65-9679E7F0CAFC}" type="presParOf" srcId="{A2DD842E-870F-4199-9BFF-3823E3205D8A}" destId="{683A37E0-33D4-49FA-9D7A-DE55E345C6C7}" srcOrd="2" destOrd="0" presId="urn:microsoft.com/office/officeart/2018/2/layout/IconVerticalSolidList"/>
    <dgm:cxn modelId="{CB9DEC84-BF11-BE4F-99D6-BDF02BD07BF8}" type="presParOf" srcId="{A2DD842E-870F-4199-9BFF-3823E3205D8A}" destId="{C7F79E32-0B92-427D-9D34-CA56C0596FA0}" srcOrd="3" destOrd="0" presId="urn:microsoft.com/office/officeart/2018/2/layout/IconVerticalSolidList"/>
    <dgm:cxn modelId="{624EFF7B-8D00-EA49-B3B4-141168896162}" type="presParOf" srcId="{84205E0B-CD37-4D2F-8254-8F952100F313}" destId="{25955496-7445-4B6A-BA42-12102DCDA7ED}" srcOrd="7" destOrd="0" presId="urn:microsoft.com/office/officeart/2018/2/layout/IconVerticalSolidList"/>
    <dgm:cxn modelId="{A1AAD5AE-8162-F745-8E50-45318F830CB7}" type="presParOf" srcId="{84205E0B-CD37-4D2F-8254-8F952100F313}" destId="{0173C89E-6240-444C-AC75-5D742B0142B8}" srcOrd="8" destOrd="0" presId="urn:microsoft.com/office/officeart/2018/2/layout/IconVerticalSolidList"/>
    <dgm:cxn modelId="{02089C20-E6AE-C44D-BF79-1C1973747FEC}" type="presParOf" srcId="{0173C89E-6240-444C-AC75-5D742B0142B8}" destId="{A5FDE765-0650-44F5-9228-8F3775A6B0AE}" srcOrd="0" destOrd="0" presId="urn:microsoft.com/office/officeart/2018/2/layout/IconVerticalSolidList"/>
    <dgm:cxn modelId="{A315F7F6-56C3-0243-BE99-443D171DC6E6}" type="presParOf" srcId="{0173C89E-6240-444C-AC75-5D742B0142B8}" destId="{76A5DA20-E4B4-4424-9966-0B4DCAD82795}" srcOrd="1" destOrd="0" presId="urn:microsoft.com/office/officeart/2018/2/layout/IconVerticalSolidList"/>
    <dgm:cxn modelId="{DDADE36F-4115-EA4E-85E6-06361B1ACEAA}" type="presParOf" srcId="{0173C89E-6240-444C-AC75-5D742B0142B8}" destId="{BA999539-52A0-409C-A8E4-AEAE050347F4}" srcOrd="2" destOrd="0" presId="urn:microsoft.com/office/officeart/2018/2/layout/IconVerticalSolidList"/>
    <dgm:cxn modelId="{4318B47B-5C68-8441-8D11-0D72A182B941}" type="presParOf" srcId="{0173C89E-6240-444C-AC75-5D742B0142B8}" destId="{18DB93A9-1366-4B87-9E85-43B6949325F6}" srcOrd="3" destOrd="0" presId="urn:microsoft.com/office/officeart/2018/2/layout/IconVerticalSolidList"/>
    <dgm:cxn modelId="{8C60C48F-BE9B-0F4D-8C77-C202F10EC739}" type="presParOf" srcId="{0173C89E-6240-444C-AC75-5D742B0142B8}" destId="{6751FC30-A6E3-48B8-976F-9E59D78391E6}" srcOrd="4" destOrd="0" presId="urn:microsoft.com/office/officeart/2018/2/layout/IconVerticalSolidList"/>
    <dgm:cxn modelId="{BD175AF0-5FFB-E643-808C-EE1DFE4DBA5D}" type="presParOf" srcId="{84205E0B-CD37-4D2F-8254-8F952100F313}" destId="{8B7F4F17-E9F3-45DF-8F8F-1D0B0A534C0B}" srcOrd="9" destOrd="0" presId="urn:microsoft.com/office/officeart/2018/2/layout/IconVerticalSolidList"/>
    <dgm:cxn modelId="{07BEDF25-A0E5-D94A-97F7-B6C6E0572125}" type="presParOf" srcId="{84205E0B-CD37-4D2F-8254-8F952100F313}" destId="{8D322320-A7F4-40D6-B555-00CBF5C79CD8}" srcOrd="10" destOrd="0" presId="urn:microsoft.com/office/officeart/2018/2/layout/IconVerticalSolidList"/>
    <dgm:cxn modelId="{A2C726B4-5A57-034E-B2EF-FF850BD76973}" type="presParOf" srcId="{8D322320-A7F4-40D6-B555-00CBF5C79CD8}" destId="{95A03F11-E979-4D18-9CDB-BC6C54A9655F}" srcOrd="0" destOrd="0" presId="urn:microsoft.com/office/officeart/2018/2/layout/IconVerticalSolidList"/>
    <dgm:cxn modelId="{6233F7AF-52C2-B245-BBDF-6B5391A0258B}" type="presParOf" srcId="{8D322320-A7F4-40D6-B555-00CBF5C79CD8}" destId="{B8297FB8-D44F-42EA-BEC1-BC423E047F56}" srcOrd="1" destOrd="0" presId="urn:microsoft.com/office/officeart/2018/2/layout/IconVerticalSolidList"/>
    <dgm:cxn modelId="{CC212A8C-BF92-7B45-8234-D86F55A02F2A}" type="presParOf" srcId="{8D322320-A7F4-40D6-B555-00CBF5C79CD8}" destId="{A2D84272-D306-47D2-BF79-B51A79EDF814}" srcOrd="2" destOrd="0" presId="urn:microsoft.com/office/officeart/2018/2/layout/IconVerticalSolidList"/>
    <dgm:cxn modelId="{D0CD3E5F-4918-BE43-B9D0-AB37298976C9}" type="presParOf" srcId="{8D322320-A7F4-40D6-B555-00CBF5C79CD8}" destId="{7670C337-FDF3-4355-8901-9773F695B301}" srcOrd="3" destOrd="0" presId="urn:microsoft.com/office/officeart/2018/2/layout/IconVerticalSolidList"/>
    <dgm:cxn modelId="{3A6CA1F2-A4A4-4C40-BACB-9C782E41BC38}" type="presParOf" srcId="{8D322320-A7F4-40D6-B555-00CBF5C79CD8}" destId="{8189AD1E-AF60-45FA-AEDF-0BD5E71C67C3}" srcOrd="4" destOrd="0" presId="urn:microsoft.com/office/officeart/2018/2/layout/IconVerticalSolidList"/>
    <dgm:cxn modelId="{56D87A11-A211-B14F-B62B-BDAB8A8BD46E}" type="presParOf" srcId="{84205E0B-CD37-4D2F-8254-8F952100F313}" destId="{096D449E-42FE-4A63-BB93-1DFA19304904}" srcOrd="11" destOrd="0" presId="urn:microsoft.com/office/officeart/2018/2/layout/IconVerticalSolidList"/>
    <dgm:cxn modelId="{9A9EC00C-18F4-3A40-BC1F-B99E8D5E6509}" type="presParOf" srcId="{84205E0B-CD37-4D2F-8254-8F952100F313}" destId="{835E20E4-B862-4C68-94D1-529B97A9CF0B}" srcOrd="12" destOrd="0" presId="urn:microsoft.com/office/officeart/2018/2/layout/IconVerticalSolidList"/>
    <dgm:cxn modelId="{888D50DA-318E-E044-94AD-7FEAEAECD970}" type="presParOf" srcId="{835E20E4-B862-4C68-94D1-529B97A9CF0B}" destId="{30EE218B-89FD-4DC1-92C5-F5EE2ABE7CAA}" srcOrd="0" destOrd="0" presId="urn:microsoft.com/office/officeart/2018/2/layout/IconVerticalSolidList"/>
    <dgm:cxn modelId="{E3DD0662-F84E-094A-99ED-58B0C61855AD}" type="presParOf" srcId="{835E20E4-B862-4C68-94D1-529B97A9CF0B}" destId="{2FD3776C-D356-4A1D-B1BD-3CD544B8D956}" srcOrd="1" destOrd="0" presId="urn:microsoft.com/office/officeart/2018/2/layout/IconVerticalSolidList"/>
    <dgm:cxn modelId="{CDA16240-E117-FE4E-90FE-2E71C29B9A56}" type="presParOf" srcId="{835E20E4-B862-4C68-94D1-529B97A9CF0B}" destId="{BC130D63-F038-4320-8685-44BCFCCEFA9D}" srcOrd="2" destOrd="0" presId="urn:microsoft.com/office/officeart/2018/2/layout/IconVerticalSolidList"/>
    <dgm:cxn modelId="{DD5EE2CC-5B2E-084F-8521-762DEC407ED0}" type="presParOf" srcId="{835E20E4-B862-4C68-94D1-529B97A9CF0B}" destId="{FCF35E74-D168-4BB1-947A-D0712F27F91D}" srcOrd="3" destOrd="0" presId="urn:microsoft.com/office/officeart/2018/2/layout/IconVerticalSolidList"/>
    <dgm:cxn modelId="{ACA881C6-79FD-914E-B184-A239F04E5382}" type="presParOf" srcId="{835E20E4-B862-4C68-94D1-529B97A9CF0B}" destId="{6D3D25E7-8B99-4DD9-BC47-A939F2308AD4}" srcOrd="4" destOrd="0" presId="urn:microsoft.com/office/officeart/2018/2/layout/IconVerticalSolidList"/>
    <dgm:cxn modelId="{10DB36C9-8832-0943-B4AE-D2A0101C2687}" type="presParOf" srcId="{84205E0B-CD37-4D2F-8254-8F952100F313}" destId="{70BF6084-4BBE-477D-946F-D135E5F62CD4}" srcOrd="13" destOrd="0" presId="urn:microsoft.com/office/officeart/2018/2/layout/IconVerticalSolidList"/>
    <dgm:cxn modelId="{5ACE92AF-C3C0-5140-B07C-3CBA04F70AD2}" type="presParOf" srcId="{84205E0B-CD37-4D2F-8254-8F952100F313}" destId="{0352BDB5-4279-470B-B710-9EB043586DF7}" srcOrd="14" destOrd="0" presId="urn:microsoft.com/office/officeart/2018/2/layout/IconVerticalSolidList"/>
    <dgm:cxn modelId="{3D7FD98E-F359-4E44-AF23-E967093FC024}" type="presParOf" srcId="{0352BDB5-4279-470B-B710-9EB043586DF7}" destId="{A44F6268-6EEE-4AB5-813D-E1B9F9CF18A1}" srcOrd="0" destOrd="0" presId="urn:microsoft.com/office/officeart/2018/2/layout/IconVerticalSolidList"/>
    <dgm:cxn modelId="{1EA48B7E-5388-AD43-A1FA-AA3E9B027970}" type="presParOf" srcId="{0352BDB5-4279-470B-B710-9EB043586DF7}" destId="{CA6E7468-FD53-4352-A8BF-D1445AD9E46A}" srcOrd="1" destOrd="0" presId="urn:microsoft.com/office/officeart/2018/2/layout/IconVerticalSolidList"/>
    <dgm:cxn modelId="{DDA49090-9CCD-6A44-879E-BA7D9DBA93A3}" type="presParOf" srcId="{0352BDB5-4279-470B-B710-9EB043586DF7}" destId="{4AEB239C-0DD9-4F19-9795-25EEB4C0F9D6}" srcOrd="2" destOrd="0" presId="urn:microsoft.com/office/officeart/2018/2/layout/IconVerticalSolidList"/>
    <dgm:cxn modelId="{6F5509CB-AFA4-E649-8155-59D8ED8BB159}" type="presParOf" srcId="{0352BDB5-4279-470B-B710-9EB043586DF7}" destId="{84237792-DFEA-4ECD-82E6-1E569E75B3DA}" srcOrd="3" destOrd="0" presId="urn:microsoft.com/office/officeart/2018/2/layout/IconVerticalSolidList"/>
    <dgm:cxn modelId="{EFBA7AC6-4447-BA4E-8891-17314E2B32CE}" type="presParOf" srcId="{0352BDB5-4279-470B-B710-9EB043586DF7}" destId="{817AE2F8-F17B-424A-B004-6C750B0841B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D7F35-6556-C54E-B387-13EA4B31EE81}">
      <dsp:nvSpPr>
        <dsp:cNvPr id="0" name=""/>
        <dsp:cNvSpPr/>
      </dsp:nvSpPr>
      <dsp:spPr>
        <a:xfrm>
          <a:off x="949616" y="897307"/>
          <a:ext cx="758766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01FB5-4C38-2F4C-B146-532D7261785E}">
      <dsp:nvSpPr>
        <dsp:cNvPr id="0" name=""/>
        <dsp:cNvSpPr/>
      </dsp:nvSpPr>
      <dsp:spPr>
        <a:xfrm>
          <a:off x="1753909" y="833607"/>
          <a:ext cx="87258" cy="16389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25927"/>
            <a:satOff val="-1822"/>
            <a:lumOff val="-15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25927"/>
              <a:satOff val="-1822"/>
              <a:lumOff val="-1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3842B-9552-6945-94A7-C98C2A762EE4}">
      <dsp:nvSpPr>
        <dsp:cNvPr id="0" name=""/>
        <dsp:cNvSpPr/>
      </dsp:nvSpPr>
      <dsp:spPr>
        <a:xfrm>
          <a:off x="482310" y="524883"/>
          <a:ext cx="744920" cy="74492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907" tIns="28907" rIns="28907" bIns="2890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91401" y="633974"/>
        <a:ext cx="526738" cy="526738"/>
      </dsp:txXfrm>
    </dsp:sp>
    <dsp:sp modelId="{B2A556C4-63B5-0348-B7F3-3B27C2480696}">
      <dsp:nvSpPr>
        <dsp:cNvPr id="0" name=""/>
        <dsp:cNvSpPr/>
      </dsp:nvSpPr>
      <dsp:spPr>
        <a:xfrm>
          <a:off x="1158" y="1435403"/>
          <a:ext cx="170722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51853"/>
            <a:satOff val="-3644"/>
            <a:lumOff val="-31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51853"/>
              <a:satOff val="-3644"/>
              <a:lumOff val="-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68" tIns="165100" rIns="134668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dimensional data warehouse for structured air quality analytics.</a:t>
          </a:r>
        </a:p>
      </dsp:txBody>
      <dsp:txXfrm>
        <a:off x="1158" y="1776848"/>
        <a:ext cx="1707225" cy="1624155"/>
      </dsp:txXfrm>
    </dsp:sp>
    <dsp:sp modelId="{D522F869-81E1-7C46-9D9E-2F52E4682DEE}">
      <dsp:nvSpPr>
        <dsp:cNvPr id="0" name=""/>
        <dsp:cNvSpPr/>
      </dsp:nvSpPr>
      <dsp:spPr>
        <a:xfrm>
          <a:off x="1898074" y="897307"/>
          <a:ext cx="1707225" cy="71"/>
        </a:xfrm>
        <a:prstGeom prst="rect">
          <a:avLst/>
        </a:prstGeom>
        <a:solidFill>
          <a:schemeClr val="accent2">
            <a:tint val="40000"/>
            <a:alpha val="90000"/>
            <a:hueOff val="377780"/>
            <a:satOff val="-5466"/>
            <a:lumOff val="-47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77780"/>
              <a:satOff val="-5466"/>
              <a:lumOff val="-4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021D5-C833-AE4E-B100-DA999B7317A0}">
      <dsp:nvSpPr>
        <dsp:cNvPr id="0" name=""/>
        <dsp:cNvSpPr/>
      </dsp:nvSpPr>
      <dsp:spPr>
        <a:xfrm>
          <a:off x="3650825" y="833607"/>
          <a:ext cx="87258" cy="1638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503707"/>
            <a:satOff val="-7289"/>
            <a:lumOff val="-63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03707"/>
              <a:satOff val="-7289"/>
              <a:lumOff val="-6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BBA7F-0FB3-8649-AE9E-C5290FDFD26F}">
      <dsp:nvSpPr>
        <dsp:cNvPr id="0" name=""/>
        <dsp:cNvSpPr/>
      </dsp:nvSpPr>
      <dsp:spPr>
        <a:xfrm>
          <a:off x="2379227" y="524883"/>
          <a:ext cx="744920" cy="744920"/>
        </a:xfrm>
        <a:prstGeom prst="ellipse">
          <a:avLst/>
        </a:prstGeom>
        <a:gradFill rotWithShape="0">
          <a:gsLst>
            <a:gs pos="0">
              <a:schemeClr val="accent2">
                <a:hueOff val="602336"/>
                <a:satOff val="-5808"/>
                <a:lumOff val="-17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02336"/>
                <a:satOff val="-5808"/>
                <a:lumOff val="-17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02336"/>
                <a:satOff val="-5808"/>
                <a:lumOff val="-17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02336"/>
              <a:satOff val="-5808"/>
              <a:lumOff val="-17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907" tIns="28907" rIns="28907" bIns="2890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488318" y="633974"/>
        <a:ext cx="526738" cy="526738"/>
      </dsp:txXfrm>
    </dsp:sp>
    <dsp:sp modelId="{CC9E8A06-6167-8C4A-A576-7CDF94DD881D}">
      <dsp:nvSpPr>
        <dsp:cNvPr id="0" name=""/>
        <dsp:cNvSpPr/>
      </dsp:nvSpPr>
      <dsp:spPr>
        <a:xfrm>
          <a:off x="1898074" y="1435403"/>
          <a:ext cx="170722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29633"/>
            <a:satOff val="-9111"/>
            <a:lumOff val="-79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629633"/>
              <a:satOff val="-9111"/>
              <a:lumOff val="-7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68" tIns="165100" rIns="134668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Integrate diverse datasets from EPA and NYC Open Data into a unified system.</a:t>
          </a:r>
        </a:p>
      </dsp:txBody>
      <dsp:txXfrm>
        <a:off x="1898074" y="1776848"/>
        <a:ext cx="1707225" cy="1624155"/>
      </dsp:txXfrm>
    </dsp:sp>
    <dsp:sp modelId="{066E584E-063F-0545-9E6F-53A8593B5F1A}">
      <dsp:nvSpPr>
        <dsp:cNvPr id="0" name=""/>
        <dsp:cNvSpPr/>
      </dsp:nvSpPr>
      <dsp:spPr>
        <a:xfrm>
          <a:off x="3794991" y="897307"/>
          <a:ext cx="1707225" cy="72"/>
        </a:xfrm>
        <a:prstGeom prst="rect">
          <a:avLst/>
        </a:prstGeom>
        <a:solidFill>
          <a:schemeClr val="accent2">
            <a:tint val="40000"/>
            <a:alpha val="90000"/>
            <a:hueOff val="755560"/>
            <a:satOff val="-10933"/>
            <a:lumOff val="-95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55560"/>
              <a:satOff val="-10933"/>
              <a:lumOff val="-9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E2F61-1801-1542-9618-76951CA7187A}">
      <dsp:nvSpPr>
        <dsp:cNvPr id="0" name=""/>
        <dsp:cNvSpPr/>
      </dsp:nvSpPr>
      <dsp:spPr>
        <a:xfrm>
          <a:off x="5547742" y="833607"/>
          <a:ext cx="87258" cy="1638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81487"/>
            <a:satOff val="-12755"/>
            <a:lumOff val="-111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881487"/>
              <a:satOff val="-12755"/>
              <a:lumOff val="-11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20BEC-A4F5-DB49-A543-CC8A1BF0C2B7}">
      <dsp:nvSpPr>
        <dsp:cNvPr id="0" name=""/>
        <dsp:cNvSpPr/>
      </dsp:nvSpPr>
      <dsp:spPr>
        <a:xfrm>
          <a:off x="4276144" y="524883"/>
          <a:ext cx="744920" cy="744920"/>
        </a:xfrm>
        <a:prstGeom prst="ellipse">
          <a:avLst/>
        </a:prstGeom>
        <a:gradFill rotWithShape="0">
          <a:gsLst>
            <a:gs pos="0">
              <a:schemeClr val="accent2">
                <a:hueOff val="1204672"/>
                <a:satOff val="-11616"/>
                <a:lumOff val="-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04672"/>
                <a:satOff val="-11616"/>
                <a:lumOff val="-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04672"/>
                <a:satOff val="-11616"/>
                <a:lumOff val="-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204672"/>
              <a:satOff val="-11616"/>
              <a:lumOff val="-34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907" tIns="28907" rIns="28907" bIns="2890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385235" y="633974"/>
        <a:ext cx="526738" cy="526738"/>
      </dsp:txXfrm>
    </dsp:sp>
    <dsp:sp modelId="{83F648B7-03DB-234F-ACE4-6C681F449607}">
      <dsp:nvSpPr>
        <dsp:cNvPr id="0" name=""/>
        <dsp:cNvSpPr/>
      </dsp:nvSpPr>
      <dsp:spPr>
        <a:xfrm>
          <a:off x="3794991" y="1435403"/>
          <a:ext cx="170722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007413"/>
            <a:satOff val="-14577"/>
            <a:lumOff val="-127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07413"/>
              <a:satOff val="-14577"/>
              <a:lumOff val="-12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68" tIns="165100" rIns="134668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Analyze pollutant trends across time periods and geographic locations.</a:t>
          </a:r>
        </a:p>
      </dsp:txBody>
      <dsp:txXfrm>
        <a:off x="3794991" y="1776848"/>
        <a:ext cx="1707225" cy="1624155"/>
      </dsp:txXfrm>
    </dsp:sp>
    <dsp:sp modelId="{1E650388-8DA5-504F-AD5C-69E00E6E5ADE}">
      <dsp:nvSpPr>
        <dsp:cNvPr id="0" name=""/>
        <dsp:cNvSpPr/>
      </dsp:nvSpPr>
      <dsp:spPr>
        <a:xfrm>
          <a:off x="5691908" y="897307"/>
          <a:ext cx="1707225" cy="72"/>
        </a:xfrm>
        <a:prstGeom prst="rect">
          <a:avLst/>
        </a:prstGeom>
        <a:solidFill>
          <a:schemeClr val="accent2">
            <a:tint val="40000"/>
            <a:alpha val="90000"/>
            <a:hueOff val="1133340"/>
            <a:satOff val="-16399"/>
            <a:lumOff val="-142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133340"/>
              <a:satOff val="-16399"/>
              <a:lumOff val="-14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D2FAB-E5B1-DD47-8888-3531A8701D08}">
      <dsp:nvSpPr>
        <dsp:cNvPr id="0" name=""/>
        <dsp:cNvSpPr/>
      </dsp:nvSpPr>
      <dsp:spPr>
        <a:xfrm>
          <a:off x="7444659" y="833607"/>
          <a:ext cx="87258" cy="1638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259267"/>
            <a:satOff val="-18221"/>
            <a:lumOff val="-158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259267"/>
              <a:satOff val="-18221"/>
              <a:lumOff val="-15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39C7C-316E-6E40-B309-A44B381B2ABF}">
      <dsp:nvSpPr>
        <dsp:cNvPr id="0" name=""/>
        <dsp:cNvSpPr/>
      </dsp:nvSpPr>
      <dsp:spPr>
        <a:xfrm>
          <a:off x="6173060" y="524883"/>
          <a:ext cx="744920" cy="744920"/>
        </a:xfrm>
        <a:prstGeom prst="ellipse">
          <a:avLst/>
        </a:prstGeom>
        <a:gradFill rotWithShape="0">
          <a:gsLst>
            <a:gs pos="0">
              <a:schemeClr val="accent2">
                <a:hueOff val="1807009"/>
                <a:satOff val="-17423"/>
                <a:lumOff val="-51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07009"/>
                <a:satOff val="-17423"/>
                <a:lumOff val="-51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07009"/>
                <a:satOff val="-17423"/>
                <a:lumOff val="-51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807009"/>
              <a:satOff val="-17423"/>
              <a:lumOff val="-51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907" tIns="28907" rIns="28907" bIns="2890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6282151" y="633974"/>
        <a:ext cx="526738" cy="526738"/>
      </dsp:txXfrm>
    </dsp:sp>
    <dsp:sp modelId="{750D8D88-B0AF-184F-BB8A-48FC8702E71F}">
      <dsp:nvSpPr>
        <dsp:cNvPr id="0" name=""/>
        <dsp:cNvSpPr/>
      </dsp:nvSpPr>
      <dsp:spPr>
        <a:xfrm>
          <a:off x="5691908" y="1435403"/>
          <a:ext cx="170722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385193"/>
            <a:satOff val="-20044"/>
            <a:lumOff val="-174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385193"/>
              <a:satOff val="-20044"/>
              <a:lumOff val="-17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68" tIns="165100" rIns="134668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Enable interactive reporting and visualization using Tableau and SSRS.</a:t>
          </a:r>
        </a:p>
      </dsp:txBody>
      <dsp:txXfrm>
        <a:off x="5691908" y="1776848"/>
        <a:ext cx="1707225" cy="1624155"/>
      </dsp:txXfrm>
    </dsp:sp>
    <dsp:sp modelId="{4AF8BA02-9BCE-3341-8C2C-F58DD98BFE9F}">
      <dsp:nvSpPr>
        <dsp:cNvPr id="0" name=""/>
        <dsp:cNvSpPr/>
      </dsp:nvSpPr>
      <dsp:spPr>
        <a:xfrm>
          <a:off x="7588825" y="897307"/>
          <a:ext cx="853612" cy="72"/>
        </a:xfrm>
        <a:prstGeom prst="rect">
          <a:avLst/>
        </a:prstGeom>
        <a:solidFill>
          <a:schemeClr val="accent2">
            <a:tint val="40000"/>
            <a:alpha val="90000"/>
            <a:hueOff val="1511120"/>
            <a:satOff val="-21866"/>
            <a:lumOff val="-190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511120"/>
              <a:satOff val="-21866"/>
              <a:lumOff val="-19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E28F5-CA46-E64B-9863-01ED2BFD6AF9}">
      <dsp:nvSpPr>
        <dsp:cNvPr id="0" name=""/>
        <dsp:cNvSpPr/>
      </dsp:nvSpPr>
      <dsp:spPr>
        <a:xfrm>
          <a:off x="8069977" y="524883"/>
          <a:ext cx="744920" cy="744920"/>
        </a:xfrm>
        <a:prstGeom prst="ellipse">
          <a:avLst/>
        </a:prstGeom>
        <a:gradFill rotWithShape="0">
          <a:gsLst>
            <a:gs pos="0">
              <a:schemeClr val="accent2">
                <a:hueOff val="2409345"/>
                <a:satOff val="-23231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9345"/>
                <a:satOff val="-23231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9345"/>
                <a:satOff val="-23231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409345"/>
              <a:satOff val="-23231"/>
              <a:lumOff val="-6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907" tIns="28907" rIns="28907" bIns="2890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8179068" y="633974"/>
        <a:ext cx="526738" cy="526738"/>
      </dsp:txXfrm>
    </dsp:sp>
    <dsp:sp modelId="{4E5F1E5C-0780-5A49-9314-2A110AB86A13}">
      <dsp:nvSpPr>
        <dsp:cNvPr id="0" name=""/>
        <dsp:cNvSpPr/>
      </dsp:nvSpPr>
      <dsp:spPr>
        <a:xfrm>
          <a:off x="7588825" y="1435403"/>
          <a:ext cx="170722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762973"/>
            <a:satOff val="-25510"/>
            <a:lumOff val="-222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62973"/>
              <a:satOff val="-25510"/>
              <a:lumOff val="-22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68" tIns="165100" rIns="134668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relational (SQL Server) and graph-based (Neo4j) database performance for complex data relationships.</a:t>
          </a:r>
        </a:p>
      </dsp:txBody>
      <dsp:txXfrm>
        <a:off x="7588825" y="1776848"/>
        <a:ext cx="1707225" cy="1624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780A6-A942-D942-8F28-08C6D52CBADC}">
      <dsp:nvSpPr>
        <dsp:cNvPr id="0" name=""/>
        <dsp:cNvSpPr/>
      </dsp:nvSpPr>
      <dsp:spPr>
        <a:xfrm>
          <a:off x="0" y="39480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Vision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64817"/>
        <a:ext cx="5983982" cy="468367"/>
      </dsp:txXfrm>
    </dsp:sp>
    <dsp:sp modelId="{0DFEFA4D-AD66-1D48-B572-CB184271E96D}">
      <dsp:nvSpPr>
        <dsp:cNvPr id="0" name=""/>
        <dsp:cNvSpPr/>
      </dsp:nvSpPr>
      <dsp:spPr>
        <a:xfrm>
          <a:off x="0" y="598842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267705"/>
                <a:satOff val="-2581"/>
                <a:lumOff val="-7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67705"/>
                <a:satOff val="-2581"/>
                <a:lumOff val="-7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67705"/>
                <a:satOff val="-2581"/>
                <a:lumOff val="-7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Deliver high-quality, actionable insights into New York City's air pollution trends.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624179"/>
        <a:ext cx="5983982" cy="468367"/>
      </dsp:txXfrm>
    </dsp:sp>
    <dsp:sp modelId="{197CBD8D-8A9D-764E-BAE1-376337B954EF}">
      <dsp:nvSpPr>
        <dsp:cNvPr id="0" name=""/>
        <dsp:cNvSpPr/>
      </dsp:nvSpPr>
      <dsp:spPr>
        <a:xfrm>
          <a:off x="0" y="1158203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535410"/>
                <a:satOff val="-5162"/>
                <a:lumOff val="-15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5410"/>
                <a:satOff val="-5162"/>
                <a:lumOff val="-15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5410"/>
                <a:satOff val="-5162"/>
                <a:lumOff val="-15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Support evidence-based policymaking to improve public health outcomes and urban living conditions.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1183540"/>
        <a:ext cx="5983982" cy="468367"/>
      </dsp:txXfrm>
    </dsp:sp>
    <dsp:sp modelId="{3A7A0538-7F48-8945-8B83-6391AFC00C20}">
      <dsp:nvSpPr>
        <dsp:cNvPr id="0" name=""/>
        <dsp:cNvSpPr/>
      </dsp:nvSpPr>
      <dsp:spPr>
        <a:xfrm>
          <a:off x="0" y="1717564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803115"/>
                <a:satOff val="-7744"/>
                <a:lumOff val="-22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3115"/>
                <a:satOff val="-7744"/>
                <a:lumOff val="-22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3115"/>
                <a:satOff val="-7744"/>
                <a:lumOff val="-22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Empower stakeholders with dynamic, data-driven decision support tools.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1742901"/>
        <a:ext cx="5983982" cy="468367"/>
      </dsp:txXfrm>
    </dsp:sp>
    <dsp:sp modelId="{622C2530-61E5-F344-BA1F-6E1EE9BA87C5}">
      <dsp:nvSpPr>
        <dsp:cNvPr id="0" name=""/>
        <dsp:cNvSpPr/>
      </dsp:nvSpPr>
      <dsp:spPr>
        <a:xfrm>
          <a:off x="0" y="2276925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1070820"/>
                <a:satOff val="-10325"/>
                <a:lumOff val="-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0820"/>
                <a:satOff val="-10325"/>
                <a:lumOff val="-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0820"/>
                <a:satOff val="-10325"/>
                <a:lumOff val="-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Stakeholders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2302262"/>
        <a:ext cx="5983982" cy="468367"/>
      </dsp:txXfrm>
    </dsp:sp>
    <dsp:sp modelId="{5888D045-6FCB-C341-B2B6-25F4CCE7F203}">
      <dsp:nvSpPr>
        <dsp:cNvPr id="0" name=""/>
        <dsp:cNvSpPr/>
      </dsp:nvSpPr>
      <dsp:spPr>
        <a:xfrm>
          <a:off x="0" y="2836286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1338525"/>
                <a:satOff val="-12906"/>
                <a:lumOff val="-38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338525"/>
                <a:satOff val="-12906"/>
                <a:lumOff val="-38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338525"/>
                <a:satOff val="-12906"/>
                <a:lumOff val="-38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Government Agencies:</a:t>
          </a: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 NYC Department of Environmental Protection (DEP), Environmental Protection Agency (EPA).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2861623"/>
        <a:ext cx="5983982" cy="468367"/>
      </dsp:txXfrm>
    </dsp:sp>
    <dsp:sp modelId="{36775A4B-352C-2B44-989E-107CFA1C7440}">
      <dsp:nvSpPr>
        <dsp:cNvPr id="0" name=""/>
        <dsp:cNvSpPr/>
      </dsp:nvSpPr>
      <dsp:spPr>
        <a:xfrm>
          <a:off x="0" y="3395648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1606230"/>
                <a:satOff val="-15487"/>
                <a:lumOff val="-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06230"/>
                <a:satOff val="-15487"/>
                <a:lumOff val="-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06230"/>
                <a:satOff val="-15487"/>
                <a:lumOff val="-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Public Health Institutions:</a:t>
          </a: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 Hospitals, healthcare researchers, epidemiologists.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3420985"/>
        <a:ext cx="5983982" cy="468367"/>
      </dsp:txXfrm>
    </dsp:sp>
    <dsp:sp modelId="{647A65CA-F0A0-1E42-87FA-CA5FEF330C22}">
      <dsp:nvSpPr>
        <dsp:cNvPr id="0" name=""/>
        <dsp:cNvSpPr/>
      </dsp:nvSpPr>
      <dsp:spPr>
        <a:xfrm>
          <a:off x="0" y="3955009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1873935"/>
                <a:satOff val="-18069"/>
                <a:lumOff val="-53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73935"/>
                <a:satOff val="-18069"/>
                <a:lumOff val="-53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73935"/>
                <a:satOff val="-18069"/>
                <a:lumOff val="-53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Urban Planners and Policy Makers:</a:t>
          </a: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 City developers, infrastructure authorities.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3980346"/>
        <a:ext cx="5983982" cy="468367"/>
      </dsp:txXfrm>
    </dsp:sp>
    <dsp:sp modelId="{7B93414C-EEA3-8640-9030-AB489282C018}">
      <dsp:nvSpPr>
        <dsp:cNvPr id="0" name=""/>
        <dsp:cNvSpPr/>
      </dsp:nvSpPr>
      <dsp:spPr>
        <a:xfrm>
          <a:off x="0" y="4514370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2141640"/>
                <a:satOff val="-20650"/>
                <a:lumOff val="-61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1640"/>
                <a:satOff val="-20650"/>
                <a:lumOff val="-61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1640"/>
                <a:satOff val="-20650"/>
                <a:lumOff val="-61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Non-Governmental Organizations (NGOs):</a:t>
          </a: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 Environmental advocacy groups.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4539707"/>
        <a:ext cx="5983982" cy="468367"/>
      </dsp:txXfrm>
    </dsp:sp>
    <dsp:sp modelId="{FCDA0AFD-01D7-CE44-9510-8086EF754E24}">
      <dsp:nvSpPr>
        <dsp:cNvPr id="0" name=""/>
        <dsp:cNvSpPr/>
      </dsp:nvSpPr>
      <dsp:spPr>
        <a:xfrm>
          <a:off x="0" y="5073732"/>
          <a:ext cx="6034656" cy="519041"/>
        </a:xfrm>
        <a:prstGeom prst="roundRect">
          <a:avLst/>
        </a:prstGeom>
        <a:gradFill rotWithShape="0">
          <a:gsLst>
            <a:gs pos="0">
              <a:schemeClr val="accent2">
                <a:hueOff val="2409345"/>
                <a:satOff val="-23231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9345"/>
                <a:satOff val="-23231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9345"/>
                <a:satOff val="-23231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General Public: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Citizens, especially vulnerable groups like children and the elderly.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37" y="5099069"/>
        <a:ext cx="5983982" cy="468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C0844-461A-4AD6-87A2-FD28813748A8}">
      <dsp:nvSpPr>
        <dsp:cNvPr id="0" name=""/>
        <dsp:cNvSpPr/>
      </dsp:nvSpPr>
      <dsp:spPr>
        <a:xfrm>
          <a:off x="0" y="3436"/>
          <a:ext cx="6034656" cy="576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00DC2-F66A-4D9E-B65A-AE9B904631E2}">
      <dsp:nvSpPr>
        <dsp:cNvPr id="0" name=""/>
        <dsp:cNvSpPr/>
      </dsp:nvSpPr>
      <dsp:spPr>
        <a:xfrm>
          <a:off x="174531" y="133253"/>
          <a:ext cx="317329" cy="317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57728-E2C6-4677-B76A-2D11C58535B7}">
      <dsp:nvSpPr>
        <dsp:cNvPr id="0" name=""/>
        <dsp:cNvSpPr/>
      </dsp:nvSpPr>
      <dsp:spPr>
        <a:xfrm>
          <a:off x="666391" y="3436"/>
          <a:ext cx="5367613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Data Sources :-</a:t>
          </a:r>
          <a:endParaRPr lang="en-US" sz="1400" kern="1200" dirty="0"/>
        </a:p>
      </dsp:txBody>
      <dsp:txXfrm>
        <a:off x="666391" y="3436"/>
        <a:ext cx="5367613" cy="576962"/>
      </dsp:txXfrm>
    </dsp:sp>
    <dsp:sp modelId="{2B5EB354-7114-4C91-BACB-6C9DAD0EAF5E}">
      <dsp:nvSpPr>
        <dsp:cNvPr id="0" name=""/>
        <dsp:cNvSpPr/>
      </dsp:nvSpPr>
      <dsp:spPr>
        <a:xfrm>
          <a:off x="0" y="724639"/>
          <a:ext cx="6034656" cy="576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D185F-B53D-4A5E-B505-6EAE8428F6B6}">
      <dsp:nvSpPr>
        <dsp:cNvPr id="0" name=""/>
        <dsp:cNvSpPr/>
      </dsp:nvSpPr>
      <dsp:spPr>
        <a:xfrm>
          <a:off x="174531" y="854456"/>
          <a:ext cx="317329" cy="317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34E70-19F5-45AF-8828-6D2EB0D77319}">
      <dsp:nvSpPr>
        <dsp:cNvPr id="0" name=""/>
        <dsp:cNvSpPr/>
      </dsp:nvSpPr>
      <dsp:spPr>
        <a:xfrm>
          <a:off x="666391" y="724639"/>
          <a:ext cx="2715595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Environmental Protection Agency (EPA):</a:t>
          </a:r>
          <a:endParaRPr lang="en-US" sz="1400" kern="1200"/>
        </a:p>
      </dsp:txBody>
      <dsp:txXfrm>
        <a:off x="666391" y="724639"/>
        <a:ext cx="2715595" cy="576962"/>
      </dsp:txXfrm>
    </dsp:sp>
    <dsp:sp modelId="{F50FCB37-914D-4C61-9E95-C3DC038E6C4E}">
      <dsp:nvSpPr>
        <dsp:cNvPr id="0" name=""/>
        <dsp:cNvSpPr/>
      </dsp:nvSpPr>
      <dsp:spPr>
        <a:xfrm>
          <a:off x="3381986" y="724639"/>
          <a:ext cx="2652018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Air quality measurements for key pollutants (PM2.5, NO₂, O₃).</a:t>
          </a:r>
          <a:endParaRPr lang="en-US" sz="1100" kern="1200"/>
        </a:p>
      </dsp:txBody>
      <dsp:txXfrm>
        <a:off x="3381986" y="724639"/>
        <a:ext cx="2652018" cy="576962"/>
      </dsp:txXfrm>
    </dsp:sp>
    <dsp:sp modelId="{04389E40-C0F7-4A74-A9A0-C40F6EE14EC1}">
      <dsp:nvSpPr>
        <dsp:cNvPr id="0" name=""/>
        <dsp:cNvSpPr/>
      </dsp:nvSpPr>
      <dsp:spPr>
        <a:xfrm>
          <a:off x="0" y="1445842"/>
          <a:ext cx="6034656" cy="576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3AADB-E1E9-426D-A8BB-9EC81A34FD9F}">
      <dsp:nvSpPr>
        <dsp:cNvPr id="0" name=""/>
        <dsp:cNvSpPr/>
      </dsp:nvSpPr>
      <dsp:spPr>
        <a:xfrm>
          <a:off x="174531" y="1575658"/>
          <a:ext cx="317329" cy="317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8AB71-CA71-4812-8632-75A7FF0849F5}">
      <dsp:nvSpPr>
        <dsp:cNvPr id="0" name=""/>
        <dsp:cNvSpPr/>
      </dsp:nvSpPr>
      <dsp:spPr>
        <a:xfrm>
          <a:off x="666391" y="1445842"/>
          <a:ext cx="2715595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NYC Open Data Portal:</a:t>
          </a:r>
          <a:endParaRPr lang="en-US" sz="1400" kern="1200"/>
        </a:p>
      </dsp:txBody>
      <dsp:txXfrm>
        <a:off x="666391" y="1445842"/>
        <a:ext cx="2715595" cy="576962"/>
      </dsp:txXfrm>
    </dsp:sp>
    <dsp:sp modelId="{70C3D914-12F3-4CCA-8E3A-2A2C3E0CF009}">
      <dsp:nvSpPr>
        <dsp:cNvPr id="0" name=""/>
        <dsp:cNvSpPr/>
      </dsp:nvSpPr>
      <dsp:spPr>
        <a:xfrm>
          <a:off x="3381986" y="1445842"/>
          <a:ext cx="2652018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Supplementary health and environmental datasets (hospitalizations, demographic statistics).</a:t>
          </a:r>
          <a:endParaRPr lang="en-US" sz="1100" kern="1200"/>
        </a:p>
      </dsp:txBody>
      <dsp:txXfrm>
        <a:off x="3381986" y="1445842"/>
        <a:ext cx="2652018" cy="576962"/>
      </dsp:txXfrm>
    </dsp:sp>
    <dsp:sp modelId="{2B599635-1FA8-4BF8-A3EC-AA38517BAF56}">
      <dsp:nvSpPr>
        <dsp:cNvPr id="0" name=""/>
        <dsp:cNvSpPr/>
      </dsp:nvSpPr>
      <dsp:spPr>
        <a:xfrm>
          <a:off x="0" y="2167044"/>
          <a:ext cx="6034656" cy="576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C6122-3C23-408F-9298-74C0CF693017}">
      <dsp:nvSpPr>
        <dsp:cNvPr id="0" name=""/>
        <dsp:cNvSpPr/>
      </dsp:nvSpPr>
      <dsp:spPr>
        <a:xfrm>
          <a:off x="174531" y="2296861"/>
          <a:ext cx="317329" cy="317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79E32-0B92-427D-9D34-CA56C0596FA0}">
      <dsp:nvSpPr>
        <dsp:cNvPr id="0" name=""/>
        <dsp:cNvSpPr/>
      </dsp:nvSpPr>
      <dsp:spPr>
        <a:xfrm>
          <a:off x="666391" y="2167044"/>
          <a:ext cx="5367613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Key Challenges :-</a:t>
          </a:r>
          <a:endParaRPr lang="en-US" sz="1400" kern="1200" dirty="0"/>
        </a:p>
      </dsp:txBody>
      <dsp:txXfrm>
        <a:off x="666391" y="2167044"/>
        <a:ext cx="5367613" cy="576962"/>
      </dsp:txXfrm>
    </dsp:sp>
    <dsp:sp modelId="{A5FDE765-0650-44F5-9228-8F3775A6B0AE}">
      <dsp:nvSpPr>
        <dsp:cNvPr id="0" name=""/>
        <dsp:cNvSpPr/>
      </dsp:nvSpPr>
      <dsp:spPr>
        <a:xfrm>
          <a:off x="0" y="2888247"/>
          <a:ext cx="6034656" cy="576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5DA20-E4B4-4424-9966-0B4DCAD82795}">
      <dsp:nvSpPr>
        <dsp:cNvPr id="0" name=""/>
        <dsp:cNvSpPr/>
      </dsp:nvSpPr>
      <dsp:spPr>
        <a:xfrm>
          <a:off x="174531" y="3018063"/>
          <a:ext cx="317329" cy="3173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B93A9-1366-4B87-9E85-43B6949325F6}">
      <dsp:nvSpPr>
        <dsp:cNvPr id="0" name=""/>
        <dsp:cNvSpPr/>
      </dsp:nvSpPr>
      <dsp:spPr>
        <a:xfrm>
          <a:off x="666391" y="2888247"/>
          <a:ext cx="2715595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Data Inconsistency:</a:t>
          </a:r>
          <a:endParaRPr lang="en-US" sz="1400" kern="1200"/>
        </a:p>
      </dsp:txBody>
      <dsp:txXfrm>
        <a:off x="666391" y="2888247"/>
        <a:ext cx="2715595" cy="576962"/>
      </dsp:txXfrm>
    </dsp:sp>
    <dsp:sp modelId="{6751FC30-A6E3-48B8-976F-9E59D78391E6}">
      <dsp:nvSpPr>
        <dsp:cNvPr id="0" name=""/>
        <dsp:cNvSpPr/>
      </dsp:nvSpPr>
      <dsp:spPr>
        <a:xfrm>
          <a:off x="3381986" y="2888247"/>
          <a:ext cx="2652018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Variations in formats, units, and structures across datasets.</a:t>
          </a:r>
          <a:endParaRPr lang="en-US" sz="1100" kern="1200"/>
        </a:p>
      </dsp:txBody>
      <dsp:txXfrm>
        <a:off x="3381986" y="2888247"/>
        <a:ext cx="2652018" cy="576962"/>
      </dsp:txXfrm>
    </dsp:sp>
    <dsp:sp modelId="{95A03F11-E979-4D18-9CDB-BC6C54A9655F}">
      <dsp:nvSpPr>
        <dsp:cNvPr id="0" name=""/>
        <dsp:cNvSpPr/>
      </dsp:nvSpPr>
      <dsp:spPr>
        <a:xfrm>
          <a:off x="0" y="3609449"/>
          <a:ext cx="6034656" cy="576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97FB8-D44F-42EA-BEC1-BC423E047F56}">
      <dsp:nvSpPr>
        <dsp:cNvPr id="0" name=""/>
        <dsp:cNvSpPr/>
      </dsp:nvSpPr>
      <dsp:spPr>
        <a:xfrm>
          <a:off x="174531" y="3739266"/>
          <a:ext cx="317329" cy="3173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0C337-FDF3-4355-8901-9773F695B301}">
      <dsp:nvSpPr>
        <dsp:cNvPr id="0" name=""/>
        <dsp:cNvSpPr/>
      </dsp:nvSpPr>
      <dsp:spPr>
        <a:xfrm>
          <a:off x="666391" y="3609449"/>
          <a:ext cx="2715595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Missing and Incomplete Data:</a:t>
          </a:r>
          <a:endParaRPr lang="en-US" sz="1400" kern="1200"/>
        </a:p>
      </dsp:txBody>
      <dsp:txXfrm>
        <a:off x="666391" y="3609449"/>
        <a:ext cx="2715595" cy="576962"/>
      </dsp:txXfrm>
    </dsp:sp>
    <dsp:sp modelId="{8189AD1E-AF60-45FA-AEDF-0BD5E71C67C3}">
      <dsp:nvSpPr>
        <dsp:cNvPr id="0" name=""/>
        <dsp:cNvSpPr/>
      </dsp:nvSpPr>
      <dsp:spPr>
        <a:xfrm>
          <a:off x="3381986" y="3609449"/>
          <a:ext cx="2652018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Gaps in historical records and real-time monitoring.</a:t>
          </a:r>
          <a:endParaRPr lang="en-US" sz="1100" kern="1200"/>
        </a:p>
      </dsp:txBody>
      <dsp:txXfrm>
        <a:off x="3381986" y="3609449"/>
        <a:ext cx="2652018" cy="576962"/>
      </dsp:txXfrm>
    </dsp:sp>
    <dsp:sp modelId="{30EE218B-89FD-4DC1-92C5-F5EE2ABE7CAA}">
      <dsp:nvSpPr>
        <dsp:cNvPr id="0" name=""/>
        <dsp:cNvSpPr/>
      </dsp:nvSpPr>
      <dsp:spPr>
        <a:xfrm>
          <a:off x="0" y="4330652"/>
          <a:ext cx="6034656" cy="576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3776C-D356-4A1D-B1BD-3CD544B8D956}">
      <dsp:nvSpPr>
        <dsp:cNvPr id="0" name=""/>
        <dsp:cNvSpPr/>
      </dsp:nvSpPr>
      <dsp:spPr>
        <a:xfrm>
          <a:off x="174531" y="4460468"/>
          <a:ext cx="317329" cy="31732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35E74-D168-4BB1-947A-D0712F27F91D}">
      <dsp:nvSpPr>
        <dsp:cNvPr id="0" name=""/>
        <dsp:cNvSpPr/>
      </dsp:nvSpPr>
      <dsp:spPr>
        <a:xfrm>
          <a:off x="666391" y="4330652"/>
          <a:ext cx="2715595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Large Data Volume:</a:t>
          </a:r>
          <a:endParaRPr lang="en-US" sz="1400" kern="1200"/>
        </a:p>
      </dsp:txBody>
      <dsp:txXfrm>
        <a:off x="666391" y="4330652"/>
        <a:ext cx="2715595" cy="576962"/>
      </dsp:txXfrm>
    </dsp:sp>
    <dsp:sp modelId="{6D3D25E7-8B99-4DD9-BC47-A939F2308AD4}">
      <dsp:nvSpPr>
        <dsp:cNvPr id="0" name=""/>
        <dsp:cNvSpPr/>
      </dsp:nvSpPr>
      <dsp:spPr>
        <a:xfrm>
          <a:off x="3381986" y="4330652"/>
          <a:ext cx="2652018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Managing and transforming high-frequency, multi-source datasets.</a:t>
          </a:r>
          <a:endParaRPr lang="en-US" sz="1100" kern="1200"/>
        </a:p>
      </dsp:txBody>
      <dsp:txXfrm>
        <a:off x="3381986" y="4330652"/>
        <a:ext cx="2652018" cy="576962"/>
      </dsp:txXfrm>
    </dsp:sp>
    <dsp:sp modelId="{A44F6268-6EEE-4AB5-813D-E1B9F9CF18A1}">
      <dsp:nvSpPr>
        <dsp:cNvPr id="0" name=""/>
        <dsp:cNvSpPr/>
      </dsp:nvSpPr>
      <dsp:spPr>
        <a:xfrm>
          <a:off x="0" y="5051854"/>
          <a:ext cx="6034656" cy="576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E7468-FD53-4352-A8BF-D1445AD9E46A}">
      <dsp:nvSpPr>
        <dsp:cNvPr id="0" name=""/>
        <dsp:cNvSpPr/>
      </dsp:nvSpPr>
      <dsp:spPr>
        <a:xfrm>
          <a:off x="174531" y="5181671"/>
          <a:ext cx="317329" cy="31732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37792-DFEA-4ECD-82E6-1E569E75B3DA}">
      <dsp:nvSpPr>
        <dsp:cNvPr id="0" name=""/>
        <dsp:cNvSpPr/>
      </dsp:nvSpPr>
      <dsp:spPr>
        <a:xfrm>
          <a:off x="666391" y="5051854"/>
          <a:ext cx="2715595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Data Quality Assurance:</a:t>
          </a:r>
          <a:endParaRPr lang="en-US" sz="1400" kern="1200"/>
        </a:p>
      </dsp:txBody>
      <dsp:txXfrm>
        <a:off x="666391" y="5051854"/>
        <a:ext cx="2715595" cy="576962"/>
      </dsp:txXfrm>
    </dsp:sp>
    <dsp:sp modelId="{817AE2F8-F17B-424A-B004-6C750B0841B4}">
      <dsp:nvSpPr>
        <dsp:cNvPr id="0" name=""/>
        <dsp:cNvSpPr/>
      </dsp:nvSpPr>
      <dsp:spPr>
        <a:xfrm>
          <a:off x="3381986" y="5051854"/>
          <a:ext cx="2652018" cy="57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62" tIns="61062" rIns="61062" bIns="6106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Need for strong ETL processes to ensure integrity, consistency, and reliability.</a:t>
          </a:r>
          <a:endParaRPr lang="en-US" sz="1100" kern="1200"/>
        </a:p>
      </dsp:txBody>
      <dsp:txXfrm>
        <a:off x="3381986" y="5051854"/>
        <a:ext cx="2652018" cy="576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68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730B4-D70E-540D-7DB3-F96DD5AD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NYC Air Quality Analysis Using a Dimensional Data Warehouse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B249-8D28-973B-BCF9-237C65AC2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895" y="4781005"/>
            <a:ext cx="3684632" cy="1375773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Title: Data Storage Solutions for Data Analytics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Code: B9DA111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Lecturer : Dr Luciana Nascimento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MSc in Data Analytics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10DBC4D8-82AF-4975-5E34-1CBDBAAA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06" r="19076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1C80C-2DC6-5E3C-05A8-0DB32D752EED}"/>
              </a:ext>
            </a:extLst>
          </p:cNvPr>
          <p:cNvSpPr txBox="1"/>
          <p:nvPr/>
        </p:nvSpPr>
        <p:spPr>
          <a:xfrm>
            <a:off x="4362994" y="5053392"/>
            <a:ext cx="2203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Shrivas(20035356)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Kingsley Ogidi(20038983)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Husnu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Basbagi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(20046748)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166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B57CB-54D3-E15B-FE61-397D8AFC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and SQL Work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E6CB619-9E20-795D-B8E6-CC71397F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50" r="36616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E6E8-DA9B-34E1-54C4-FCAA8F50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Schema Implementation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tables using SQL Server Management Studio (SSMS).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Defined primary keys, foreign keys, and data types to enforce referential integrity.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Procedures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 count checks between source files and target tables after loading.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 validation: Ensured correct formats for dates, numeric pollutant values, and text fields.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checks and anomaly detection: Identified missing or outlier values post-load.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SQL Scripts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 validation queries to verify fact and dimension table linkages.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Aggregation queries to cross-validate pollutant averages and health statistics.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logging scripts integrated into the ETL process for auditability.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data reliability, accuracy, and readiness for analytics and visualization.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9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942C-9773-C3CC-6347-F2E052F3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Insights with SSRS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7295-C203-763F-B3D0-6810039B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63627"/>
            <a:ext cx="6389341" cy="3926152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SSRS Report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professional, structured reports directly from the data warehouse.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reports to meet the needs of public health officials and city planners.</a:t>
            </a:r>
          </a:p>
          <a:p>
            <a:pPr algn="l"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Reports Produced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Daily Pollutant Trends Report: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daily changes in PM2.5, NO₂, and O₃ across boroughs.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Variation Report: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pollutant levels between winter and summer seasons.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Borough Health Impact Report: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Linking borough-level pollution to asthma and respiratory hospitalization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Summary Report: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year-over-year air quality comparisons for long-term planning.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BAF45-666C-6F3B-46D6-F5ACA4975A61}"/>
              </a:ext>
            </a:extLst>
          </p:cNvPr>
          <p:cNvSpPr txBox="1"/>
          <p:nvPr/>
        </p:nvSpPr>
        <p:spPr>
          <a:xfrm>
            <a:off x="7611291" y="1584960"/>
            <a:ext cx="4171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reports for borough, pollutant, and date filters.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Exportable to Excel, PDF, and web-based formats for easy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Drill-through capabilities for deeper analysis.</a:t>
            </a:r>
          </a:p>
          <a:p>
            <a:pPr algn="l"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Delivered highly detailed, customizable reporting to support data-driven environmental policy decisions.</a:t>
            </a:r>
          </a:p>
        </p:txBody>
      </p:sp>
    </p:spTree>
    <p:extLst>
      <p:ext uri="{BB962C8B-B14F-4D97-AF65-F5344CB8AC3E}">
        <p14:creationId xmlns:p14="http://schemas.microsoft.com/office/powerpoint/2010/main" val="95718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AA2AE-5757-0563-0725-24303E2F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1" y="120825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Analytics with Tableau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BFF57190-25EF-A1A7-B44D-5D667249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01" r="31710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4064-70DB-9017-BBFD-FFB47154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945" y="1550415"/>
            <a:ext cx="6455783" cy="53075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an interactive Tableau dashboard showcasing NYC air quality trends.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Tableau directly to the SQL Server data warehouse for live updates.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Visualizations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Analytics: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Borough-level pollution heatmaps highlighting PM2.5, NO₂, and O₃ concentrations.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Trends: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and annual pollutant variation charts for trend analysis.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Borough Comparisons: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comparisons of average pollutant levels across boroughs.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Impact Analysis: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Correlating pollution levels with asthma emergency visits and respiratory hospitalizations.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Interactivity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Filters by borough, pollutant type, and time period.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Drill-down capabilities for exploring specific seasons or neighborhoods.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Empowered stakeholders with intuitive, real-time exploration of complex air quality data.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5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A65A-C70B-08E2-55D4-41D4D572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vs. Graph Database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69A0-D327-06FE-B2F5-482DF546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5214534" cy="2936091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(SQL Server)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modeled in structured tables with primary and foreign keys.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JOINs used to connect multiple tables for complex queries.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Well-suited for flat, structured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support for standardized reporting and transactional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Multi-level JOINs become complex and slow as relationships deepen.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intuitive for highly connected datasets (e.g., social networks, environmental systems).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09D19-5F81-3E34-1A95-D26BB7A09DB3}"/>
              </a:ext>
            </a:extLst>
          </p:cNvPr>
          <p:cNvSpPr txBox="1"/>
          <p:nvPr/>
        </p:nvSpPr>
        <p:spPr>
          <a:xfrm>
            <a:off x="7103327" y="2160016"/>
            <a:ext cx="4382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 Database (Neo4j)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modeled as nodes (entities) and relationships (connections).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Cypher Query Language (CQL) simplifies complex relationship querying.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relationship traversal even across multiple hops.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natural for exploring connections, patterns, and influence chains.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rethinking traditional relational structures.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memory consumption for very large graphs if not optimized.</a:t>
            </a:r>
          </a:p>
        </p:txBody>
      </p:sp>
    </p:spTree>
    <p:extLst>
      <p:ext uri="{BB962C8B-B14F-4D97-AF65-F5344CB8AC3E}">
        <p14:creationId xmlns:p14="http://schemas.microsoft.com/office/powerpoint/2010/main" val="129858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C9F0-7A30-38E7-85A7-32DD3E0C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erial view of skyscrapers">
            <a:extLst>
              <a:ext uri="{FF2B5EF4-FFF2-40B4-BE49-F238E27FC236}">
                <a16:creationId xmlns:a16="http://schemas.microsoft.com/office/drawing/2014/main" id="{423442BA-2F8E-DBE2-A8F0-0BCFAE81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29" r="32100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06F6-ADB6-031D-860D-B75E52F9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City experiences significant air quality challenges affecting millions of residents.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Pollutants like PM2.5, NO₂, and O₃ contribute to respiratory illnesses and environmental degradation.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build a dimensional data warehouse to consolidate and analyze multi-source air quality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meaningful insights to support public health interventions and policy decision-making.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1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94CBF-98DC-A69D-AC5F-290F1D98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5762DA-B6F9-3891-E0E6-DD2363112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058042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82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1F97F-2834-E98A-44BF-E621141B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sz="4100">
                <a:latin typeface="Times New Roman" panose="02020603050405020304" pitchFamily="18" charset="0"/>
                <a:cs typeface="Times New Roman" panose="02020603050405020304" pitchFamily="18" charset="0"/>
              </a:rPr>
              <a:t>Business Vision and 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DDBE92-FA96-6191-B8CA-2248E475B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835742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71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18CA0-7E98-0827-9D87-30B3DEB4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and Challenges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A99A38-E69B-3526-2822-368E2CACB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89363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26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398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591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5DA12-EBBD-1AFA-BCC1-930C707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455362"/>
            <a:ext cx="9611360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             Modeling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120C-F9E1-3864-185E-7CA419AB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1307701"/>
            <a:ext cx="5869577" cy="39261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 Design Approach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Adopted a </a:t>
            </a: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simplicity, fast querying, and intuitive analytics.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 Table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AirQuality_Fact</a:t>
            </a: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pollutant measurements and associated health indicators.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to all dimensions via foreign keys.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Time_Dimension</a:t>
            </a: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periods, seasons, and dates for temporal analysis.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Location_Dimension</a:t>
            </a: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geographic information: boroughs, districts, neighborhoods.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Indicator_Dimension</a:t>
            </a: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Defines pollutant types (e.g., PM2.5, NO₂, O₃) and related health metrics.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Simplified query structure.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aggregation across time, location, and pollutant types.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extensible for future data sources.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star-schema&#10;&#10;AI-generated content may be incorrect.">
            <a:extLst>
              <a:ext uri="{FF2B5EF4-FFF2-40B4-BE49-F238E27FC236}">
                <a16:creationId xmlns:a16="http://schemas.microsoft.com/office/drawing/2014/main" id="{997EC87C-BAEC-21D2-AE3A-1AA80644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8" t="3173" r="8204" b="4773"/>
          <a:stretch/>
        </p:blipFill>
        <p:spPr>
          <a:xfrm>
            <a:off x="136496" y="2360023"/>
            <a:ext cx="4670406" cy="28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9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2594-E13C-96B3-A506-B010EDBB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9763-8E5A-D67B-CB0E-47349666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Gathered raw air quality and health-related data from EPA and NYC Open Data portals.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structured (CSV, Excel) and semi-structured data formats.</a:t>
            </a:r>
          </a:p>
          <a:p>
            <a:pPr algn="l">
              <a:buNone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cleansing: removal of nulls, duplicates, and inconsistencies.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of formats: pollutant units, date fields, geographic names.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enrichment: mapping to dimension keys (Time, Location, Indicator).</a:t>
            </a:r>
          </a:p>
          <a:p>
            <a:pPr algn="l">
              <a:buNone/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Populated </a:t>
            </a:r>
            <a:r>
              <a:rPr lang="en-US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AirQuality_Fact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dimension tables in SQL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 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SSIS (SQL Server Integration Services)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automating ETL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robust error-handling and data validation mechanisms.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7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42CBDE-21D8-5F97-E77A-94E23607B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645" y="321734"/>
            <a:ext cx="5379944" cy="29051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32EE1A-1344-4BCC-B1C2-11F5677D47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0290" y="168558"/>
            <a:ext cx="5430874" cy="30054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EE39A-49A1-5A13-D7E9-061ED080D8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2645" y="3631096"/>
            <a:ext cx="5246045" cy="2979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05C0CC-0345-7DB2-D165-57D1FC478DA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30290" y="3631096"/>
            <a:ext cx="5468680" cy="29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5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9E4D29-5F08-447A-A2A3-AB222BB4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E9A9D-82E8-1486-7FA8-BBDAA86DB3CD}"/>
              </a:ext>
            </a:extLst>
          </p:cNvPr>
          <p:cNvPicPr/>
          <p:nvPr/>
        </p:nvPicPr>
        <p:blipFill>
          <a:blip r:embed="rId2"/>
          <a:srcRect t="11759" b="364"/>
          <a:stretch/>
        </p:blipFill>
        <p:spPr>
          <a:xfrm>
            <a:off x="191084" y="171715"/>
            <a:ext cx="7812386" cy="372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ACC51C-D1DD-1A7D-75F3-505DAB4B8542}"/>
              </a:ext>
            </a:extLst>
          </p:cNvPr>
          <p:cNvPicPr/>
          <p:nvPr/>
        </p:nvPicPr>
        <p:blipFill>
          <a:blip r:embed="rId3"/>
          <a:srcRect t="13" r="2" b="2"/>
          <a:stretch/>
        </p:blipFill>
        <p:spPr>
          <a:xfrm>
            <a:off x="8195999" y="169254"/>
            <a:ext cx="3826711" cy="2066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1A8EF-206E-A501-1E12-7E4DB12B7AD6}"/>
              </a:ext>
            </a:extLst>
          </p:cNvPr>
          <p:cNvPicPr/>
          <p:nvPr/>
        </p:nvPicPr>
        <p:blipFill>
          <a:blip r:embed="rId4"/>
          <a:srcRect t="13691" r="-7" b="5627"/>
          <a:stretch/>
        </p:blipFill>
        <p:spPr>
          <a:xfrm>
            <a:off x="191087" y="4070780"/>
            <a:ext cx="3808694" cy="2624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622B1-1639-5CC6-539F-98B68C885443}"/>
              </a:ext>
            </a:extLst>
          </p:cNvPr>
          <p:cNvPicPr/>
          <p:nvPr/>
        </p:nvPicPr>
        <p:blipFill>
          <a:blip r:embed="rId5"/>
          <a:srcRect t="13736" r="7" b="6616"/>
          <a:stretch/>
        </p:blipFill>
        <p:spPr>
          <a:xfrm>
            <a:off x="4185626" y="4074509"/>
            <a:ext cx="3814183" cy="2605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0BE11-A130-5164-9846-ABF3E279856B}"/>
              </a:ext>
            </a:extLst>
          </p:cNvPr>
          <p:cNvPicPr/>
          <p:nvPr/>
        </p:nvPicPr>
        <p:blipFill>
          <a:blip r:embed="rId6"/>
          <a:srcRect t="16561" r="2" b="19917"/>
          <a:stretch/>
        </p:blipFill>
        <p:spPr>
          <a:xfrm>
            <a:off x="8179442" y="2391883"/>
            <a:ext cx="3826711" cy="2072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442C-6A58-15A8-08FE-E929F944D00E}"/>
              </a:ext>
            </a:extLst>
          </p:cNvPr>
          <p:cNvPicPr/>
          <p:nvPr/>
        </p:nvPicPr>
        <p:blipFill>
          <a:blip r:embed="rId7"/>
          <a:srcRect r="23"/>
          <a:stretch/>
        </p:blipFill>
        <p:spPr>
          <a:xfrm>
            <a:off x="8193994" y="4620643"/>
            <a:ext cx="3826711" cy="20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5347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1169</Words>
  <Application>Microsoft Macintosh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Neue Haas Grotesk Text Pro</vt:lpstr>
      <vt:lpstr>Times New Roman</vt:lpstr>
      <vt:lpstr>InterweaveVTI</vt:lpstr>
      <vt:lpstr>NYC Air Quality Analysis Using a Dimensional Data Warehouse</vt:lpstr>
      <vt:lpstr>Project Background</vt:lpstr>
      <vt:lpstr>Project Objectives</vt:lpstr>
      <vt:lpstr>Business Vision and Stakeholders</vt:lpstr>
      <vt:lpstr>Data Sources and Challenges</vt:lpstr>
      <vt:lpstr>Dimensional              Modeling </vt:lpstr>
      <vt:lpstr>ETL Process Overview</vt:lpstr>
      <vt:lpstr>PowerPoint Presentation</vt:lpstr>
      <vt:lpstr>PowerPoint Presentation</vt:lpstr>
      <vt:lpstr>Data Validation and SQL Work</vt:lpstr>
      <vt:lpstr>Reporting Insights with SSRS</vt:lpstr>
      <vt:lpstr>Visual Analytics with Tableau</vt:lpstr>
      <vt:lpstr>Relational vs. Graph Database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Shrivas</dc:creator>
  <cp:lastModifiedBy>Abhishek Shrivas</cp:lastModifiedBy>
  <cp:revision>1</cp:revision>
  <dcterms:created xsi:type="dcterms:W3CDTF">2025-04-18T16:02:06Z</dcterms:created>
  <dcterms:modified xsi:type="dcterms:W3CDTF">2025-04-18T19:44:44Z</dcterms:modified>
</cp:coreProperties>
</file>