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a:tcStyle>
        <a:tcBdr/>
        <a:fill>
          <a:solidFill>
            <a:srgbClr val="F2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a:tcStyle>
        <a:tcBdr/>
        <a:fill>
          <a:solidFill>
            <a:srgbClr val="EF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snapToGrid="0">
      <p:cViewPr varScale="1">
        <p:scale>
          <a:sx n="102" d="100"/>
          <a:sy n="102"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a Soni" userId="8d35f3d262da0da1" providerId="LiveId" clId="{AD768BDF-267E-4293-9377-66D6F90398DD}"/>
    <pc:docChg chg="undo custSel delSld modSld">
      <pc:chgData name="Vinita Soni" userId="8d35f3d262da0da1" providerId="LiveId" clId="{AD768BDF-267E-4293-9377-66D6F90398DD}" dt="2024-03-01T14:47:28.150" v="7" actId="20577"/>
      <pc:docMkLst>
        <pc:docMk/>
      </pc:docMkLst>
      <pc:sldChg chg="del">
        <pc:chgData name="Vinita Soni" userId="8d35f3d262da0da1" providerId="LiveId" clId="{AD768BDF-267E-4293-9377-66D6F90398DD}" dt="2024-03-01T14:12:26.418" v="0" actId="2696"/>
        <pc:sldMkLst>
          <pc:docMk/>
          <pc:sldMk cId="0" sldId="270"/>
        </pc:sldMkLst>
      </pc:sldChg>
      <pc:sldChg chg="del">
        <pc:chgData name="Vinita Soni" userId="8d35f3d262da0da1" providerId="LiveId" clId="{AD768BDF-267E-4293-9377-66D6F90398DD}" dt="2024-03-01T14:12:29.853" v="1" actId="2696"/>
        <pc:sldMkLst>
          <pc:docMk/>
          <pc:sldMk cId="0" sldId="271"/>
        </pc:sldMkLst>
      </pc:sldChg>
      <pc:sldChg chg="modSp mod">
        <pc:chgData name="Vinita Soni" userId="8d35f3d262da0da1" providerId="LiveId" clId="{AD768BDF-267E-4293-9377-66D6F90398DD}" dt="2024-03-01T14:47:28.150" v="7" actId="20577"/>
        <pc:sldMkLst>
          <pc:docMk/>
          <pc:sldMk cId="0" sldId="276"/>
        </pc:sldMkLst>
        <pc:spChg chg="mod">
          <ac:chgData name="Vinita Soni" userId="8d35f3d262da0da1" providerId="LiveId" clId="{AD768BDF-267E-4293-9377-66D6F90398DD}" dt="2024-03-01T14:47:28.150" v="7" actId="20577"/>
          <ac:spMkLst>
            <pc:docMk/>
            <pc:sldMk cId="0" sldId="276"/>
            <ac:spMk id="3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6" name="Shape 266"/>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7"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8"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9"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21"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22"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 name="Title Text"/>
          <p:cNvSpPr txBox="1">
            <a:spLocks noGrp="1"/>
          </p:cNvSpPr>
          <p:nvPr>
            <p:ph type="title"/>
          </p:nvPr>
        </p:nvSpPr>
        <p:spPr>
          <a:xfrm>
            <a:off x="866216" y="1085850"/>
            <a:ext cx="6619245" cy="2497186"/>
          </a:xfrm>
          <a:prstGeom prst="rect">
            <a:avLst/>
          </a:prstGeom>
        </p:spPr>
        <p:txBody>
          <a:bodyPr anchor="b">
            <a:normAutofit/>
          </a:bodyPr>
          <a:lstStyle>
            <a:lvl1pPr>
              <a:defRPr sz="5400"/>
            </a:lvl1pPr>
          </a:lstStyle>
          <a:p>
            <a:r>
              <a:t>Title Text</a:t>
            </a:r>
          </a:p>
        </p:txBody>
      </p:sp>
      <p:sp>
        <p:nvSpPr>
          <p:cNvPr id="24" name="Body Level One…"/>
          <p:cNvSpPr txBox="1">
            <a:spLocks noGrp="1"/>
          </p:cNvSpPr>
          <p:nvPr>
            <p:ph type="body" sz="quarter" idx="1"/>
          </p:nvPr>
        </p:nvSpPr>
        <p:spPr>
          <a:xfrm>
            <a:off x="866216" y="3583035"/>
            <a:ext cx="6619245" cy="646066"/>
          </a:xfrm>
          <a:prstGeom prst="rect">
            <a:avLst/>
          </a:prstGeom>
        </p:spPr>
        <p:txBody>
          <a:bodyPr/>
          <a:lstStyle>
            <a:lvl1pPr marL="0" indent="0">
              <a:buClrTx/>
              <a:buSzTx/>
              <a:buNone/>
              <a:defRPr cap="all">
                <a:solidFill>
                  <a:srgbClr val="8AD0D6"/>
                </a:solidFill>
              </a:defRPr>
            </a:lvl1pPr>
            <a:lvl2pPr marL="0" indent="342900">
              <a:buClrTx/>
              <a:buSzTx/>
              <a:buNone/>
              <a:defRPr cap="all">
                <a:solidFill>
                  <a:srgbClr val="8AD0D6"/>
                </a:solidFill>
              </a:defRPr>
            </a:lvl2pPr>
            <a:lvl3pPr marL="0" indent="685800">
              <a:buClrTx/>
              <a:buSzTx/>
              <a:buNone/>
              <a:defRPr cap="all">
                <a:solidFill>
                  <a:srgbClr val="8AD0D6"/>
                </a:solidFill>
              </a:defRPr>
            </a:lvl3pPr>
            <a:lvl4pPr marL="0" indent="1028700">
              <a:buClrTx/>
              <a:buSzTx/>
              <a:buNone/>
              <a:defRPr cap="all">
                <a:solidFill>
                  <a:srgbClr val="8AD0D6"/>
                </a:solidFill>
              </a:defRPr>
            </a:lvl4pPr>
            <a:lvl5pPr marL="0" indent="1371600">
              <a:buClrTx/>
              <a:buSz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39"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40"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41"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42"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143"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144"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45" name="Title Text"/>
          <p:cNvSpPr txBox="1">
            <a:spLocks noGrp="1"/>
          </p:cNvSpPr>
          <p:nvPr>
            <p:ph type="title"/>
          </p:nvPr>
        </p:nvSpPr>
        <p:spPr>
          <a:xfrm>
            <a:off x="865430" y="1390643"/>
            <a:ext cx="3819681" cy="1181107"/>
          </a:xfrm>
          <a:prstGeom prst="rect">
            <a:avLst/>
          </a:prstGeom>
        </p:spPr>
        <p:txBody>
          <a:bodyPr anchor="b">
            <a:normAutofit/>
          </a:bodyPr>
          <a:lstStyle>
            <a:lvl1pPr>
              <a:defRPr sz="2700"/>
            </a:lvl1pPr>
          </a:lstStyle>
          <a:p>
            <a:r>
              <a:t>Title Text</a:t>
            </a:r>
          </a:p>
        </p:txBody>
      </p:sp>
      <p:sp>
        <p:nvSpPr>
          <p:cNvPr id="146" name="Picture Placeholder 2"/>
          <p:cNvSpPr>
            <a:spLocks noGrp="1"/>
          </p:cNvSpPr>
          <p:nvPr>
            <p:ph type="pic" sz="quarter" idx="21"/>
          </p:nvPr>
        </p:nvSpPr>
        <p:spPr>
          <a:xfrm>
            <a:off x="5212160" y="857250"/>
            <a:ext cx="2400301" cy="3429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47" name="Body Level One…"/>
          <p:cNvSpPr txBox="1">
            <a:spLocks noGrp="1"/>
          </p:cNvSpPr>
          <p:nvPr>
            <p:ph type="body" sz="quarter" idx="1"/>
          </p:nvPr>
        </p:nvSpPr>
        <p:spPr>
          <a:xfrm>
            <a:off x="866216" y="2743200"/>
            <a:ext cx="3813734" cy="1028700"/>
          </a:xfrm>
          <a:prstGeom prst="rect">
            <a:avLst/>
          </a:prstGeom>
        </p:spPr>
        <p:txBody>
          <a:bodyPr/>
          <a:lstStyle>
            <a:lvl1pPr marL="0" indent="0">
              <a:buClrTx/>
              <a:buSzTx/>
              <a:buNone/>
              <a:defRPr sz="1000"/>
            </a:lvl1pPr>
            <a:lvl2pPr marL="0" indent="342900">
              <a:buClrTx/>
              <a:buSzTx/>
              <a:buNone/>
              <a:defRPr sz="1000"/>
            </a:lvl2pPr>
            <a:lvl3pPr marL="0" indent="685800">
              <a:buClrTx/>
              <a:buSzTx/>
              <a:buNone/>
              <a:defRPr sz="1000"/>
            </a:lvl3pPr>
            <a:lvl4pPr marL="0" indent="1028700">
              <a:buClrTx/>
              <a:buSzTx/>
              <a:buNone/>
              <a:defRPr sz="1000"/>
            </a:lvl4pPr>
            <a:lvl5pPr marL="0" indent="1371600">
              <a:buClrTx/>
              <a:buSzTx/>
              <a:buNone/>
              <a:defRPr sz="1000"/>
            </a:lvl5pPr>
          </a:lstStyle>
          <a:p>
            <a:r>
              <a:t>Body Level One</a:t>
            </a:r>
          </a:p>
          <a:p>
            <a:pPr lvl="1"/>
            <a:r>
              <a:t>Body Level Two</a:t>
            </a:r>
          </a:p>
          <a:p>
            <a:pPr lvl="2"/>
            <a:r>
              <a:t>Body Level Three</a:t>
            </a:r>
          </a:p>
          <a:p>
            <a:pPr lvl="3"/>
            <a:r>
              <a:t>Body Level Four</a:t>
            </a:r>
          </a:p>
          <a:p>
            <a:pPr lvl="4"/>
            <a:r>
              <a:t>Body Level Five</a:t>
            </a:r>
          </a:p>
        </p:txBody>
      </p:sp>
      <p:sp>
        <p:nvSpPr>
          <p:cNvPr id="1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55"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56"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57"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58"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159"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160"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61" name="Title Text"/>
          <p:cNvSpPr txBox="1">
            <a:spLocks noGrp="1"/>
          </p:cNvSpPr>
          <p:nvPr>
            <p:ph type="title"/>
          </p:nvPr>
        </p:nvSpPr>
        <p:spPr>
          <a:xfrm>
            <a:off x="866216" y="3600439"/>
            <a:ext cx="6619245" cy="425055"/>
          </a:xfrm>
          <a:prstGeom prst="rect">
            <a:avLst/>
          </a:prstGeom>
        </p:spPr>
        <p:txBody>
          <a:bodyPr anchor="b">
            <a:normAutofit/>
          </a:bodyPr>
          <a:lstStyle>
            <a:lvl1pPr>
              <a:defRPr sz="1800"/>
            </a:lvl1pPr>
          </a:lstStyle>
          <a:p>
            <a:r>
              <a:t>Title Text</a:t>
            </a:r>
          </a:p>
        </p:txBody>
      </p:sp>
      <p:sp>
        <p:nvSpPr>
          <p:cNvPr id="162" name="Picture Placeholder 2"/>
          <p:cNvSpPr>
            <a:spLocks noGrp="1"/>
          </p:cNvSpPr>
          <p:nvPr>
            <p:ph type="pic" sz="half" idx="21"/>
          </p:nvPr>
        </p:nvSpPr>
        <p:spPr>
          <a:xfrm>
            <a:off x="866216" y="514350"/>
            <a:ext cx="6619245" cy="27305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63" name="Body Level One…"/>
          <p:cNvSpPr txBox="1">
            <a:spLocks noGrp="1"/>
          </p:cNvSpPr>
          <p:nvPr>
            <p:ph type="body" sz="quarter" idx="1"/>
          </p:nvPr>
        </p:nvSpPr>
        <p:spPr>
          <a:xfrm>
            <a:off x="866216" y="4025493"/>
            <a:ext cx="6619243" cy="370285"/>
          </a:xfrm>
          <a:prstGeom prst="rect">
            <a:avLst/>
          </a:prstGeom>
        </p:spPr>
        <p:txBody>
          <a:bodyPr/>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71"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72"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73"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74"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175"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176"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77" name="Title Text"/>
          <p:cNvSpPr txBox="1">
            <a:spLocks noGrp="1"/>
          </p:cNvSpPr>
          <p:nvPr>
            <p:ph type="title"/>
          </p:nvPr>
        </p:nvSpPr>
        <p:spPr>
          <a:xfrm>
            <a:off x="866216" y="1085850"/>
            <a:ext cx="6619245" cy="1485900"/>
          </a:xfrm>
          <a:prstGeom prst="rect">
            <a:avLst/>
          </a:prstGeom>
        </p:spPr>
        <p:txBody>
          <a:bodyPr>
            <a:normAutofit/>
          </a:bodyPr>
          <a:lstStyle>
            <a:lvl1pPr>
              <a:defRPr sz="3600"/>
            </a:lvl1pPr>
          </a:lstStyle>
          <a:p>
            <a:r>
              <a:t>Title Text</a:t>
            </a:r>
          </a:p>
        </p:txBody>
      </p:sp>
      <p:sp>
        <p:nvSpPr>
          <p:cNvPr id="178" name="Body Level One…"/>
          <p:cNvSpPr txBox="1">
            <a:spLocks noGrp="1"/>
          </p:cNvSpPr>
          <p:nvPr>
            <p:ph type="body" sz="half" idx="1"/>
          </p:nvPr>
        </p:nvSpPr>
        <p:spPr>
          <a:xfrm>
            <a:off x="866216" y="2743200"/>
            <a:ext cx="6619245" cy="1771650"/>
          </a:xfrm>
          <a:prstGeom prst="rect">
            <a:avLst/>
          </a:prstGeom>
        </p:spPr>
        <p:txBody>
          <a:bodyPr anchor="ctr"/>
          <a:lstStyle>
            <a:lvl1pPr marL="0" indent="0">
              <a:buClrTx/>
              <a:buSzTx/>
              <a:buNone/>
              <a:defRPr sz="1300"/>
            </a:lvl1pPr>
            <a:lvl2pPr marL="0" indent="342900">
              <a:buClrTx/>
              <a:buSzTx/>
              <a:buNone/>
              <a:defRPr sz="1300"/>
            </a:lvl2pPr>
            <a:lvl3pPr marL="0" indent="685800">
              <a:buClrTx/>
              <a:buSzTx/>
              <a:buNone/>
              <a:defRPr sz="1300"/>
            </a:lvl3pPr>
            <a:lvl4pPr marL="0" indent="1028700">
              <a:buClrTx/>
              <a:buSzTx/>
              <a:buNone/>
              <a:defRPr sz="1300"/>
            </a:lvl4pPr>
            <a:lvl5pPr marL="0" indent="1371600">
              <a:buClrTx/>
              <a:buSzTx/>
              <a:buNone/>
              <a:defRPr sz="1300"/>
            </a:lvl5pPr>
          </a:lstStyle>
          <a:p>
            <a:r>
              <a:t>Body Level One</a:t>
            </a:r>
          </a:p>
          <a:p>
            <a:pPr lvl="1"/>
            <a:r>
              <a:t>Body Level Two</a:t>
            </a:r>
          </a:p>
          <a:p>
            <a:pPr lvl="2"/>
            <a:r>
              <a:t>Body Level Three</a:t>
            </a:r>
          </a:p>
          <a:p>
            <a:pPr lvl="3"/>
            <a:r>
              <a:t>Body Level Four</a:t>
            </a:r>
          </a:p>
          <a:p>
            <a:pPr lvl="4"/>
            <a:r>
              <a:t>Body Level Five</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86"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87"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88"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89"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190"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191"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92" name="Title Text"/>
          <p:cNvSpPr txBox="1">
            <a:spLocks noGrp="1"/>
          </p:cNvSpPr>
          <p:nvPr>
            <p:ph type="title"/>
          </p:nvPr>
        </p:nvSpPr>
        <p:spPr>
          <a:xfrm>
            <a:off x="1181100" y="1085850"/>
            <a:ext cx="5999488" cy="1742532"/>
          </a:xfrm>
          <a:prstGeom prst="rect">
            <a:avLst/>
          </a:prstGeom>
        </p:spPr>
        <p:txBody>
          <a:bodyPr>
            <a:normAutofit/>
          </a:bodyPr>
          <a:lstStyle>
            <a:lvl1pPr>
              <a:defRPr sz="3600"/>
            </a:lvl1pPr>
          </a:lstStyle>
          <a:p>
            <a:r>
              <a:t>Title Text</a:t>
            </a:r>
          </a:p>
        </p:txBody>
      </p:sp>
      <p:sp>
        <p:nvSpPr>
          <p:cNvPr id="193" name="Body Level One…"/>
          <p:cNvSpPr txBox="1">
            <a:spLocks noGrp="1"/>
          </p:cNvSpPr>
          <p:nvPr>
            <p:ph type="body" sz="quarter" idx="1"/>
          </p:nvPr>
        </p:nvSpPr>
        <p:spPr>
          <a:xfrm>
            <a:off x="1447800" y="2828380"/>
            <a:ext cx="5459737" cy="256632"/>
          </a:xfrm>
          <a:prstGeom prst="rect">
            <a:avLst/>
          </a:prstGeom>
        </p:spPr>
        <p:txBody>
          <a:bodyPr/>
          <a:lstStyle>
            <a:lvl1pPr marL="0" indent="0">
              <a:buClrTx/>
              <a:buSzTx/>
              <a:buNone/>
              <a:defRPr sz="1000" cap="small">
                <a:solidFill>
                  <a:srgbClr val="8AD0D6"/>
                </a:solidFill>
              </a:defRPr>
            </a:lvl1pPr>
            <a:lvl2pPr marL="0" indent="342900">
              <a:buClrTx/>
              <a:buSzTx/>
              <a:buNone/>
              <a:defRPr sz="1000" cap="small">
                <a:solidFill>
                  <a:srgbClr val="8AD0D6"/>
                </a:solidFill>
              </a:defRPr>
            </a:lvl2pPr>
            <a:lvl3pPr marL="0" indent="685800">
              <a:buClrTx/>
              <a:buSzTx/>
              <a:buNone/>
              <a:defRPr sz="1000" cap="small">
                <a:solidFill>
                  <a:srgbClr val="8AD0D6"/>
                </a:solidFill>
              </a:defRPr>
            </a:lvl3pPr>
            <a:lvl4pPr marL="0" indent="1028700">
              <a:buClrTx/>
              <a:buSzTx/>
              <a:buNone/>
              <a:defRPr sz="1000" cap="small">
                <a:solidFill>
                  <a:srgbClr val="8AD0D6"/>
                </a:solidFill>
              </a:defRPr>
            </a:lvl4pPr>
            <a:lvl5pPr marL="0" indent="1371600">
              <a:buClrTx/>
              <a:buSzTx/>
              <a:buNone/>
              <a:defRPr sz="1000" cap="sm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21"/>
          </p:nvPr>
        </p:nvSpPr>
        <p:spPr>
          <a:xfrm>
            <a:off x="866216" y="3262993"/>
            <a:ext cx="6619245" cy="1257301"/>
          </a:xfrm>
          <a:prstGeom prst="rect">
            <a:avLst/>
          </a:prstGeom>
        </p:spPr>
        <p:txBody>
          <a:bodyPr anchor="ctr"/>
          <a:lstStyle/>
          <a:p>
            <a:pPr marL="0" indent="0">
              <a:buClrTx/>
              <a:buSzTx/>
              <a:buNone/>
              <a:defRPr sz="1300"/>
            </a:pPr>
            <a:endParaRPr/>
          </a:p>
        </p:txBody>
      </p:sp>
      <p:sp>
        <p:nvSpPr>
          <p:cNvPr id="195" name="TextBox 11"/>
          <p:cNvSpPr txBox="1"/>
          <p:nvPr/>
        </p:nvSpPr>
        <p:spPr>
          <a:xfrm>
            <a:off x="719441" y="728439"/>
            <a:ext cx="509994" cy="1374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9100">
                <a:solidFill>
                  <a:srgbClr val="8AD0D6"/>
                </a:solidFill>
                <a:latin typeface="Arial"/>
                <a:ea typeface="Arial"/>
                <a:cs typeface="Arial"/>
                <a:sym typeface="Arial"/>
              </a:defRPr>
            </a:lvl1pPr>
          </a:lstStyle>
          <a:p>
            <a:r>
              <a:t>“</a:t>
            </a:r>
          </a:p>
        </p:txBody>
      </p:sp>
      <p:sp>
        <p:nvSpPr>
          <p:cNvPr id="196" name="TextBox 14"/>
          <p:cNvSpPr txBox="1"/>
          <p:nvPr/>
        </p:nvSpPr>
        <p:spPr>
          <a:xfrm>
            <a:off x="7043587" y="1960341"/>
            <a:ext cx="509995" cy="1374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9100">
                <a:solidFill>
                  <a:srgbClr val="8AD0D6"/>
                </a:solidFill>
                <a:latin typeface="Arial"/>
                <a:ea typeface="Arial"/>
                <a:cs typeface="Arial"/>
                <a:sym typeface="Arial"/>
              </a:defRPr>
            </a:lvl1pPr>
          </a:lstStyle>
          <a:p>
            <a:r>
              <a:t>”</a:t>
            </a:r>
          </a:p>
        </p:txBody>
      </p:sp>
      <p:sp>
        <p:nvSpPr>
          <p:cNvPr id="1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204"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205"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206"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7"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208"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209"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10" name="Title Text"/>
          <p:cNvSpPr txBox="1">
            <a:spLocks noGrp="1"/>
          </p:cNvSpPr>
          <p:nvPr>
            <p:ph type="title"/>
          </p:nvPr>
        </p:nvSpPr>
        <p:spPr>
          <a:xfrm>
            <a:off x="866216" y="2343150"/>
            <a:ext cx="6619245" cy="1239886"/>
          </a:xfrm>
          <a:prstGeom prst="rect">
            <a:avLst/>
          </a:prstGeom>
        </p:spPr>
        <p:txBody>
          <a:bodyPr anchor="b">
            <a:normAutofit/>
          </a:bodyPr>
          <a:lstStyle>
            <a:lvl1pPr>
              <a:defRPr sz="3000"/>
            </a:lvl1pPr>
          </a:lstStyle>
          <a:p>
            <a:r>
              <a:t>Title Text</a:t>
            </a:r>
          </a:p>
        </p:txBody>
      </p:sp>
      <p:sp>
        <p:nvSpPr>
          <p:cNvPr id="211" name="Body Level One…"/>
          <p:cNvSpPr txBox="1">
            <a:spLocks noGrp="1"/>
          </p:cNvSpPr>
          <p:nvPr>
            <p:ph type="body" sz="quarter" idx="1"/>
          </p:nvPr>
        </p:nvSpPr>
        <p:spPr>
          <a:xfrm>
            <a:off x="866216" y="3583035"/>
            <a:ext cx="6619245" cy="645301"/>
          </a:xfrm>
          <a:prstGeom prst="rect">
            <a:avLst/>
          </a:prstGeom>
        </p:spPr>
        <p:txBody>
          <a:bodyPr/>
          <a:lstStyle>
            <a:lvl1pPr marL="0" indent="0">
              <a:buClrTx/>
              <a:buSzTx/>
              <a:buNone/>
              <a:defRPr>
                <a:solidFill>
                  <a:srgbClr val="8AD0D6"/>
                </a:solidFill>
              </a:defRPr>
            </a:lvl1pPr>
            <a:lvl2pPr marL="0" indent="342900">
              <a:buClrTx/>
              <a:buSzTx/>
              <a:buNone/>
              <a:defRPr>
                <a:solidFill>
                  <a:srgbClr val="8AD0D6"/>
                </a:solidFill>
              </a:defRPr>
            </a:lvl2pPr>
            <a:lvl3pPr marL="0" indent="685800">
              <a:buClrTx/>
              <a:buSzTx/>
              <a:buNone/>
              <a:defRPr>
                <a:solidFill>
                  <a:srgbClr val="8AD0D6"/>
                </a:solidFill>
              </a:defRPr>
            </a:lvl3pPr>
            <a:lvl4pPr marL="0" indent="1028700">
              <a:buClrTx/>
              <a:buSzTx/>
              <a:buNone/>
              <a:defRPr>
                <a:solidFill>
                  <a:srgbClr val="8AD0D6"/>
                </a:solidFill>
              </a:defRPr>
            </a:lvl4pPr>
            <a:lvl5pPr marL="0" indent="1371600">
              <a:buClrTx/>
              <a:buSzTx/>
              <a:buNone/>
              <a:defRPr>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219"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220"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221"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22"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223"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224"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25"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226" name="Body Level One…"/>
          <p:cNvSpPr txBox="1">
            <a:spLocks noGrp="1"/>
          </p:cNvSpPr>
          <p:nvPr>
            <p:ph type="body" sz="quarter" idx="1"/>
          </p:nvPr>
        </p:nvSpPr>
        <p:spPr>
          <a:xfrm>
            <a:off x="474709" y="1485900"/>
            <a:ext cx="2210151" cy="432198"/>
          </a:xfrm>
          <a:prstGeom prst="rect">
            <a:avLst/>
          </a:prstGeom>
        </p:spPr>
        <p:txBody>
          <a:bodyPr anchor="b"/>
          <a:lstStyle>
            <a:lvl1pPr marL="0" indent="0">
              <a:buClrTx/>
              <a:buSzTx/>
              <a:buNone/>
              <a:defRPr sz="1800">
                <a:solidFill>
                  <a:srgbClr val="8AD0D6"/>
                </a:solidFill>
              </a:defRPr>
            </a:lvl1pPr>
            <a:lvl2pPr marL="0" indent="342900">
              <a:buClrTx/>
              <a:buSzTx/>
              <a:buNone/>
              <a:defRPr sz="1800">
                <a:solidFill>
                  <a:srgbClr val="8AD0D6"/>
                </a:solidFill>
              </a:defRPr>
            </a:lvl2pPr>
            <a:lvl3pPr marL="0" indent="685800">
              <a:buClrTx/>
              <a:buSzTx/>
              <a:buNone/>
              <a:defRPr sz="1800">
                <a:solidFill>
                  <a:srgbClr val="8AD0D6"/>
                </a:solidFill>
              </a:defRPr>
            </a:lvl3pPr>
            <a:lvl4pPr marL="0" indent="1028700">
              <a:buClrTx/>
              <a:buSzTx/>
              <a:buNone/>
              <a:defRPr sz="1800">
                <a:solidFill>
                  <a:srgbClr val="8AD0D6"/>
                </a:solidFill>
              </a:defRPr>
            </a:lvl4pPr>
            <a:lvl5pPr marL="0" indent="1371600">
              <a:buClrTx/>
              <a:buSzTx/>
              <a:buNone/>
              <a:defRPr sz="18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27" name="Text Placeholder 3"/>
          <p:cNvSpPr>
            <a:spLocks noGrp="1"/>
          </p:cNvSpPr>
          <p:nvPr>
            <p:ph type="body" sz="quarter" idx="21"/>
          </p:nvPr>
        </p:nvSpPr>
        <p:spPr>
          <a:xfrm>
            <a:off x="489346" y="2000250"/>
            <a:ext cx="2195515" cy="2692005"/>
          </a:xfrm>
          <a:prstGeom prst="rect">
            <a:avLst/>
          </a:prstGeom>
        </p:spPr>
        <p:txBody>
          <a:bodyPr/>
          <a:lstStyle/>
          <a:p>
            <a:pPr marL="0" indent="0">
              <a:buClrTx/>
              <a:buSzTx/>
              <a:buNone/>
              <a:defRPr sz="1000"/>
            </a:pPr>
            <a:endParaRPr/>
          </a:p>
        </p:txBody>
      </p:sp>
      <p:sp>
        <p:nvSpPr>
          <p:cNvPr id="228" name="Text Placeholder 4"/>
          <p:cNvSpPr>
            <a:spLocks noGrp="1"/>
          </p:cNvSpPr>
          <p:nvPr>
            <p:ph type="body" sz="quarter" idx="22"/>
          </p:nvPr>
        </p:nvSpPr>
        <p:spPr>
          <a:xfrm>
            <a:off x="2912745" y="1485900"/>
            <a:ext cx="2202182" cy="432198"/>
          </a:xfrm>
          <a:prstGeom prst="rect">
            <a:avLst/>
          </a:prstGeom>
        </p:spPr>
        <p:txBody>
          <a:bodyPr anchor="b"/>
          <a:lstStyle/>
          <a:p>
            <a:pPr marL="0" indent="0">
              <a:buClrTx/>
              <a:buSzTx/>
              <a:buNone/>
              <a:defRPr sz="1800">
                <a:solidFill>
                  <a:srgbClr val="8AD0D6"/>
                </a:solidFill>
              </a:defRPr>
            </a:pPr>
            <a:endParaRPr/>
          </a:p>
        </p:txBody>
      </p:sp>
      <p:sp>
        <p:nvSpPr>
          <p:cNvPr id="229" name="Text Placeholder 3"/>
          <p:cNvSpPr>
            <a:spLocks noGrp="1"/>
          </p:cNvSpPr>
          <p:nvPr>
            <p:ph type="body" sz="quarter" idx="23"/>
          </p:nvPr>
        </p:nvSpPr>
        <p:spPr>
          <a:xfrm>
            <a:off x="2904829" y="2000250"/>
            <a:ext cx="2210096" cy="2692005"/>
          </a:xfrm>
          <a:prstGeom prst="rect">
            <a:avLst/>
          </a:prstGeom>
        </p:spPr>
        <p:txBody>
          <a:bodyPr/>
          <a:lstStyle/>
          <a:p>
            <a:pPr marL="0" indent="0">
              <a:buClrTx/>
              <a:buSzTx/>
              <a:buNone/>
              <a:defRPr sz="1000"/>
            </a:pPr>
            <a:endParaRPr/>
          </a:p>
        </p:txBody>
      </p:sp>
      <p:sp>
        <p:nvSpPr>
          <p:cNvPr id="230" name="Text Placeholder 4"/>
          <p:cNvSpPr>
            <a:spLocks noGrp="1"/>
          </p:cNvSpPr>
          <p:nvPr>
            <p:ph type="body" sz="quarter" idx="24"/>
          </p:nvPr>
        </p:nvSpPr>
        <p:spPr>
          <a:xfrm>
            <a:off x="5343525" y="1485900"/>
            <a:ext cx="2199085" cy="432198"/>
          </a:xfrm>
          <a:prstGeom prst="rect">
            <a:avLst/>
          </a:prstGeom>
        </p:spPr>
        <p:txBody>
          <a:bodyPr anchor="b"/>
          <a:lstStyle/>
          <a:p>
            <a:pPr marL="0" indent="0">
              <a:buClrTx/>
              <a:buSzTx/>
              <a:buNone/>
              <a:defRPr sz="1800">
                <a:solidFill>
                  <a:srgbClr val="8AD0D6"/>
                </a:solidFill>
              </a:defRPr>
            </a:pPr>
            <a:endParaRPr/>
          </a:p>
        </p:txBody>
      </p:sp>
      <p:sp>
        <p:nvSpPr>
          <p:cNvPr id="231" name="Text Placeholder 3"/>
          <p:cNvSpPr>
            <a:spLocks noGrp="1"/>
          </p:cNvSpPr>
          <p:nvPr>
            <p:ph type="body" sz="quarter" idx="25"/>
          </p:nvPr>
        </p:nvSpPr>
        <p:spPr>
          <a:xfrm>
            <a:off x="5343525" y="2000250"/>
            <a:ext cx="2199085" cy="2692005"/>
          </a:xfrm>
          <a:prstGeom prst="rect">
            <a:avLst/>
          </a:prstGeom>
        </p:spPr>
        <p:txBody>
          <a:bodyPr/>
          <a:lstStyle/>
          <a:p>
            <a:pPr marL="0" indent="0">
              <a:buClrTx/>
              <a:buSzTx/>
              <a:buNone/>
              <a:defRPr sz="1000"/>
            </a:pPr>
            <a:endParaRPr/>
          </a:p>
        </p:txBody>
      </p:sp>
      <p:sp>
        <p:nvSpPr>
          <p:cNvPr id="232" name="Straight Connector 16"/>
          <p:cNvSpPr/>
          <p:nvPr/>
        </p:nvSpPr>
        <p:spPr>
          <a:xfrm flipH="1">
            <a:off x="2794606" y="1600200"/>
            <a:ext cx="1" cy="29718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33" name="Straight Connector 17"/>
          <p:cNvSpPr/>
          <p:nvPr/>
        </p:nvSpPr>
        <p:spPr>
          <a:xfrm flipH="1">
            <a:off x="5221670" y="1600200"/>
            <a:ext cx="1" cy="2975163"/>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241"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242"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243"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44"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245"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246"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47"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248" name="Body Level One…"/>
          <p:cNvSpPr txBox="1">
            <a:spLocks noGrp="1"/>
          </p:cNvSpPr>
          <p:nvPr>
            <p:ph type="body" sz="quarter" idx="1"/>
          </p:nvPr>
        </p:nvSpPr>
        <p:spPr>
          <a:xfrm>
            <a:off x="489347" y="3188211"/>
            <a:ext cx="2205039" cy="432199"/>
          </a:xfrm>
          <a:prstGeom prst="rect">
            <a:avLst/>
          </a:prstGeom>
        </p:spPr>
        <p:txBody>
          <a:bodyPr anchor="b"/>
          <a:lstStyle>
            <a:lvl1pPr marL="0" indent="0">
              <a:buClrTx/>
              <a:buSzTx/>
              <a:buNone/>
              <a:defRPr sz="1800">
                <a:solidFill>
                  <a:srgbClr val="8AD0D6"/>
                </a:solidFill>
              </a:defRPr>
            </a:lvl1pPr>
            <a:lvl2pPr marL="0" indent="342900">
              <a:buClrTx/>
              <a:buSzTx/>
              <a:buNone/>
              <a:defRPr sz="1800">
                <a:solidFill>
                  <a:srgbClr val="8AD0D6"/>
                </a:solidFill>
              </a:defRPr>
            </a:lvl2pPr>
            <a:lvl3pPr marL="0" indent="685800">
              <a:buClrTx/>
              <a:buSzTx/>
              <a:buNone/>
              <a:defRPr sz="1800">
                <a:solidFill>
                  <a:srgbClr val="8AD0D6"/>
                </a:solidFill>
              </a:defRPr>
            </a:lvl3pPr>
            <a:lvl4pPr marL="0" indent="1028700">
              <a:buClrTx/>
              <a:buSzTx/>
              <a:buNone/>
              <a:defRPr sz="1800">
                <a:solidFill>
                  <a:srgbClr val="8AD0D6"/>
                </a:solidFill>
              </a:defRPr>
            </a:lvl4pPr>
            <a:lvl5pPr marL="0" indent="1371600">
              <a:buClrTx/>
              <a:buSzTx/>
              <a:buNone/>
              <a:defRPr sz="18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49" name="Picture Placeholder 2"/>
          <p:cNvSpPr>
            <a:spLocks noGrp="1"/>
          </p:cNvSpPr>
          <p:nvPr>
            <p:ph type="pic" sz="quarter" idx="21"/>
          </p:nvPr>
        </p:nvSpPr>
        <p:spPr>
          <a:xfrm>
            <a:off x="489346" y="1657350"/>
            <a:ext cx="2205040" cy="1143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50" name="Text Placeholder 3"/>
          <p:cNvSpPr>
            <a:spLocks noGrp="1"/>
          </p:cNvSpPr>
          <p:nvPr>
            <p:ph type="body" sz="quarter" idx="22"/>
          </p:nvPr>
        </p:nvSpPr>
        <p:spPr>
          <a:xfrm>
            <a:off x="489346" y="3620408"/>
            <a:ext cx="2205040" cy="494393"/>
          </a:xfrm>
          <a:prstGeom prst="rect">
            <a:avLst/>
          </a:prstGeom>
        </p:spPr>
        <p:txBody>
          <a:bodyPr/>
          <a:lstStyle/>
          <a:p>
            <a:pPr marL="0" indent="0">
              <a:buClrTx/>
              <a:buSzTx/>
              <a:buNone/>
              <a:defRPr sz="1000"/>
            </a:pPr>
            <a:endParaRPr/>
          </a:p>
        </p:txBody>
      </p:sp>
      <p:sp>
        <p:nvSpPr>
          <p:cNvPr id="251" name="Text Placeholder 4"/>
          <p:cNvSpPr>
            <a:spLocks noGrp="1"/>
          </p:cNvSpPr>
          <p:nvPr>
            <p:ph type="body" sz="quarter" idx="23"/>
          </p:nvPr>
        </p:nvSpPr>
        <p:spPr>
          <a:xfrm>
            <a:off x="2917032" y="3188211"/>
            <a:ext cx="2197894" cy="432199"/>
          </a:xfrm>
          <a:prstGeom prst="rect">
            <a:avLst/>
          </a:prstGeom>
        </p:spPr>
        <p:txBody>
          <a:bodyPr anchor="b"/>
          <a:lstStyle/>
          <a:p>
            <a:pPr marL="0" indent="0">
              <a:buClrTx/>
              <a:buSzTx/>
              <a:buNone/>
              <a:defRPr sz="1800">
                <a:solidFill>
                  <a:srgbClr val="8AD0D6"/>
                </a:solidFill>
              </a:defRPr>
            </a:pPr>
            <a:endParaRPr/>
          </a:p>
        </p:txBody>
      </p:sp>
      <p:sp>
        <p:nvSpPr>
          <p:cNvPr id="252" name="Picture Placeholder 2"/>
          <p:cNvSpPr>
            <a:spLocks noGrp="1"/>
          </p:cNvSpPr>
          <p:nvPr>
            <p:ph type="pic" sz="quarter" idx="24"/>
          </p:nvPr>
        </p:nvSpPr>
        <p:spPr>
          <a:xfrm>
            <a:off x="2917031" y="1657350"/>
            <a:ext cx="2197894" cy="1143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53" name="Text Placeholder 3"/>
          <p:cNvSpPr>
            <a:spLocks noGrp="1"/>
          </p:cNvSpPr>
          <p:nvPr>
            <p:ph type="body" sz="quarter" idx="25"/>
          </p:nvPr>
        </p:nvSpPr>
        <p:spPr>
          <a:xfrm>
            <a:off x="2916016" y="3620408"/>
            <a:ext cx="2200806" cy="494393"/>
          </a:xfrm>
          <a:prstGeom prst="rect">
            <a:avLst/>
          </a:prstGeom>
        </p:spPr>
        <p:txBody>
          <a:bodyPr/>
          <a:lstStyle/>
          <a:p>
            <a:pPr marL="0" indent="0">
              <a:buClrTx/>
              <a:buSzTx/>
              <a:buNone/>
              <a:defRPr sz="1000"/>
            </a:pPr>
            <a:endParaRPr/>
          </a:p>
        </p:txBody>
      </p:sp>
      <p:sp>
        <p:nvSpPr>
          <p:cNvPr id="254" name="Text Placeholder 4"/>
          <p:cNvSpPr>
            <a:spLocks noGrp="1"/>
          </p:cNvSpPr>
          <p:nvPr>
            <p:ph type="body" sz="quarter" idx="26"/>
          </p:nvPr>
        </p:nvSpPr>
        <p:spPr>
          <a:xfrm>
            <a:off x="5343525" y="3188211"/>
            <a:ext cx="2199085" cy="432199"/>
          </a:xfrm>
          <a:prstGeom prst="rect">
            <a:avLst/>
          </a:prstGeom>
        </p:spPr>
        <p:txBody>
          <a:bodyPr anchor="b"/>
          <a:lstStyle/>
          <a:p>
            <a:pPr marL="0" indent="0">
              <a:buClrTx/>
              <a:buSzTx/>
              <a:buNone/>
              <a:defRPr sz="1800">
                <a:solidFill>
                  <a:srgbClr val="8AD0D6"/>
                </a:solidFill>
              </a:defRPr>
            </a:pPr>
            <a:endParaRPr/>
          </a:p>
        </p:txBody>
      </p:sp>
      <p:sp>
        <p:nvSpPr>
          <p:cNvPr id="255" name="Picture Placeholder 2"/>
          <p:cNvSpPr>
            <a:spLocks noGrp="1"/>
          </p:cNvSpPr>
          <p:nvPr>
            <p:ph type="pic" sz="quarter" idx="27"/>
          </p:nvPr>
        </p:nvSpPr>
        <p:spPr>
          <a:xfrm>
            <a:off x="5343525" y="1657350"/>
            <a:ext cx="2199085" cy="1143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56" name="Text Placeholder 3"/>
          <p:cNvSpPr>
            <a:spLocks noGrp="1"/>
          </p:cNvSpPr>
          <p:nvPr>
            <p:ph type="body" sz="quarter" idx="28"/>
          </p:nvPr>
        </p:nvSpPr>
        <p:spPr>
          <a:xfrm>
            <a:off x="5343431" y="3620406"/>
            <a:ext cx="2201999" cy="494393"/>
          </a:xfrm>
          <a:prstGeom prst="rect">
            <a:avLst/>
          </a:prstGeom>
        </p:spPr>
        <p:txBody>
          <a:bodyPr/>
          <a:lstStyle/>
          <a:p>
            <a:pPr marL="0" indent="0">
              <a:buClrTx/>
              <a:buSzTx/>
              <a:buNone/>
              <a:defRPr sz="1000"/>
            </a:pPr>
            <a:endParaRPr/>
          </a:p>
        </p:txBody>
      </p:sp>
      <p:sp>
        <p:nvSpPr>
          <p:cNvPr id="257" name="Straight Connector 18"/>
          <p:cNvSpPr/>
          <p:nvPr/>
        </p:nvSpPr>
        <p:spPr>
          <a:xfrm flipH="1">
            <a:off x="2794606" y="1600200"/>
            <a:ext cx="1" cy="29718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58" name="Straight Connector 19"/>
          <p:cNvSpPr/>
          <p:nvPr/>
        </p:nvSpPr>
        <p:spPr>
          <a:xfrm flipH="1">
            <a:off x="5221670" y="1600200"/>
            <a:ext cx="1" cy="2975163"/>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33"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3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35"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36"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37"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38"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39" name="Body Level One…"/>
          <p:cNvSpPr txBox="1">
            <a:spLocks noGrp="1"/>
          </p:cNvSpPr>
          <p:nvPr>
            <p:ph type="body" idx="1"/>
          </p:nvPr>
        </p:nvSpPr>
        <p:spPr>
          <a:xfrm>
            <a:off x="827483" y="1539688"/>
            <a:ext cx="6709907" cy="314661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48" name="Body Level One…"/>
          <p:cNvSpPr txBox="1">
            <a:spLocks noGrp="1"/>
          </p:cNvSpPr>
          <p:nvPr>
            <p:ph type="body" idx="1"/>
          </p:nvPr>
        </p:nvSpPr>
        <p:spPr>
          <a:xfrm>
            <a:off x="827483" y="1539688"/>
            <a:ext cx="6709907" cy="314661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56"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57"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58"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9"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60"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61"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62" name="Title Text"/>
          <p:cNvSpPr txBox="1">
            <a:spLocks noGrp="1"/>
          </p:cNvSpPr>
          <p:nvPr>
            <p:ph type="title"/>
          </p:nvPr>
        </p:nvSpPr>
        <p:spPr>
          <a:xfrm>
            <a:off x="866216" y="2146300"/>
            <a:ext cx="6619245" cy="1436735"/>
          </a:xfrm>
          <a:prstGeom prst="rect">
            <a:avLst/>
          </a:prstGeom>
        </p:spPr>
        <p:txBody>
          <a:bodyPr anchor="b">
            <a:normAutofit/>
          </a:bodyPr>
          <a:lstStyle>
            <a:lvl1pPr>
              <a:defRPr sz="3000"/>
            </a:lvl1pPr>
          </a:lstStyle>
          <a:p>
            <a:r>
              <a:t>Title Text</a:t>
            </a:r>
          </a:p>
        </p:txBody>
      </p:sp>
      <p:sp>
        <p:nvSpPr>
          <p:cNvPr id="63" name="Body Level One…"/>
          <p:cNvSpPr txBox="1">
            <a:spLocks noGrp="1"/>
          </p:cNvSpPr>
          <p:nvPr>
            <p:ph type="body" sz="quarter" idx="1"/>
          </p:nvPr>
        </p:nvSpPr>
        <p:spPr>
          <a:xfrm>
            <a:off x="866216" y="3583035"/>
            <a:ext cx="6619245" cy="645301"/>
          </a:xfrm>
          <a:prstGeom prst="rect">
            <a:avLst/>
          </a:prstGeom>
        </p:spPr>
        <p:txBody>
          <a:bodyPr/>
          <a:lstStyle>
            <a:lvl1pPr marL="0" indent="0">
              <a:buClrTx/>
              <a:buSzTx/>
              <a:buNone/>
              <a:defRPr cap="all">
                <a:solidFill>
                  <a:srgbClr val="8AD0D6"/>
                </a:solidFill>
              </a:defRPr>
            </a:lvl1pPr>
            <a:lvl2pPr marL="0" indent="342900">
              <a:buClrTx/>
              <a:buSzTx/>
              <a:buNone/>
              <a:defRPr cap="all">
                <a:solidFill>
                  <a:srgbClr val="8AD0D6"/>
                </a:solidFill>
              </a:defRPr>
            </a:lvl2pPr>
            <a:lvl3pPr marL="0" indent="685800">
              <a:buClrTx/>
              <a:buSzTx/>
              <a:buNone/>
              <a:defRPr cap="all">
                <a:solidFill>
                  <a:srgbClr val="8AD0D6"/>
                </a:solidFill>
              </a:defRPr>
            </a:lvl3pPr>
            <a:lvl4pPr marL="0" indent="1028700">
              <a:buClrTx/>
              <a:buSzTx/>
              <a:buNone/>
              <a:defRPr cap="all">
                <a:solidFill>
                  <a:srgbClr val="8AD0D6"/>
                </a:solidFill>
              </a:defRPr>
            </a:lvl4pPr>
            <a:lvl5pPr marL="0" indent="1371600">
              <a:buClrTx/>
              <a:buSz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71"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72"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73"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74"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75"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76"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77"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78" name="Body Level One…"/>
          <p:cNvSpPr txBox="1">
            <a:spLocks noGrp="1"/>
          </p:cNvSpPr>
          <p:nvPr>
            <p:ph type="body" sz="half" idx="1"/>
          </p:nvPr>
        </p:nvSpPr>
        <p:spPr>
          <a:xfrm>
            <a:off x="827484" y="1545432"/>
            <a:ext cx="3297256" cy="3146823"/>
          </a:xfrm>
          <a:prstGeom prst="rect">
            <a:avLst/>
          </a:prstGeom>
        </p:spPr>
        <p:txBody>
          <a:bodyPr/>
          <a:lstStyle>
            <a:lvl1pPr>
              <a:defRPr sz="1300"/>
            </a:lvl1pPr>
            <a:lvl2pPr marL="575072" indent="-232172">
              <a:defRPr sz="1300"/>
            </a:lvl2pPr>
            <a:lvl3pPr marL="908685" indent="-222885">
              <a:defRPr sz="1300"/>
            </a:lvl3pPr>
            <a:lvl4pPr marL="1276350" indent="-247650">
              <a:defRPr sz="1300"/>
            </a:lvl4pPr>
            <a:lvl5pPr marL="1619250" indent="-247650">
              <a:defRPr sz="1300"/>
            </a:lvl5p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86"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87"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88"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89"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90"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91"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92"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93" name="Body Level One…"/>
          <p:cNvSpPr txBox="1">
            <a:spLocks noGrp="1"/>
          </p:cNvSpPr>
          <p:nvPr>
            <p:ph type="body" sz="quarter" idx="1"/>
          </p:nvPr>
        </p:nvSpPr>
        <p:spPr>
          <a:xfrm>
            <a:off x="827484" y="1428750"/>
            <a:ext cx="3297256" cy="432198"/>
          </a:xfrm>
          <a:prstGeom prst="rect">
            <a:avLst/>
          </a:prstGeom>
        </p:spPr>
        <p:txBody>
          <a:bodyPr anchor="b"/>
          <a:lstStyle>
            <a:lvl1pPr marL="0" indent="0">
              <a:buClrTx/>
              <a:buSzTx/>
              <a:buNone/>
              <a:defRPr sz="1800">
                <a:solidFill>
                  <a:srgbClr val="8AD0D6"/>
                </a:solidFill>
              </a:defRPr>
            </a:lvl1pPr>
            <a:lvl2pPr marL="0" indent="342900">
              <a:buClrTx/>
              <a:buSzTx/>
              <a:buNone/>
              <a:defRPr sz="1800">
                <a:solidFill>
                  <a:srgbClr val="8AD0D6"/>
                </a:solidFill>
              </a:defRPr>
            </a:lvl2pPr>
            <a:lvl3pPr marL="0" indent="685800">
              <a:buClrTx/>
              <a:buSzTx/>
              <a:buNone/>
              <a:defRPr sz="1800">
                <a:solidFill>
                  <a:srgbClr val="8AD0D6"/>
                </a:solidFill>
              </a:defRPr>
            </a:lvl3pPr>
            <a:lvl4pPr marL="0" indent="1028700">
              <a:buClrTx/>
              <a:buSzTx/>
              <a:buNone/>
              <a:defRPr sz="1800">
                <a:solidFill>
                  <a:srgbClr val="8AD0D6"/>
                </a:solidFill>
              </a:defRPr>
            </a:lvl4pPr>
            <a:lvl5pPr marL="0" indent="1371600">
              <a:buClrTx/>
              <a:buSzTx/>
              <a:buNone/>
              <a:defRPr sz="18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94" name="Text Placeholder 4"/>
          <p:cNvSpPr>
            <a:spLocks noGrp="1"/>
          </p:cNvSpPr>
          <p:nvPr>
            <p:ph type="body" sz="quarter" idx="21"/>
          </p:nvPr>
        </p:nvSpPr>
        <p:spPr>
          <a:xfrm>
            <a:off x="4240872" y="1428750"/>
            <a:ext cx="3297255" cy="432198"/>
          </a:xfrm>
          <a:prstGeom prst="rect">
            <a:avLst/>
          </a:prstGeom>
        </p:spPr>
        <p:txBody>
          <a:bodyPr anchor="b"/>
          <a:lstStyle/>
          <a:p>
            <a:pPr marL="0" indent="0">
              <a:buClrTx/>
              <a:buSzTx/>
              <a:buNone/>
              <a:defRPr sz="1800">
                <a:solidFill>
                  <a:srgbClr val="8AD0D6"/>
                </a:solidFill>
              </a:defRPr>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02"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03"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0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05"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106"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107"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08" name="Title Text"/>
          <p:cNvSpPr txBox="1">
            <a:spLocks noGrp="1"/>
          </p:cNvSpPr>
          <p:nvPr>
            <p:ph type="title"/>
          </p:nvPr>
        </p:nvSpPr>
        <p:spPr>
          <a:xfrm>
            <a:off x="484583" y="339537"/>
            <a:ext cx="7053544" cy="1050399"/>
          </a:xfrm>
          <a:prstGeom prst="rect">
            <a:avLst/>
          </a:prstGeom>
        </p:spPr>
        <p:txBody>
          <a:bodyPr>
            <a:normAutofit/>
          </a:bodyPr>
          <a:lstStyle/>
          <a:p>
            <a:r>
              <a:t>Title Text</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23" name="Picture 7" descr="Picture 7"/>
          <p:cNvPicPr>
            <a:picLocks noChangeAspect="1"/>
          </p:cNvPicPr>
          <p:nvPr/>
        </p:nvPicPr>
        <p:blipFill>
          <a:blip r:embed="rId2"/>
          <a:srcRect l="3613"/>
          <a:stretch>
            <a:fillRect/>
          </a:stretch>
        </p:blipFill>
        <p:spPr>
          <a:xfrm>
            <a:off x="-1" y="2002264"/>
            <a:ext cx="3027760" cy="3141236"/>
          </a:xfrm>
          <a:prstGeom prst="rect">
            <a:avLst/>
          </a:prstGeom>
          <a:ln w="12700">
            <a:miter lim="400000"/>
          </a:ln>
        </p:spPr>
      </p:pic>
      <p:pic>
        <p:nvPicPr>
          <p:cNvPr id="124" name="Picture 6" descr="Picture 6"/>
          <p:cNvPicPr>
            <a:picLocks noChangeAspect="1"/>
          </p:cNvPicPr>
          <p:nvPr/>
        </p:nvPicPr>
        <p:blipFill>
          <a:blip r:embed="rId3"/>
          <a:srcRect l="35640"/>
          <a:stretch>
            <a:fillRect/>
          </a:stretch>
        </p:blipFill>
        <p:spPr>
          <a:xfrm>
            <a:off x="-1" y="2169261"/>
            <a:ext cx="1141810" cy="1774090"/>
          </a:xfrm>
          <a:prstGeom prst="rect">
            <a:avLst/>
          </a:prstGeom>
          <a:ln w="12700">
            <a:miter lim="400000"/>
          </a:ln>
        </p:spPr>
      </p:pic>
      <p:sp>
        <p:nvSpPr>
          <p:cNvPr id="125"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26" name="Picture 8" descr="Picture 8"/>
          <p:cNvPicPr>
            <a:picLocks noChangeAspect="1"/>
          </p:cNvPicPr>
          <p:nvPr/>
        </p:nvPicPr>
        <p:blipFill>
          <a:blip r:embed="rId4"/>
          <a:srcRect t="28812"/>
          <a:stretch>
            <a:fillRect/>
          </a:stretch>
        </p:blipFill>
        <p:spPr>
          <a:xfrm>
            <a:off x="5999560" y="0"/>
            <a:ext cx="1202541" cy="856057"/>
          </a:xfrm>
          <a:prstGeom prst="rect">
            <a:avLst/>
          </a:prstGeom>
          <a:ln w="12700">
            <a:miter lim="400000"/>
          </a:ln>
        </p:spPr>
      </p:pic>
      <p:pic>
        <p:nvPicPr>
          <p:cNvPr id="127" name="Picture 9" descr="Picture 9"/>
          <p:cNvPicPr>
            <a:picLocks noChangeAspect="1"/>
          </p:cNvPicPr>
          <p:nvPr/>
        </p:nvPicPr>
        <p:blipFill>
          <a:blip r:embed="rId5"/>
          <a:srcRect b="23320"/>
          <a:stretch>
            <a:fillRect/>
          </a:stretch>
        </p:blipFill>
        <p:spPr>
          <a:xfrm>
            <a:off x="6454407" y="4572000"/>
            <a:ext cx="745302" cy="571500"/>
          </a:xfrm>
          <a:prstGeom prst="rect">
            <a:avLst/>
          </a:prstGeom>
          <a:ln w="12700">
            <a:miter lim="400000"/>
          </a:ln>
        </p:spPr>
      </p:pic>
      <p:sp>
        <p:nvSpPr>
          <p:cNvPr id="128"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29" name="Title Text"/>
          <p:cNvSpPr txBox="1">
            <a:spLocks noGrp="1"/>
          </p:cNvSpPr>
          <p:nvPr>
            <p:ph type="title"/>
          </p:nvPr>
        </p:nvSpPr>
        <p:spPr>
          <a:xfrm>
            <a:off x="866214" y="1085850"/>
            <a:ext cx="2550799" cy="1085850"/>
          </a:xfrm>
          <a:prstGeom prst="rect">
            <a:avLst/>
          </a:prstGeom>
        </p:spPr>
        <p:txBody>
          <a:bodyPr anchor="b">
            <a:normAutofit/>
          </a:bodyPr>
          <a:lstStyle>
            <a:lvl1pPr>
              <a:defRPr sz="1800"/>
            </a:lvl1pPr>
          </a:lstStyle>
          <a:p>
            <a:r>
              <a:t>Title Text</a:t>
            </a:r>
          </a:p>
        </p:txBody>
      </p:sp>
      <p:sp>
        <p:nvSpPr>
          <p:cNvPr id="130" name="Body Level One…"/>
          <p:cNvSpPr txBox="1">
            <a:spLocks noGrp="1"/>
          </p:cNvSpPr>
          <p:nvPr>
            <p:ph type="body" sz="half" idx="1"/>
          </p:nvPr>
        </p:nvSpPr>
        <p:spPr>
          <a:xfrm>
            <a:off x="3588461" y="1085850"/>
            <a:ext cx="3897000" cy="3429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31" name="Text Placeholder 3"/>
          <p:cNvSpPr>
            <a:spLocks noGrp="1"/>
          </p:cNvSpPr>
          <p:nvPr>
            <p:ph type="body" sz="quarter" idx="21"/>
          </p:nvPr>
        </p:nvSpPr>
        <p:spPr>
          <a:xfrm>
            <a:off x="866214" y="2346961"/>
            <a:ext cx="2550798" cy="2171700"/>
          </a:xfrm>
          <a:prstGeom prst="rect">
            <a:avLst/>
          </a:prstGeom>
        </p:spPr>
        <p:txBody>
          <a:bodyPr/>
          <a:lstStyle/>
          <a:p>
            <a:pPr marL="0" indent="0">
              <a:buClrTx/>
              <a:buSzTx/>
              <a:buNone/>
              <a:defRPr sz="1000"/>
            </a:pPr>
            <a:endParaRP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8"/>
          <a:srcRect/>
          <a:stretch>
            <a:fillRect/>
          </a:stretch>
        </a:blip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9"/>
          <a:srcRect l="3613"/>
          <a:stretch>
            <a:fillRect/>
          </a:stretch>
        </p:blipFill>
        <p:spPr>
          <a:xfrm>
            <a:off x="-1" y="2002264"/>
            <a:ext cx="3027760" cy="3141236"/>
          </a:xfrm>
          <a:prstGeom prst="rect">
            <a:avLst/>
          </a:prstGeom>
          <a:ln w="12700">
            <a:miter lim="400000"/>
          </a:ln>
        </p:spPr>
      </p:pic>
      <p:pic>
        <p:nvPicPr>
          <p:cNvPr id="3" name="Picture 6" descr="Picture 6"/>
          <p:cNvPicPr>
            <a:picLocks noChangeAspect="1"/>
          </p:cNvPicPr>
          <p:nvPr/>
        </p:nvPicPr>
        <p:blipFill>
          <a:blip r:embed="rId20"/>
          <a:srcRect l="35640"/>
          <a:stretch>
            <a:fillRect/>
          </a:stretch>
        </p:blipFill>
        <p:spPr>
          <a:xfrm>
            <a:off x="-1" y="2169261"/>
            <a:ext cx="1141810" cy="1774090"/>
          </a:xfrm>
          <a:prstGeom prst="rect">
            <a:avLst/>
          </a:prstGeom>
          <a:ln w="12700">
            <a:miter lim="400000"/>
          </a:ln>
        </p:spPr>
      </p:pic>
      <p:sp>
        <p:nvSpPr>
          <p:cNvPr id="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 name="Picture 8" descr="Picture 8"/>
          <p:cNvPicPr>
            <a:picLocks noChangeAspect="1"/>
          </p:cNvPicPr>
          <p:nvPr/>
        </p:nvPicPr>
        <p:blipFill>
          <a:blip r:embed="rId21"/>
          <a:srcRect t="28812"/>
          <a:stretch>
            <a:fillRect/>
          </a:stretch>
        </p:blipFill>
        <p:spPr>
          <a:xfrm>
            <a:off x="5999560" y="0"/>
            <a:ext cx="1202541" cy="856057"/>
          </a:xfrm>
          <a:prstGeom prst="rect">
            <a:avLst/>
          </a:prstGeom>
          <a:ln w="12700">
            <a:miter lim="400000"/>
          </a:ln>
        </p:spPr>
      </p:pic>
      <p:pic>
        <p:nvPicPr>
          <p:cNvPr id="6" name="Picture 9" descr="Picture 9"/>
          <p:cNvPicPr>
            <a:picLocks noChangeAspect="1"/>
          </p:cNvPicPr>
          <p:nvPr/>
        </p:nvPicPr>
        <p:blipFill>
          <a:blip r:embed="rId22"/>
          <a:srcRect b="23320"/>
          <a:stretch>
            <a:fillRect/>
          </a:stretch>
        </p:blipFill>
        <p:spPr>
          <a:xfrm>
            <a:off x="6454407" y="4572000"/>
            <a:ext cx="745302" cy="571500"/>
          </a:xfrm>
          <a:prstGeom prst="rect">
            <a:avLst/>
          </a:prstGeom>
          <a:ln w="12700">
            <a:miter lim="400000"/>
          </a:ln>
        </p:spPr>
      </p:pic>
      <p:sp>
        <p:nvSpPr>
          <p:cNvPr id="7" name="Rectangle 13"/>
          <p:cNvSpPr/>
          <p:nvPr/>
        </p:nvSpPr>
        <p:spPr>
          <a:xfrm>
            <a:off x="7828359" y="0"/>
            <a:ext cx="514351" cy="85725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 name="Title Text"/>
          <p:cNvSpPr txBox="1">
            <a:spLocks noGrp="1"/>
          </p:cNvSpPr>
          <p:nvPr>
            <p:ph type="title"/>
          </p:nvPr>
        </p:nvSpPr>
        <p:spPr>
          <a:xfrm>
            <a:off x="457200" y="205978"/>
            <a:ext cx="8229600" cy="9941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Title Text</a:t>
            </a:r>
          </a:p>
        </p:txBody>
      </p:sp>
      <p:sp>
        <p:nvSpPr>
          <p:cNvPr id="9"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7862980" y="375921"/>
            <a:ext cx="431501" cy="421641"/>
          </a:xfrm>
          <a:prstGeom prst="rect">
            <a:avLst/>
          </a:prstGeom>
          <a:ln w="12700">
            <a:miter lim="400000"/>
          </a:ln>
        </p:spPr>
        <p:txBody>
          <a:bodyPr wrap="none" lIns="45719" rIns="45719" anchor="b">
            <a:spAutoFit/>
          </a:bodyPr>
          <a:lstStyle>
            <a:lvl1pPr indent="38100" algn="ctr">
              <a:defRPr sz="2100" spc="-25">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1pPr>
      <a:lvl2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2pPr>
      <a:lvl3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3pPr>
      <a:lvl4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4pPr>
      <a:lvl5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5pPr>
      <a:lvl6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6pPr>
      <a:lvl7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7pPr>
      <a:lvl8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8pPr>
      <a:lvl9pPr marL="0" marR="0" indent="0" algn="l" defTabSz="342900" rtl="0" latinLnBrk="0">
        <a:lnSpc>
          <a:spcPct val="100000"/>
        </a:lnSpc>
        <a:spcBef>
          <a:spcPts val="0"/>
        </a:spcBef>
        <a:spcAft>
          <a:spcPts val="0"/>
        </a:spcAft>
        <a:buClrTx/>
        <a:buSzTx/>
        <a:buFontTx/>
        <a:buNone/>
        <a:tabLst/>
        <a:defRPr sz="3100" b="0" i="0" u="none" strike="noStrike" cap="none" spc="0" baseline="0">
          <a:solidFill>
            <a:srgbClr val="EBEBEB"/>
          </a:solidFill>
          <a:uFillTx/>
          <a:latin typeface="+mj-lt"/>
          <a:ea typeface="+mj-ea"/>
          <a:cs typeface="+mj-cs"/>
          <a:sym typeface="Century Gothic"/>
        </a:defRPr>
      </a:lvl9pPr>
    </p:titleStyle>
    <p:bodyStyle>
      <a:lvl1pPr marL="25717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1pPr>
      <a:lvl2pPr marL="590184" marR="0" indent="-247284"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2pPr>
      <a:lvl3pPr marL="900112" marR="0" indent="-214312"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3pPr>
      <a:lvl4pPr marL="128587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4pPr>
      <a:lvl5pPr marL="162877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5pPr>
      <a:lvl6pPr marL="196522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6pPr>
      <a:lvl7pPr marL="231457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7pPr>
      <a:lvl8pPr marL="265747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8pPr>
      <a:lvl9pPr marL="3000375" marR="0" indent="-257175" algn="l" defTabSz="342900" rtl="0" latinLnBrk="0">
        <a:lnSpc>
          <a:spcPct val="100000"/>
        </a:lnSpc>
        <a:spcBef>
          <a:spcPts val="700"/>
        </a:spcBef>
        <a:spcAft>
          <a:spcPts val="0"/>
        </a:spcAft>
        <a:buClr>
          <a:srgbClr val="8AD0D6"/>
        </a:buClr>
        <a:buSzPct val="80000"/>
        <a:buFontTx/>
        <a:buChar char=""/>
        <a:tabLst/>
        <a:defRPr sz="1500" b="0" i="0" u="none" strike="noStrike" cap="none" spc="0" baseline="0">
          <a:solidFill>
            <a:srgbClr val="FFFFFF"/>
          </a:solidFill>
          <a:uFillTx/>
          <a:latin typeface="+mj-lt"/>
          <a:ea typeface="+mj-ea"/>
          <a:cs typeface="+mj-cs"/>
          <a:sym typeface="Century Gothic"/>
        </a:defRPr>
      </a:lvl9pPr>
    </p:bodyStyle>
    <p:otherStyle>
      <a:lvl1pPr marL="0" marR="0" indent="381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100" b="0" i="0" u="none" strike="noStrike" cap="none" spc="-25"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8701370"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archive.ics.uci.edu/ml/datasets/Concrete+Compressive+Strength"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1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273" name="object 2"/>
          <p:cNvGrpSpPr/>
          <p:nvPr/>
        </p:nvGrpSpPr>
        <p:grpSpPr>
          <a:xfrm>
            <a:off x="1144" y="-29653"/>
            <a:ext cx="9141712" cy="1324229"/>
            <a:chOff x="0" y="0"/>
            <a:chExt cx="9141711" cy="1324227"/>
          </a:xfrm>
        </p:grpSpPr>
        <p:pic>
          <p:nvPicPr>
            <p:cNvPr id="268" name="object 3" descr="object 3"/>
            <p:cNvPicPr>
              <a:picLocks noChangeAspect="1"/>
            </p:cNvPicPr>
            <p:nvPr/>
          </p:nvPicPr>
          <p:blipFill>
            <a:blip r:embed="rId3"/>
            <a:stretch>
              <a:fillRect/>
            </a:stretch>
          </p:blipFill>
          <p:spPr>
            <a:xfrm>
              <a:off x="0" y="0"/>
              <a:ext cx="3617961" cy="1313247"/>
            </a:xfrm>
            <a:prstGeom prst="rect">
              <a:avLst/>
            </a:prstGeom>
            <a:ln w="12700" cap="flat">
              <a:noFill/>
              <a:miter lim="400000"/>
            </a:ln>
            <a:effectLst/>
          </p:spPr>
        </p:pic>
        <p:pic>
          <p:nvPicPr>
            <p:cNvPr id="269" name="object 4" descr="object 4"/>
            <p:cNvPicPr>
              <a:picLocks noChangeAspect="1"/>
            </p:cNvPicPr>
            <p:nvPr/>
          </p:nvPicPr>
          <p:blipFill>
            <a:blip r:embed="rId4"/>
            <a:stretch>
              <a:fillRect/>
            </a:stretch>
          </p:blipFill>
          <p:spPr>
            <a:xfrm>
              <a:off x="0" y="103631"/>
              <a:ext cx="3314699" cy="870204"/>
            </a:xfrm>
            <a:prstGeom prst="rect">
              <a:avLst/>
            </a:prstGeom>
            <a:ln w="12700" cap="flat">
              <a:noFill/>
              <a:miter lim="400000"/>
            </a:ln>
            <a:effectLst/>
          </p:spPr>
        </p:pic>
        <p:pic>
          <p:nvPicPr>
            <p:cNvPr id="270" name="object 5" descr="object 5"/>
            <p:cNvPicPr>
              <a:picLocks noChangeAspect="1"/>
            </p:cNvPicPr>
            <p:nvPr/>
          </p:nvPicPr>
          <p:blipFill>
            <a:blip r:embed="rId5"/>
            <a:stretch>
              <a:fillRect/>
            </a:stretch>
          </p:blipFill>
          <p:spPr>
            <a:xfrm>
              <a:off x="2881883" y="0"/>
              <a:ext cx="3884676" cy="1324229"/>
            </a:xfrm>
            <a:prstGeom prst="rect">
              <a:avLst/>
            </a:prstGeom>
            <a:ln w="12700" cap="flat">
              <a:noFill/>
              <a:miter lim="400000"/>
            </a:ln>
            <a:effectLst/>
          </p:spPr>
        </p:pic>
        <p:pic>
          <p:nvPicPr>
            <p:cNvPr id="271" name="object 6" descr="object 6"/>
            <p:cNvPicPr>
              <a:picLocks noChangeAspect="1"/>
            </p:cNvPicPr>
            <p:nvPr/>
          </p:nvPicPr>
          <p:blipFill>
            <a:blip r:embed="rId6"/>
            <a:stretch>
              <a:fillRect/>
            </a:stretch>
          </p:blipFill>
          <p:spPr>
            <a:xfrm>
              <a:off x="3076955" y="27432"/>
              <a:ext cx="3314700" cy="922020"/>
            </a:xfrm>
            <a:prstGeom prst="rect">
              <a:avLst/>
            </a:prstGeom>
            <a:ln w="12700" cap="flat">
              <a:noFill/>
              <a:miter lim="400000"/>
            </a:ln>
            <a:effectLst/>
          </p:spPr>
        </p:pic>
        <p:pic>
          <p:nvPicPr>
            <p:cNvPr id="272" name="object 7" descr="object 7"/>
            <p:cNvPicPr>
              <a:picLocks noChangeAspect="1"/>
            </p:cNvPicPr>
            <p:nvPr/>
          </p:nvPicPr>
          <p:blipFill>
            <a:blip r:embed="rId7"/>
            <a:stretch>
              <a:fillRect/>
            </a:stretch>
          </p:blipFill>
          <p:spPr>
            <a:xfrm>
              <a:off x="5943598" y="126492"/>
              <a:ext cx="3198114" cy="822199"/>
            </a:xfrm>
            <a:prstGeom prst="rect">
              <a:avLst/>
            </a:prstGeom>
            <a:ln w="12700" cap="flat">
              <a:noFill/>
              <a:miter lim="400000"/>
            </a:ln>
            <a:effectLst/>
          </p:spPr>
        </p:pic>
      </p:grpSp>
      <p:sp>
        <p:nvSpPr>
          <p:cNvPr id="274" name="object 8"/>
          <p:cNvSpPr txBox="1">
            <a:spLocks noGrp="1"/>
          </p:cNvSpPr>
          <p:nvPr>
            <p:ph type="title"/>
          </p:nvPr>
        </p:nvSpPr>
        <p:spPr>
          <a:xfrm>
            <a:off x="1803083" y="1714936"/>
            <a:ext cx="7467601" cy="474491"/>
          </a:xfrm>
          <a:prstGeom prst="rect">
            <a:avLst/>
          </a:prstGeom>
        </p:spPr>
        <p:txBody>
          <a:bodyPr lIns="0" tIns="0" rIns="0" bIns="0"/>
          <a:lstStyle>
            <a:lvl1pPr marL="1520164" marR="4927" indent="-1508461" defTabSz="332613">
              <a:tabLst>
                <a:tab pos="4660900" algn="l"/>
              </a:tabLst>
              <a:defRPr sz="3395">
                <a:solidFill>
                  <a:srgbClr val="000000"/>
                </a:solidFill>
                <a:latin typeface="Times New Roman"/>
                <a:ea typeface="Times New Roman"/>
                <a:cs typeface="Times New Roman"/>
                <a:sym typeface="Times New Roman"/>
              </a:defRPr>
            </a:lvl1pPr>
          </a:lstStyle>
          <a:p>
            <a:r>
              <a:t>Title : Concrete Strength model </a:t>
            </a:r>
          </a:p>
        </p:txBody>
      </p:sp>
      <p:sp>
        <p:nvSpPr>
          <p:cNvPr id="275" name="object 13"/>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a:t>
            </a:fld>
            <a:endParaRPr/>
          </a:p>
        </p:txBody>
      </p:sp>
      <p:sp>
        <p:nvSpPr>
          <p:cNvPr id="276" name="object 10"/>
          <p:cNvSpPr txBox="1"/>
          <p:nvPr/>
        </p:nvSpPr>
        <p:spPr>
          <a:xfrm>
            <a:off x="3096854" y="2549697"/>
            <a:ext cx="2950293" cy="306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2100" b="1" spc="-13">
                <a:latin typeface="Times New Roman"/>
                <a:ea typeface="Times New Roman"/>
                <a:cs typeface="Times New Roman"/>
                <a:sym typeface="Times New Roman"/>
              </a:defRPr>
            </a:pPr>
            <a:r>
              <a:t>Date :  29 - 02 - 2024</a:t>
            </a:r>
          </a:p>
        </p:txBody>
      </p:sp>
      <p:sp>
        <p:nvSpPr>
          <p:cNvPr id="277" name="object 11"/>
          <p:cNvSpPr txBox="1"/>
          <p:nvPr/>
        </p:nvSpPr>
        <p:spPr>
          <a:xfrm>
            <a:off x="656429" y="3995689"/>
            <a:ext cx="2679701" cy="219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spcBef>
                <a:spcPts val="100"/>
              </a:spcBef>
              <a:defRPr sz="1600" spc="-11">
                <a:latin typeface="Times New Roman"/>
                <a:ea typeface="Times New Roman"/>
                <a:cs typeface="Times New Roman"/>
                <a:sym typeface="Times New Roman"/>
              </a:defRPr>
            </a:pPr>
            <a:r>
              <a:t> </a:t>
            </a:r>
            <a:r>
              <a:rPr b="1"/>
              <a:t>Mentor Name: Soorya Suresh</a:t>
            </a:r>
          </a:p>
        </p:txBody>
      </p:sp>
      <p:sp>
        <p:nvSpPr>
          <p:cNvPr id="278" name="object 12"/>
          <p:cNvSpPr txBox="1"/>
          <p:nvPr/>
        </p:nvSpPr>
        <p:spPr>
          <a:xfrm>
            <a:off x="4717750" y="3106801"/>
            <a:ext cx="4264069" cy="1655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1600" b="1">
                <a:latin typeface="Times New Roman"/>
                <a:ea typeface="Times New Roman"/>
                <a:cs typeface="Times New Roman"/>
                <a:sym typeface="Times New Roman"/>
              </a:defRPr>
            </a:pPr>
            <a:r>
              <a:t>Presented</a:t>
            </a:r>
            <a:r>
              <a:rPr spc="-62"/>
              <a:t> </a:t>
            </a:r>
            <a:r>
              <a:t>by: Jessica Sebastian : 0808ds211054</a:t>
            </a:r>
          </a:p>
          <a:p>
            <a:pPr indent="12700">
              <a:spcBef>
                <a:spcPts val="100"/>
              </a:spcBef>
              <a:defRPr sz="1600" b="1">
                <a:latin typeface="Times New Roman"/>
                <a:ea typeface="Times New Roman"/>
                <a:cs typeface="Times New Roman"/>
                <a:sym typeface="Times New Roman"/>
              </a:defRPr>
            </a:pPr>
            <a:r>
              <a:t>                         Aanchal Soni :       0808ds211002</a:t>
            </a:r>
          </a:p>
          <a:p>
            <a:pPr indent="12700">
              <a:spcBef>
                <a:spcPts val="100"/>
              </a:spcBef>
              <a:defRPr sz="1600" b="1">
                <a:latin typeface="Times New Roman"/>
                <a:ea typeface="Times New Roman"/>
                <a:cs typeface="Times New Roman"/>
                <a:sym typeface="Times New Roman"/>
              </a:defRPr>
            </a:pPr>
            <a:r>
              <a:t>                         Kratika Ghadge : 0808ds211061</a:t>
            </a:r>
          </a:p>
          <a:p>
            <a:pPr indent="12700">
              <a:spcBef>
                <a:spcPts val="100"/>
              </a:spcBef>
              <a:defRPr sz="1600" b="1">
                <a:latin typeface="Times New Roman"/>
                <a:ea typeface="Times New Roman"/>
                <a:cs typeface="Times New Roman"/>
                <a:sym typeface="Times New Roman"/>
              </a:defRPr>
            </a:pPr>
            <a:r>
              <a:t>                         Abhishek Yadav :  0808ds211007</a:t>
            </a:r>
          </a:p>
          <a:p>
            <a:pPr indent="12700">
              <a:spcBef>
                <a:spcPts val="100"/>
              </a:spcBef>
              <a:defRPr sz="1600" b="1">
                <a:latin typeface="Times New Roman"/>
                <a:ea typeface="Times New Roman"/>
                <a:cs typeface="Times New Roman"/>
                <a:sym typeface="Times New Roman"/>
              </a:defRPr>
            </a:pPr>
            <a:r>
              <a:t>	                Abhishek Nainawat:0808ds211006		</a:t>
            </a:r>
          </a:p>
          <a:p>
            <a:pPr indent="12700">
              <a:spcBef>
                <a:spcPts val="100"/>
              </a:spcBef>
              <a:defRPr sz="1600" b="1">
                <a:latin typeface="Times New Roman"/>
                <a:ea typeface="Times New Roman"/>
                <a:cs typeface="Times New Roman"/>
                <a:sym typeface="Times New Roman"/>
              </a:defRPr>
            </a:pPr>
            <a:r>
              <a:t>	          </a:t>
            </a:r>
          </a:p>
        </p:txBody>
      </p:sp>
      <p:sp>
        <p:nvSpPr>
          <p:cNvPr id="279" name="TextBox 14"/>
          <p:cNvSpPr txBox="1"/>
          <p:nvPr/>
        </p:nvSpPr>
        <p:spPr>
          <a:xfrm>
            <a:off x="702149" y="3295087"/>
            <a:ext cx="2588262"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atin typeface="Times New Roman"/>
                <a:ea typeface="Times New Roman"/>
                <a:cs typeface="Times New Roman"/>
                <a:sym typeface="Times New Roman"/>
              </a:defRPr>
            </a:lvl1pPr>
          </a:lstStyle>
          <a:p>
            <a:r>
              <a:t>Course: AI Builder</a:t>
            </a:r>
          </a:p>
        </p:txBody>
      </p:sp>
      <p:sp>
        <p:nvSpPr>
          <p:cNvPr id="280" name="TextBox 16"/>
          <p:cNvSpPr txBox="1"/>
          <p:nvPr/>
        </p:nvSpPr>
        <p:spPr>
          <a:xfrm>
            <a:off x="700216" y="3557365"/>
            <a:ext cx="2385126" cy="372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1">
                <a:latin typeface="Times New Roman"/>
                <a:ea typeface="Times New Roman"/>
                <a:cs typeface="Times New Roman"/>
                <a:sym typeface="Times New Roman"/>
              </a:defRPr>
            </a:pPr>
            <a:r>
              <a:t>Course Code</a:t>
            </a:r>
            <a:r>
              <a:rPr sz="2000" b="0"/>
              <a:t>:FITT03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2" name="object 2"/>
          <p:cNvSpPr txBox="1">
            <a:spLocks noGrp="1"/>
          </p:cNvSpPr>
          <p:nvPr>
            <p:ph type="title"/>
          </p:nvPr>
        </p:nvSpPr>
        <p:spPr>
          <a:xfrm>
            <a:off x="484583" y="339537"/>
            <a:ext cx="7053544" cy="496933"/>
          </a:xfrm>
          <a:prstGeom prst="rect">
            <a:avLst/>
          </a:prstGeom>
        </p:spPr>
        <p:txBody>
          <a:bodyPr lIns="0" tIns="0" rIns="0" bIns="0"/>
          <a:lstStyle/>
          <a:p>
            <a:pPr indent="12700">
              <a:defRPr>
                <a:solidFill>
                  <a:srgbClr val="000000"/>
                </a:solidFill>
                <a:latin typeface="Times New Roman"/>
                <a:ea typeface="Times New Roman"/>
                <a:cs typeface="Times New Roman"/>
                <a:sym typeface="Times New Roman"/>
              </a:defRPr>
            </a:pPr>
            <a:r>
              <a:t>Data</a:t>
            </a:r>
            <a:r>
              <a:rPr spc="-100"/>
              <a:t> Collection</a:t>
            </a:r>
          </a:p>
        </p:txBody>
      </p:sp>
      <p:sp>
        <p:nvSpPr>
          <p:cNvPr id="323" name="object 4"/>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10</a:t>
            </a:fld>
            <a:endParaRPr/>
          </a:p>
        </p:txBody>
      </p:sp>
      <p:sp>
        <p:nvSpPr>
          <p:cNvPr id="324" name="TextBox 4"/>
          <p:cNvSpPr txBox="1"/>
          <p:nvPr/>
        </p:nvSpPr>
        <p:spPr>
          <a:xfrm>
            <a:off x="655319" y="1276349"/>
            <a:ext cx="6537961" cy="3015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Dataset Name: Concrete Data</a:t>
            </a:r>
          </a:p>
          <a:p>
            <a:pPr>
              <a:defRPr b="1">
                <a:latin typeface="Times New Roman"/>
                <a:ea typeface="Times New Roman"/>
                <a:cs typeface="Times New Roman"/>
                <a:sym typeface="Times New Roman"/>
              </a:defRPr>
            </a:pPr>
            <a:r>
              <a:t>Components (kg in a m^3 mixture)</a:t>
            </a:r>
          </a:p>
          <a:p>
            <a:pPr marL="342900" indent="-342900">
              <a:buSzPct val="100000"/>
              <a:buAutoNum type="arabicPeriod"/>
              <a:defRPr>
                <a:latin typeface="Times New Roman"/>
                <a:ea typeface="Times New Roman"/>
                <a:cs typeface="Times New Roman"/>
                <a:sym typeface="Times New Roman"/>
              </a:defRPr>
            </a:pPr>
            <a:r>
              <a:t>Cement </a:t>
            </a:r>
          </a:p>
          <a:p>
            <a:pPr marL="342900" indent="-342900">
              <a:buSzPct val="100000"/>
              <a:buAutoNum type="arabicPeriod"/>
              <a:defRPr>
                <a:latin typeface="Times New Roman"/>
                <a:ea typeface="Times New Roman"/>
                <a:cs typeface="Times New Roman"/>
                <a:sym typeface="Times New Roman"/>
              </a:defRPr>
            </a:pPr>
            <a:r>
              <a:t> Blast Furnace Slag</a:t>
            </a:r>
          </a:p>
          <a:p>
            <a:pPr marL="342900" indent="-342900">
              <a:buSzPct val="100000"/>
              <a:buAutoNum type="arabicPeriod"/>
              <a:defRPr>
                <a:latin typeface="Times New Roman"/>
                <a:ea typeface="Times New Roman"/>
                <a:cs typeface="Times New Roman"/>
                <a:sym typeface="Times New Roman"/>
              </a:defRPr>
            </a:pPr>
            <a:r>
              <a:t>Fly Ash </a:t>
            </a:r>
          </a:p>
          <a:p>
            <a:pPr marL="342900" indent="-342900">
              <a:buSzPct val="100000"/>
              <a:buAutoNum type="arabicPeriod"/>
              <a:defRPr>
                <a:latin typeface="Times New Roman"/>
                <a:ea typeface="Times New Roman"/>
                <a:cs typeface="Times New Roman"/>
                <a:sym typeface="Times New Roman"/>
              </a:defRPr>
            </a:pPr>
            <a:r>
              <a:t>Water </a:t>
            </a:r>
          </a:p>
          <a:p>
            <a:pPr marL="342900" indent="-342900">
              <a:buSzPct val="100000"/>
              <a:buAutoNum type="arabicPeriod"/>
              <a:defRPr>
                <a:latin typeface="Times New Roman"/>
                <a:ea typeface="Times New Roman"/>
                <a:cs typeface="Times New Roman"/>
                <a:sym typeface="Times New Roman"/>
              </a:defRPr>
            </a:pPr>
            <a:r>
              <a:t>Superplasticizer </a:t>
            </a:r>
          </a:p>
          <a:p>
            <a:pPr marL="342900" indent="-342900">
              <a:buSzPct val="100000"/>
              <a:buAutoNum type="arabicPeriod"/>
              <a:defRPr>
                <a:latin typeface="Times New Roman"/>
                <a:ea typeface="Times New Roman"/>
                <a:cs typeface="Times New Roman"/>
                <a:sym typeface="Times New Roman"/>
              </a:defRPr>
            </a:pPr>
            <a:r>
              <a:t>Coarse Aggregate  </a:t>
            </a:r>
          </a:p>
          <a:p>
            <a:pPr marL="342900" indent="-342900">
              <a:buSzPct val="100000"/>
              <a:buAutoNum type="arabicPeriod"/>
              <a:defRPr>
                <a:latin typeface="Times New Roman"/>
                <a:ea typeface="Times New Roman"/>
                <a:cs typeface="Times New Roman"/>
                <a:sym typeface="Times New Roman"/>
              </a:defRPr>
            </a:pPr>
            <a:r>
              <a:t>Fine Aggregate </a:t>
            </a:r>
          </a:p>
          <a:p>
            <a:pPr>
              <a:defRPr b="1">
                <a:latin typeface="Times New Roman"/>
                <a:ea typeface="Times New Roman"/>
                <a:cs typeface="Times New Roman"/>
                <a:sym typeface="Times New Roman"/>
              </a:defRPr>
            </a:pPr>
            <a:r>
              <a:t>Additional Parameter</a:t>
            </a:r>
            <a:r>
              <a:rPr b="0"/>
              <a:t>: Age (in days)</a:t>
            </a:r>
          </a:p>
          <a:p>
            <a:pPr>
              <a:defRPr b="1">
                <a:latin typeface="Times New Roman"/>
                <a:ea typeface="Times New Roman"/>
                <a:cs typeface="Times New Roman"/>
                <a:sym typeface="Times New Roman"/>
              </a:defRPr>
            </a:pPr>
            <a:r>
              <a:t>Target Variable: </a:t>
            </a:r>
            <a:r>
              <a:rPr b="0"/>
              <a:t>Concrete Compressive Strength (MPa,megapascals)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6" name="object 2"/>
          <p:cNvSpPr txBox="1">
            <a:spLocks noGrp="1"/>
          </p:cNvSpPr>
          <p:nvPr>
            <p:ph type="title"/>
          </p:nvPr>
        </p:nvSpPr>
        <p:spPr>
          <a:xfrm>
            <a:off x="394406" y="258378"/>
            <a:ext cx="7053543" cy="1050399"/>
          </a:xfrm>
          <a:prstGeom prst="rect">
            <a:avLst/>
          </a:prstGeom>
        </p:spPr>
        <p:txBody>
          <a:bodyPr lIns="0" tIns="0" rIns="0" bIns="0"/>
          <a:lstStyle/>
          <a:p>
            <a:pPr indent="12700">
              <a:defRPr>
                <a:solidFill>
                  <a:srgbClr val="000000"/>
                </a:solidFill>
                <a:latin typeface="Times New Roman"/>
                <a:ea typeface="Times New Roman"/>
                <a:cs typeface="Times New Roman"/>
                <a:sym typeface="Times New Roman"/>
              </a:defRPr>
            </a:pPr>
            <a:r>
              <a:t>Model</a:t>
            </a:r>
            <a:r>
              <a:rPr spc="-100"/>
              <a:t> Training</a:t>
            </a:r>
          </a:p>
        </p:txBody>
      </p:sp>
      <p:sp>
        <p:nvSpPr>
          <p:cNvPr id="327" name="object 4"/>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11</a:t>
            </a:fld>
            <a:endParaRPr/>
          </a:p>
        </p:txBody>
      </p:sp>
      <p:sp>
        <p:nvSpPr>
          <p:cNvPr id="328" name="object 3"/>
          <p:cNvSpPr txBox="1"/>
          <p:nvPr/>
        </p:nvSpPr>
        <p:spPr>
          <a:xfrm>
            <a:off x="238829" y="958868"/>
            <a:ext cx="9144002" cy="4460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200"/>
              </a:spcBef>
              <a:tabLst>
                <a:tab pos="342900" algn="l"/>
              </a:tabLst>
              <a:defRPr sz="1900" b="1">
                <a:latin typeface="Times New Roman"/>
                <a:ea typeface="Times New Roman"/>
                <a:cs typeface="Times New Roman"/>
                <a:sym typeface="Times New Roman"/>
              </a:defRPr>
            </a:pPr>
            <a:r>
              <a:t>Linear Regression (lr):</a:t>
            </a:r>
          </a:p>
          <a:p>
            <a:pPr>
              <a:spcBef>
                <a:spcPts val="200"/>
              </a:spcBef>
              <a:tabLst>
                <a:tab pos="342900" algn="l"/>
              </a:tabLst>
              <a:defRPr sz="1700">
                <a:latin typeface="Times New Roman"/>
                <a:ea typeface="Times New Roman"/>
                <a:cs typeface="Times New Roman"/>
                <a:sym typeface="Times New Roman"/>
              </a:defRPr>
            </a:pPr>
            <a:r>
              <a:t>The Linear Regression model achieved a mean squared error (MSE) of [value] and an R^2 score of [value].</a:t>
            </a:r>
          </a:p>
          <a:p>
            <a:pPr>
              <a:spcBef>
                <a:spcPts val="200"/>
              </a:spcBef>
              <a:tabLst>
                <a:tab pos="342900" algn="l"/>
              </a:tabLst>
              <a:defRPr sz="1700">
                <a:latin typeface="Times New Roman"/>
                <a:ea typeface="Times New Roman"/>
                <a:cs typeface="Times New Roman"/>
                <a:sym typeface="Times New Roman"/>
              </a:defRPr>
            </a:pPr>
            <a:r>
              <a:t>This indicates [evaluation of performance - e.g., good fit, poor fit, underfitting, overfitting].</a:t>
            </a:r>
          </a:p>
          <a:p>
            <a:pPr>
              <a:spcBef>
                <a:spcPts val="200"/>
              </a:spcBef>
              <a:tabLst>
                <a:tab pos="342900" algn="l"/>
              </a:tabLst>
              <a:defRPr sz="1700">
                <a:latin typeface="Times New Roman"/>
                <a:ea typeface="Times New Roman"/>
                <a:cs typeface="Times New Roman"/>
                <a:sym typeface="Times New Roman"/>
              </a:defRPr>
            </a:pPr>
            <a:endParaRPr/>
          </a:p>
          <a:p>
            <a:pPr>
              <a:spcBef>
                <a:spcPts val="200"/>
              </a:spcBef>
              <a:tabLst>
                <a:tab pos="342900" algn="l"/>
              </a:tabLst>
              <a:defRPr sz="1900" b="1">
                <a:latin typeface="Times New Roman"/>
                <a:ea typeface="Times New Roman"/>
                <a:cs typeface="Times New Roman"/>
                <a:sym typeface="Times New Roman"/>
              </a:defRPr>
            </a:pPr>
            <a:r>
              <a:t>Lasso (lss):</a:t>
            </a:r>
          </a:p>
          <a:p>
            <a:pPr>
              <a:spcBef>
                <a:spcPts val="200"/>
              </a:spcBef>
              <a:tabLst>
                <a:tab pos="342900" algn="l"/>
              </a:tabLst>
              <a:defRPr sz="1700">
                <a:latin typeface="Times New Roman"/>
                <a:ea typeface="Times New Roman"/>
                <a:cs typeface="Times New Roman"/>
                <a:sym typeface="Times New Roman"/>
              </a:defRPr>
            </a:pPr>
            <a:r>
              <a:t>The Lasso Regression model achieved a mean squared error (MSE) of [value] and an R^2 score of [value].</a:t>
            </a:r>
          </a:p>
          <a:p>
            <a:pPr>
              <a:spcBef>
                <a:spcPts val="200"/>
              </a:spcBef>
              <a:tabLst>
                <a:tab pos="342900" algn="l"/>
              </a:tabLst>
              <a:defRPr sz="1700">
                <a:latin typeface="Times New Roman"/>
                <a:ea typeface="Times New Roman"/>
                <a:cs typeface="Times New Roman"/>
                <a:sym typeface="Times New Roman"/>
              </a:defRPr>
            </a:pPr>
            <a:r>
              <a:t>This indicates [evaluation of performance - e.g., good fit, poor fit, underfitting, overfitting].</a:t>
            </a:r>
          </a:p>
          <a:p>
            <a:pPr>
              <a:spcBef>
                <a:spcPts val="200"/>
              </a:spcBef>
              <a:tabLst>
                <a:tab pos="342900" algn="l"/>
              </a:tabLst>
              <a:defRPr sz="1700">
                <a:latin typeface="Times New Roman"/>
                <a:ea typeface="Times New Roman"/>
                <a:cs typeface="Times New Roman"/>
                <a:sym typeface="Times New Roman"/>
              </a:defRPr>
            </a:pPr>
            <a:endParaRPr/>
          </a:p>
          <a:p>
            <a:pPr>
              <a:spcBef>
                <a:spcPts val="200"/>
              </a:spcBef>
              <a:tabLst>
                <a:tab pos="342900" algn="l"/>
              </a:tabLst>
              <a:defRPr sz="1900" b="1">
                <a:latin typeface="Times New Roman"/>
                <a:ea typeface="Times New Roman"/>
                <a:cs typeface="Times New Roman"/>
                <a:sym typeface="Times New Roman"/>
              </a:defRPr>
            </a:pPr>
            <a:r>
              <a:t>Ridge (Ridg):</a:t>
            </a:r>
          </a:p>
          <a:p>
            <a:pPr>
              <a:spcBef>
                <a:spcPts val="200"/>
              </a:spcBef>
              <a:tabLst>
                <a:tab pos="342900" algn="l"/>
              </a:tabLst>
              <a:defRPr sz="1700">
                <a:latin typeface="Times New Roman"/>
                <a:ea typeface="Times New Roman"/>
                <a:cs typeface="Times New Roman"/>
                <a:sym typeface="Times New Roman"/>
              </a:defRPr>
            </a:pPr>
            <a:r>
              <a:t>The Ridge Regression model achieved a mean squared error (MSE) of [value] and an R^2 score of [value].</a:t>
            </a:r>
          </a:p>
          <a:p>
            <a:pPr>
              <a:spcBef>
                <a:spcPts val="200"/>
              </a:spcBef>
              <a:tabLst>
                <a:tab pos="342900" algn="l"/>
              </a:tabLst>
              <a:defRPr sz="1700">
                <a:latin typeface="Times New Roman"/>
                <a:ea typeface="Times New Roman"/>
                <a:cs typeface="Times New Roman"/>
                <a:sym typeface="Times New Roman"/>
              </a:defRPr>
            </a:pPr>
            <a:r>
              <a:t>This indicates [evaluation of performance - e.g., good fit, poor fit, underfitting, overfitting].</a:t>
            </a:r>
          </a:p>
          <a:p>
            <a:pPr>
              <a:spcBef>
                <a:spcPts val="200"/>
              </a:spcBef>
              <a:tabLst>
                <a:tab pos="342900" algn="l"/>
              </a:tabLst>
              <a:defRPr sz="1700">
                <a:latin typeface="Times New Roman"/>
                <a:ea typeface="Times New Roman"/>
                <a:cs typeface="Times New Roman"/>
                <a:sym typeface="Times New Roman"/>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30" name="object 2"/>
          <p:cNvSpPr txBox="1">
            <a:spLocks noGrp="1"/>
          </p:cNvSpPr>
          <p:nvPr>
            <p:ph type="title"/>
          </p:nvPr>
        </p:nvSpPr>
        <p:spPr>
          <a:xfrm>
            <a:off x="376370" y="339537"/>
            <a:ext cx="7053544" cy="1050399"/>
          </a:xfrm>
          <a:prstGeom prst="rect">
            <a:avLst/>
          </a:prstGeom>
        </p:spPr>
        <p:txBody>
          <a:bodyPr lIns="0" tIns="0" rIns="0" bIns="0"/>
          <a:lstStyle/>
          <a:p>
            <a:pPr indent="12700">
              <a:defRPr b="1">
                <a:solidFill>
                  <a:srgbClr val="000000"/>
                </a:solidFill>
                <a:latin typeface="Times New Roman"/>
                <a:ea typeface="Times New Roman"/>
                <a:cs typeface="Times New Roman"/>
                <a:sym typeface="Times New Roman"/>
              </a:defRPr>
            </a:pPr>
            <a:r>
              <a:t>Model</a:t>
            </a:r>
            <a:r>
              <a:rPr spc="-100"/>
              <a:t> </a:t>
            </a:r>
            <a:r>
              <a:t>Training</a:t>
            </a:r>
            <a:r>
              <a:rPr spc="-100"/>
              <a:t> (Contd.)</a:t>
            </a:r>
          </a:p>
        </p:txBody>
      </p:sp>
      <p:sp>
        <p:nvSpPr>
          <p:cNvPr id="331" name="object 4"/>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12</a:t>
            </a:fld>
            <a:endParaRPr/>
          </a:p>
        </p:txBody>
      </p:sp>
      <p:sp>
        <p:nvSpPr>
          <p:cNvPr id="332" name="object 3"/>
          <p:cNvSpPr txBox="1"/>
          <p:nvPr/>
        </p:nvSpPr>
        <p:spPr>
          <a:xfrm>
            <a:off x="324494" y="1066813"/>
            <a:ext cx="8644901" cy="3800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200"/>
              </a:spcBef>
              <a:tabLst>
                <a:tab pos="342900" algn="l"/>
              </a:tabLst>
              <a:defRPr sz="1900" b="1">
                <a:latin typeface="Times New Roman"/>
                <a:ea typeface="Times New Roman"/>
                <a:cs typeface="Times New Roman"/>
                <a:sym typeface="Times New Roman"/>
              </a:defRPr>
            </a:pPr>
            <a:r>
              <a:t>Decision Tree Regressor (dtr):</a:t>
            </a:r>
          </a:p>
          <a:p>
            <a:pPr>
              <a:spcBef>
                <a:spcPts val="200"/>
              </a:spcBef>
              <a:tabLst>
                <a:tab pos="342900" algn="l"/>
              </a:tabLst>
              <a:defRPr sz="1700">
                <a:latin typeface="Times New Roman"/>
                <a:ea typeface="Times New Roman"/>
                <a:cs typeface="Times New Roman"/>
                <a:sym typeface="Times New Roman"/>
              </a:defRPr>
            </a:pPr>
            <a:r>
              <a:t>The Decision Tree Regressor model achieved a mean squared error (MSE) of [value] and an R^2 score of [value].</a:t>
            </a:r>
          </a:p>
          <a:p>
            <a:pPr>
              <a:spcBef>
                <a:spcPts val="200"/>
              </a:spcBef>
              <a:tabLst>
                <a:tab pos="342900" algn="l"/>
              </a:tabLst>
              <a:defRPr sz="1700">
                <a:latin typeface="Times New Roman"/>
                <a:ea typeface="Times New Roman"/>
                <a:cs typeface="Times New Roman"/>
                <a:sym typeface="Times New Roman"/>
              </a:defRPr>
            </a:pPr>
            <a:r>
              <a:t>This indicates [evaluation of performance - e.g., good fit, poor fit, underfitting, overfitting].</a:t>
            </a:r>
          </a:p>
          <a:p>
            <a:pPr>
              <a:spcBef>
                <a:spcPts val="200"/>
              </a:spcBef>
              <a:tabLst>
                <a:tab pos="342900" algn="l"/>
              </a:tabLst>
              <a:defRPr sz="1700">
                <a:latin typeface="Times New Roman"/>
                <a:ea typeface="Times New Roman"/>
                <a:cs typeface="Times New Roman"/>
                <a:sym typeface="Times New Roman"/>
              </a:defRPr>
            </a:pPr>
            <a:endParaRPr/>
          </a:p>
          <a:p>
            <a:pPr>
              <a:spcBef>
                <a:spcPts val="200"/>
              </a:spcBef>
              <a:tabLst>
                <a:tab pos="342900" algn="l"/>
              </a:tabLst>
              <a:defRPr sz="1900" b="1">
                <a:latin typeface="Times New Roman"/>
                <a:ea typeface="Times New Roman"/>
                <a:cs typeface="Times New Roman"/>
                <a:sym typeface="Times New Roman"/>
              </a:defRPr>
            </a:pPr>
            <a:r>
              <a:t>XGBoost Regressor (xgb):</a:t>
            </a:r>
          </a:p>
          <a:p>
            <a:pPr>
              <a:spcBef>
                <a:spcPts val="200"/>
              </a:spcBef>
              <a:tabLst>
                <a:tab pos="342900" algn="l"/>
              </a:tabLst>
              <a:defRPr sz="1700">
                <a:latin typeface="Times New Roman"/>
                <a:ea typeface="Times New Roman"/>
                <a:cs typeface="Times New Roman"/>
                <a:sym typeface="Times New Roman"/>
              </a:defRPr>
            </a:pPr>
            <a:r>
              <a:t>The XGBoost Regressor model achieved a mean squared error (MSE) of [value] and an R^2 score of [value].</a:t>
            </a:r>
          </a:p>
          <a:p>
            <a:pPr>
              <a:spcBef>
                <a:spcPts val="200"/>
              </a:spcBef>
              <a:tabLst>
                <a:tab pos="342900" algn="l"/>
              </a:tabLst>
              <a:defRPr sz="1700">
                <a:latin typeface="Times New Roman"/>
                <a:ea typeface="Times New Roman"/>
                <a:cs typeface="Times New Roman"/>
                <a:sym typeface="Times New Roman"/>
              </a:defRPr>
            </a:pPr>
            <a:r>
              <a:t>This indicates [evaluation of performance - e.g., good fit, poor fit, underfitting, overfitting].</a:t>
            </a:r>
          </a:p>
          <a:p>
            <a:pPr>
              <a:spcBef>
                <a:spcPts val="200"/>
              </a:spcBef>
              <a:tabLst>
                <a:tab pos="342900" algn="l"/>
              </a:tabLst>
              <a:defRPr sz="1700">
                <a:latin typeface="Times New Roman"/>
                <a:ea typeface="Times New Roman"/>
                <a:cs typeface="Times New Roman"/>
                <a:sym typeface="Times New Roman"/>
              </a:defRPr>
            </a:pPr>
            <a:endParaRPr/>
          </a:p>
          <a:p>
            <a:pPr>
              <a:spcBef>
                <a:spcPts val="200"/>
              </a:spcBef>
              <a:tabLst>
                <a:tab pos="342900" algn="l"/>
              </a:tabLst>
              <a:defRPr sz="1700">
                <a:latin typeface="Times New Roman"/>
                <a:ea typeface="Times New Roman"/>
                <a:cs typeface="Times New Roman"/>
                <a:sym typeface="Times New Roman"/>
              </a:defRPr>
            </a:pPr>
            <a:r>
              <a:t>Replace [value] with the actual numerical values obtained from your model evaluation. Additionally, provide an evaluation of the model's performance based on the MSE and R^2 Score, such as whether the model is a good fit for the data, if it exhibits signs of underfitting or overfitting, etc.</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34" name="Model Working :"/>
          <p:cNvSpPr txBox="1">
            <a:spLocks noGrp="1"/>
          </p:cNvSpPr>
          <p:nvPr>
            <p:ph type="title" idx="4294967295"/>
          </p:nvPr>
        </p:nvSpPr>
        <p:spPr>
          <a:xfrm>
            <a:off x="358335" y="267395"/>
            <a:ext cx="7053543" cy="503170"/>
          </a:xfrm>
          <a:prstGeom prst="rect">
            <a:avLst/>
          </a:prstGeom>
        </p:spPr>
        <p:txBody>
          <a:bodyPr lIns="0" tIns="0" rIns="0" bIns="0">
            <a:normAutofit/>
          </a:bodyPr>
          <a:lstStyle/>
          <a:p>
            <a:pPr indent="12700">
              <a:defRPr sz="3300" b="1">
                <a:solidFill>
                  <a:srgbClr val="000000"/>
                </a:solidFill>
                <a:latin typeface="Times New Roman"/>
                <a:ea typeface="Times New Roman"/>
                <a:cs typeface="Times New Roman"/>
                <a:sym typeface="Times New Roman"/>
              </a:defRPr>
            </a:pPr>
            <a:r>
              <a:t>Model</a:t>
            </a:r>
            <a:r>
              <a:rPr spc="-106"/>
              <a:t> Working :</a:t>
            </a:r>
          </a:p>
        </p:txBody>
      </p:sp>
      <p:sp>
        <p:nvSpPr>
          <p:cNvPr id="335" name="Step 1: Start the Flask Application…"/>
          <p:cNvSpPr txBox="1"/>
          <p:nvPr/>
        </p:nvSpPr>
        <p:spPr>
          <a:xfrm>
            <a:off x="398592" y="881073"/>
            <a:ext cx="8700657" cy="42076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defTabSz="914400">
              <a:defRPr sz="2100" b="1">
                <a:solidFill>
                  <a:srgbClr val="0D0D0D"/>
                </a:solidFill>
                <a:latin typeface="Times New Roman"/>
                <a:ea typeface="Times New Roman"/>
                <a:cs typeface="Times New Roman"/>
                <a:sym typeface="Times New Roman"/>
              </a:defRPr>
            </a:pPr>
            <a:r>
              <a:t>Step 1: Start the Flask Application</a:t>
            </a:r>
          </a:p>
          <a:p>
            <a:pPr algn="just" defTabSz="914400">
              <a:defRPr sz="2100" b="1">
                <a:solidFill>
                  <a:srgbClr val="0D0D0D"/>
                </a:solidFill>
                <a:latin typeface="Times New Roman"/>
                <a:ea typeface="Times New Roman"/>
                <a:cs typeface="Times New Roman"/>
                <a:sym typeface="Times New Roman"/>
              </a:defRPr>
            </a:pPr>
            <a:endParaRPr/>
          </a:p>
          <a:p>
            <a:pPr algn="just" defTabSz="914400">
              <a:defRPr sz="2100">
                <a:solidFill>
                  <a:srgbClr val="0D0D0D"/>
                </a:solidFill>
                <a:latin typeface="Times New Roman"/>
                <a:ea typeface="Times New Roman"/>
                <a:cs typeface="Times New Roman"/>
                <a:sym typeface="Times New Roman"/>
              </a:defRPr>
            </a:pPr>
            <a:r>
              <a:t>Run the following command to start the Flask application:</a:t>
            </a:r>
          </a:p>
          <a:p>
            <a:pPr algn="just" defTabSz="914400">
              <a:defRPr sz="2100">
                <a:solidFill>
                  <a:srgbClr val="0D0D0D"/>
                </a:solidFill>
                <a:latin typeface="Times New Roman"/>
                <a:ea typeface="Times New Roman"/>
                <a:cs typeface="Times New Roman"/>
                <a:sym typeface="Times New Roman"/>
              </a:defRPr>
            </a:pPr>
            <a:r>
              <a:t>Copy code : python app.py</a:t>
            </a:r>
          </a:p>
          <a:p>
            <a:pPr algn="just" defTabSz="914400">
              <a:defRPr sz="2100">
                <a:solidFill>
                  <a:srgbClr val="0D0D0D"/>
                </a:solidFill>
                <a:latin typeface="Times New Roman"/>
                <a:ea typeface="Times New Roman"/>
                <a:cs typeface="Times New Roman"/>
                <a:sym typeface="Times New Roman"/>
              </a:defRPr>
            </a:pPr>
            <a:r>
              <a:t>This will start the Flask development server.</a:t>
            </a:r>
          </a:p>
          <a:p>
            <a:pPr algn="just" defTabSz="914400">
              <a:defRPr sz="2100" b="1">
                <a:solidFill>
                  <a:srgbClr val="0D0D0D"/>
                </a:solidFill>
                <a:latin typeface="Times New Roman"/>
                <a:ea typeface="Times New Roman"/>
                <a:cs typeface="Times New Roman"/>
                <a:sym typeface="Times New Roman"/>
              </a:defRPr>
            </a:pPr>
            <a:endParaRPr/>
          </a:p>
          <a:p>
            <a:pPr algn="just" defTabSz="914400">
              <a:defRPr sz="2100" b="1">
                <a:solidFill>
                  <a:srgbClr val="0D0D0D"/>
                </a:solidFill>
                <a:latin typeface="Times New Roman"/>
                <a:ea typeface="Times New Roman"/>
                <a:cs typeface="Times New Roman"/>
                <a:sym typeface="Times New Roman"/>
              </a:defRPr>
            </a:pPr>
            <a:endParaRPr/>
          </a:p>
          <a:p>
            <a:pPr algn="just" defTabSz="914400">
              <a:defRPr sz="2100" b="1">
                <a:solidFill>
                  <a:srgbClr val="0D0D0D"/>
                </a:solidFill>
                <a:latin typeface="Times New Roman"/>
                <a:ea typeface="Times New Roman"/>
                <a:cs typeface="Times New Roman"/>
                <a:sym typeface="Times New Roman"/>
              </a:defRPr>
            </a:pPr>
            <a:r>
              <a:t>Step 2: Access the Application</a:t>
            </a:r>
          </a:p>
          <a:p>
            <a:pPr algn="just" defTabSz="914400">
              <a:defRPr sz="2100">
                <a:solidFill>
                  <a:srgbClr val="0D0D0D"/>
                </a:solidFill>
                <a:latin typeface="Times New Roman"/>
                <a:ea typeface="Times New Roman"/>
                <a:cs typeface="Times New Roman"/>
                <a:sym typeface="Times New Roman"/>
              </a:defRPr>
            </a:pPr>
            <a:endParaRPr/>
          </a:p>
          <a:p>
            <a:pPr algn="just" defTabSz="914400">
              <a:defRPr sz="2100">
                <a:solidFill>
                  <a:srgbClr val="0D0D0D"/>
                </a:solidFill>
                <a:latin typeface="Times New Roman"/>
                <a:ea typeface="Times New Roman"/>
                <a:cs typeface="Times New Roman"/>
                <a:sym typeface="Times New Roman"/>
              </a:defRPr>
            </a:pPr>
            <a:r>
              <a:t>Open a web browser.</a:t>
            </a:r>
          </a:p>
          <a:p>
            <a:pPr algn="just" defTabSz="914400">
              <a:defRPr sz="2100">
                <a:solidFill>
                  <a:srgbClr val="0D0D0D"/>
                </a:solidFill>
                <a:latin typeface="Times New Roman"/>
                <a:ea typeface="Times New Roman"/>
                <a:cs typeface="Times New Roman"/>
                <a:sym typeface="Times New Roman"/>
              </a:defRPr>
            </a:pPr>
            <a:r>
              <a:t>Enter the following URL in the address bar: http://127.0.0.1:5000/</a:t>
            </a:r>
          </a:p>
          <a:p>
            <a:pPr algn="just" defTabSz="914400">
              <a:defRPr sz="2100">
                <a:solidFill>
                  <a:srgbClr val="0D0D0D"/>
                </a:solidFill>
                <a:latin typeface="Times New Roman"/>
                <a:ea typeface="Times New Roman"/>
                <a:cs typeface="Times New Roman"/>
                <a:sym typeface="Times New Roman"/>
              </a:defRPr>
            </a:pPr>
            <a:r>
              <a:t>Press Enter to load the application.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37" name="Step 3: Use the Application…"/>
          <p:cNvSpPr txBox="1"/>
          <p:nvPr/>
        </p:nvSpPr>
        <p:spPr>
          <a:xfrm>
            <a:off x="298003" y="156255"/>
            <a:ext cx="8331567" cy="4830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defTabSz="914400">
              <a:defRPr sz="1900" b="1">
                <a:solidFill>
                  <a:srgbClr val="0D0D0D"/>
                </a:solidFill>
                <a:latin typeface="Times New Roman"/>
                <a:ea typeface="Times New Roman"/>
                <a:cs typeface="Times New Roman"/>
                <a:sym typeface="Times New Roman"/>
              </a:defRPr>
            </a:pPr>
            <a:r>
              <a:t>Step 3: Use the Application</a:t>
            </a: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r>
              <a:t>Once the application is loaded in the web browser, you can interact with it by entering input parameters related to concrete compositions and environmental conditions.</a:t>
            </a:r>
          </a:p>
          <a:p>
            <a:pPr algn="just" defTabSz="914400">
              <a:defRPr sz="1900">
                <a:solidFill>
                  <a:srgbClr val="0D0D0D"/>
                </a:solidFill>
                <a:latin typeface="Times New Roman"/>
                <a:ea typeface="Times New Roman"/>
                <a:cs typeface="Times New Roman"/>
                <a:sym typeface="Times New Roman"/>
              </a:defRPr>
            </a:pPr>
            <a:r>
              <a:t>Submit the form to see the predicted compressive strength of the concrete.</a:t>
            </a: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b="1">
                <a:solidFill>
                  <a:srgbClr val="0D0D0D"/>
                </a:solidFill>
                <a:latin typeface="Times New Roman"/>
                <a:ea typeface="Times New Roman"/>
                <a:cs typeface="Times New Roman"/>
                <a:sym typeface="Times New Roman"/>
              </a:defRPr>
            </a:pPr>
            <a:endParaRPr/>
          </a:p>
          <a:p>
            <a:pPr algn="just" defTabSz="914400">
              <a:defRPr sz="1900" b="1">
                <a:solidFill>
                  <a:srgbClr val="0D0D0D"/>
                </a:solidFill>
                <a:latin typeface="Times New Roman"/>
                <a:ea typeface="Times New Roman"/>
                <a:cs typeface="Times New Roman"/>
                <a:sym typeface="Times New Roman"/>
              </a:defRPr>
            </a:pPr>
            <a:r>
              <a:t>Step 4: Shutdown the Application</a:t>
            </a:r>
          </a:p>
          <a:p>
            <a:pPr algn="just" defTabSz="914400">
              <a:defRPr sz="1900">
                <a:solidFill>
                  <a:srgbClr val="0D0D0D"/>
                </a:solidFill>
                <a:latin typeface="Times New Roman"/>
                <a:ea typeface="Times New Roman"/>
                <a:cs typeface="Times New Roman"/>
                <a:sym typeface="Times New Roman"/>
              </a:defRPr>
            </a:pPr>
            <a:endParaRPr/>
          </a:p>
          <a:p>
            <a:pPr algn="just" defTabSz="914400">
              <a:defRPr sz="1900">
                <a:solidFill>
                  <a:srgbClr val="0D0D0D"/>
                </a:solidFill>
                <a:latin typeface="Times New Roman"/>
                <a:ea typeface="Times New Roman"/>
                <a:cs typeface="Times New Roman"/>
                <a:sym typeface="Times New Roman"/>
              </a:defRPr>
            </a:pPr>
            <a:r>
              <a:t>To stop the Flask development server, go back to the terminal where it's running.</a:t>
            </a:r>
          </a:p>
          <a:p>
            <a:pPr algn="just" defTabSz="914400">
              <a:defRPr sz="1900">
                <a:solidFill>
                  <a:srgbClr val="0D0D0D"/>
                </a:solidFill>
                <a:latin typeface="Times New Roman"/>
                <a:ea typeface="Times New Roman"/>
                <a:cs typeface="Times New Roman"/>
                <a:sym typeface="Times New Roman"/>
              </a:defRPr>
            </a:pPr>
            <a:r>
              <a:t>Press Ctrl + C to stop the server.</a:t>
            </a:r>
          </a:p>
        </p:txBody>
      </p:sp>
      <p:pic>
        <p:nvPicPr>
          <p:cNvPr id="338" name="WhatsApp Image 2024-03-01 at 19.01.13.jpeg" descr="WhatsApp Image 2024-03-01 at 19.01.13.jpeg"/>
          <p:cNvPicPr>
            <a:picLocks noChangeAspect="1"/>
          </p:cNvPicPr>
          <p:nvPr/>
        </p:nvPicPr>
        <p:blipFill>
          <a:blip r:embed="rId3"/>
          <a:srcRect t="1542" b="38287"/>
          <a:stretch>
            <a:fillRect/>
          </a:stretch>
        </p:blipFill>
        <p:spPr>
          <a:xfrm>
            <a:off x="1272976" y="2026604"/>
            <a:ext cx="6598201" cy="1774148"/>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46" name="object 2"/>
          <p:cNvSpPr txBox="1">
            <a:spLocks noGrp="1"/>
          </p:cNvSpPr>
          <p:nvPr>
            <p:ph type="title"/>
          </p:nvPr>
        </p:nvSpPr>
        <p:spPr>
          <a:xfrm>
            <a:off x="2399538" y="2272994"/>
            <a:ext cx="4345941" cy="574676"/>
          </a:xfrm>
          <a:prstGeom prst="rect">
            <a:avLst/>
          </a:prstGeom>
        </p:spPr>
        <p:txBody>
          <a:bodyPr lIns="0" tIns="0" rIns="0" bIns="0"/>
          <a:lstStyle/>
          <a:p>
            <a:pPr indent="12700">
              <a:spcBef>
                <a:spcPts val="100"/>
              </a:spcBef>
              <a:defRPr sz="3600" b="1">
                <a:solidFill>
                  <a:srgbClr val="000000"/>
                </a:solidFill>
                <a:latin typeface="Times New Roman"/>
                <a:ea typeface="Times New Roman"/>
                <a:cs typeface="Times New Roman"/>
                <a:sym typeface="Times New Roman"/>
              </a:defRPr>
            </a:pPr>
            <a:r>
              <a:t>Experimental</a:t>
            </a:r>
            <a:r>
              <a:rPr spc="-100"/>
              <a:t> Results</a:t>
            </a:r>
          </a:p>
        </p:txBody>
      </p:sp>
      <p:sp>
        <p:nvSpPr>
          <p:cNvPr id="347" name="object 3"/>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351" name="object 2"/>
          <p:cNvGrpSpPr/>
          <p:nvPr/>
        </p:nvGrpSpPr>
        <p:grpSpPr>
          <a:xfrm>
            <a:off x="1143761" y="4819648"/>
            <a:ext cx="6858001" cy="324612"/>
            <a:chOff x="0" y="0"/>
            <a:chExt cx="6858000" cy="324611"/>
          </a:xfrm>
        </p:grpSpPr>
        <p:sp>
          <p:nvSpPr>
            <p:cNvPr id="349" name="object 3"/>
            <p:cNvSpPr/>
            <p:nvPr/>
          </p:nvSpPr>
          <p:spPr>
            <a:xfrm>
              <a:off x="0" y="0"/>
              <a:ext cx="6858000" cy="324612"/>
            </a:xfrm>
            <a:prstGeom prst="rect">
              <a:avLst/>
            </a:prstGeom>
            <a:solidFill>
              <a:srgbClr val="622322"/>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350" name="object 4"/>
            <p:cNvSpPr/>
            <p:nvPr/>
          </p:nvSpPr>
          <p:spPr>
            <a:xfrm>
              <a:off x="0" y="0"/>
              <a:ext cx="6858000" cy="324612"/>
            </a:xfrm>
            <a:prstGeom prst="rect">
              <a:avLst/>
            </a:prstGeom>
            <a:noFill/>
            <a:ln w="25400" cap="flat">
              <a:solidFill>
                <a:srgbClr val="8B3938"/>
              </a:solidFill>
              <a:prstDash val="solid"/>
              <a:round/>
            </a:ln>
            <a:effectLst/>
          </p:spPr>
          <p:txBody>
            <a:bodyPr wrap="square" lIns="45719" tIns="45719" rIns="45719" bIns="45719" numCol="1" anchor="t">
              <a:noAutofit/>
            </a:bodyPr>
            <a:lstStyle/>
            <a:p>
              <a:pPr>
                <a:defRPr>
                  <a:solidFill>
                    <a:srgbClr val="FFFFFF"/>
                  </a:solidFill>
                </a:defRPr>
              </a:pPr>
              <a:endParaRPr/>
            </a:p>
          </p:txBody>
        </p:sp>
      </p:grpSp>
      <p:sp>
        <p:nvSpPr>
          <p:cNvPr id="352" name="object 9"/>
          <p:cNvSpPr txBox="1">
            <a:spLocks noGrp="1"/>
          </p:cNvSpPr>
          <p:nvPr>
            <p:ph type="title"/>
          </p:nvPr>
        </p:nvSpPr>
        <p:spPr>
          <a:xfrm>
            <a:off x="484583" y="339537"/>
            <a:ext cx="7053544" cy="1050399"/>
          </a:xfrm>
          <a:prstGeom prst="rect">
            <a:avLst/>
          </a:prstGeom>
        </p:spPr>
        <p:txBody>
          <a:bodyPr lIns="0" tIns="0" rIns="0" bIns="0"/>
          <a:lstStyle>
            <a:lvl1pPr indent="60960">
              <a:spcBef>
                <a:spcPts val="100"/>
              </a:spcBef>
              <a:defRPr sz="2600" b="1">
                <a:solidFill>
                  <a:srgbClr val="000000"/>
                </a:solidFill>
                <a:latin typeface="Times New Roman"/>
                <a:ea typeface="Times New Roman"/>
                <a:cs typeface="Times New Roman"/>
                <a:sym typeface="Times New Roman"/>
              </a:defRPr>
            </a:lvl1pPr>
          </a:lstStyle>
          <a:p>
            <a:r>
              <a:rPr lang="en-IN" dirty="0"/>
              <a:t>Heat map</a:t>
            </a:r>
            <a:r>
              <a:rPr dirty="0"/>
              <a:t> : </a:t>
            </a:r>
          </a:p>
        </p:txBody>
      </p:sp>
      <p:sp>
        <p:nvSpPr>
          <p:cNvPr id="353" name="object 10"/>
          <p:cNvSpPr txBox="1"/>
          <p:nvPr/>
        </p:nvSpPr>
        <p:spPr>
          <a:xfrm>
            <a:off x="1542033" y="4819100"/>
            <a:ext cx="730251" cy="174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lnSpc>
                <a:spcPts val="1400"/>
              </a:lnSpc>
              <a:defRPr sz="1200" b="1">
                <a:solidFill>
                  <a:srgbClr val="FFFFFF"/>
                </a:solidFill>
                <a:latin typeface="Arial"/>
                <a:ea typeface="Arial"/>
                <a:cs typeface="Arial"/>
                <a:sym typeface="Arial"/>
              </a:defRPr>
            </a:pPr>
            <a:r>
              <a:t>Feb</a:t>
            </a:r>
            <a:r>
              <a:rPr spc="-25"/>
              <a:t> </a:t>
            </a:r>
            <a:r>
              <a:rPr spc="-20"/>
              <a:t>2024</a:t>
            </a:r>
          </a:p>
        </p:txBody>
      </p:sp>
      <p:sp>
        <p:nvSpPr>
          <p:cNvPr id="354" name="object 11"/>
          <p:cNvSpPr txBox="1"/>
          <p:nvPr/>
        </p:nvSpPr>
        <p:spPr>
          <a:xfrm>
            <a:off x="7574026" y="4813946"/>
            <a:ext cx="196216" cy="17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a:lnSpc>
                <a:spcPts val="1400"/>
              </a:lnSpc>
              <a:defRPr sz="1200" b="1" spc="-25">
                <a:solidFill>
                  <a:srgbClr val="FFFFFF"/>
                </a:solidFill>
                <a:latin typeface="Arial"/>
                <a:ea typeface="Arial"/>
                <a:cs typeface="Arial"/>
                <a:sym typeface="Arial"/>
              </a:defRPr>
            </a:lvl1pPr>
          </a:lstStyle>
          <a:p>
            <a:r>
              <a:t>29</a:t>
            </a:r>
          </a:p>
        </p:txBody>
      </p:sp>
      <p:pic>
        <p:nvPicPr>
          <p:cNvPr id="355" name="WhatsApp Image 2024-02-29 at 19.13.49.jpeg" descr="WhatsApp Image 2024-02-29 at 19.13.49.jpeg"/>
          <p:cNvPicPr>
            <a:picLocks noChangeAspect="1"/>
          </p:cNvPicPr>
          <p:nvPr/>
        </p:nvPicPr>
        <p:blipFill>
          <a:blip r:embed="rId3"/>
          <a:stretch>
            <a:fillRect/>
          </a:stretch>
        </p:blipFill>
        <p:spPr>
          <a:xfrm>
            <a:off x="1866039" y="943040"/>
            <a:ext cx="6035130" cy="3668413"/>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7" name="Distribution Plot"/>
          <p:cNvSpPr txBox="1">
            <a:spLocks noGrp="1"/>
          </p:cNvSpPr>
          <p:nvPr>
            <p:ph type="title"/>
          </p:nvPr>
        </p:nvSpPr>
        <p:spPr>
          <a:xfrm>
            <a:off x="484583" y="339537"/>
            <a:ext cx="7053544" cy="571501"/>
          </a:xfrm>
          <a:prstGeom prst="rect">
            <a:avLst/>
          </a:prstGeom>
        </p:spPr>
        <p:txBody>
          <a:bodyPr/>
          <a:lstStyle>
            <a:lvl1pPr>
              <a:defRPr b="1">
                <a:solidFill>
                  <a:srgbClr val="000000"/>
                </a:solidFill>
                <a:latin typeface="Times New Roman"/>
                <a:ea typeface="Times New Roman"/>
                <a:cs typeface="Times New Roman"/>
                <a:sym typeface="Times New Roman"/>
              </a:defRPr>
            </a:lvl1pPr>
          </a:lstStyle>
          <a:p>
            <a:r>
              <a:t>Distribution Plot</a:t>
            </a:r>
          </a:p>
        </p:txBody>
      </p:sp>
      <p:pic>
        <p:nvPicPr>
          <p:cNvPr id="358" name="WhatsApp Image 2024-02-29 at 19.14.19.jpeg" descr="WhatsApp Image 2024-02-29 at 19.14.19.jpeg"/>
          <p:cNvPicPr>
            <a:picLocks noChangeAspect="1"/>
          </p:cNvPicPr>
          <p:nvPr/>
        </p:nvPicPr>
        <p:blipFill>
          <a:blip r:embed="rId3"/>
          <a:stretch>
            <a:fillRect/>
          </a:stretch>
        </p:blipFill>
        <p:spPr>
          <a:xfrm>
            <a:off x="917337" y="1318532"/>
            <a:ext cx="7088241" cy="2790996"/>
          </a:xfrm>
          <a:prstGeom prst="rect">
            <a:avLst/>
          </a:prstGeom>
          <a:ln w="12700">
            <a:miter lim="400000"/>
          </a:ln>
        </p:spPr>
      </p:pic>
      <p:sp>
        <p:nvSpPr>
          <p:cNvPr id="359" name="Slide Number"/>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1" name="object 2"/>
          <p:cNvSpPr txBox="1">
            <a:spLocks noGrp="1"/>
          </p:cNvSpPr>
          <p:nvPr>
            <p:ph type="title"/>
          </p:nvPr>
        </p:nvSpPr>
        <p:spPr>
          <a:xfrm>
            <a:off x="484583" y="339537"/>
            <a:ext cx="7053544" cy="686484"/>
          </a:xfrm>
          <a:prstGeom prst="rect">
            <a:avLst/>
          </a:prstGeom>
        </p:spPr>
        <p:txBody>
          <a:bodyPr lIns="0" tIns="0" rIns="0" bIns="0"/>
          <a:lstStyle>
            <a:lvl1pPr indent="12700">
              <a:defRPr sz="3800" b="1" spc="-122">
                <a:solidFill>
                  <a:srgbClr val="000000"/>
                </a:solidFill>
                <a:latin typeface="Times New Roman"/>
                <a:ea typeface="Times New Roman"/>
                <a:cs typeface="Times New Roman"/>
                <a:sym typeface="Times New Roman"/>
              </a:defRPr>
            </a:lvl1pPr>
          </a:lstStyle>
          <a:p>
            <a:r>
              <a:t>Conclusion</a:t>
            </a:r>
          </a:p>
        </p:txBody>
      </p:sp>
      <p:sp>
        <p:nvSpPr>
          <p:cNvPr id="362" name="object 4"/>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18</a:t>
            </a:fld>
            <a:endParaRPr/>
          </a:p>
        </p:txBody>
      </p:sp>
      <p:sp>
        <p:nvSpPr>
          <p:cNvPr id="363" name="object 3"/>
          <p:cNvSpPr txBox="1"/>
          <p:nvPr/>
        </p:nvSpPr>
        <p:spPr>
          <a:xfrm>
            <a:off x="548004" y="1095983"/>
            <a:ext cx="8047992" cy="32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spcBef>
                <a:spcPts val="100"/>
              </a:spcBef>
              <a:tabLst>
                <a:tab pos="317500" algn="l"/>
              </a:tabLst>
              <a:defRPr sz="2800">
                <a:latin typeface="Times New Roman"/>
                <a:ea typeface="Times New Roman"/>
                <a:cs typeface="Times New Roman"/>
                <a:sym typeface="Times New Roman"/>
              </a:defRPr>
            </a:lvl1pPr>
          </a:lstStyle>
          <a:p>
            <a:r>
              <a:t>In summary, the concrete strength model project is a useful tool for predicting how strong concrete will be based on its ingredients. By analyzing the elements in the mix, it helps improve concrete formulations, ensuring structures are sturdy and construction processes are more efficient. This project represents a meaningful advancement in our ability to predict and enhance concrete strength.</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5" name="object 2"/>
          <p:cNvSpPr txBox="1"/>
          <p:nvPr/>
        </p:nvSpPr>
        <p:spPr>
          <a:xfrm>
            <a:off x="482599" y="1519831"/>
            <a:ext cx="8178801" cy="2766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03529" marR="88900" indent="-291464">
              <a:lnSpc>
                <a:spcPct val="95100"/>
              </a:lnSpc>
              <a:spcBef>
                <a:spcPts val="100"/>
              </a:spcBef>
              <a:buClr>
                <a:srgbClr val="585858"/>
              </a:buClr>
              <a:buSzPct val="100000"/>
              <a:buFont typeface="Arial"/>
              <a:buChar char="★"/>
              <a:tabLst>
                <a:tab pos="292100" algn="l"/>
              </a:tabLst>
              <a:defRPr sz="2300">
                <a:latin typeface="Times New Roman"/>
                <a:ea typeface="Times New Roman"/>
                <a:cs typeface="Times New Roman"/>
                <a:sym typeface="Times New Roman"/>
              </a:defRPr>
            </a:pPr>
            <a:r>
              <a:rPr u="sng" dirty="0">
                <a:solidFill>
                  <a:srgbClr val="58C1BA"/>
                </a:solidFill>
                <a:uFill>
                  <a:solidFill>
                    <a:srgbClr val="58C1BA"/>
                  </a:solidFill>
                </a:uFill>
                <a:hlinkClick r:id="rId3"/>
              </a:rPr>
              <a:t>https://ieeexplore.ieee.org/document/8701370</a:t>
            </a:r>
          </a:p>
          <a:p>
            <a:pPr marL="303529" marR="88900" indent="-291464">
              <a:lnSpc>
                <a:spcPct val="95100"/>
              </a:lnSpc>
              <a:spcBef>
                <a:spcPts val="100"/>
              </a:spcBef>
              <a:buClr>
                <a:srgbClr val="585858"/>
              </a:buClr>
              <a:buSzPct val="100000"/>
              <a:buFont typeface="Arial"/>
              <a:buChar char="★"/>
              <a:tabLst>
                <a:tab pos="292100" algn="l"/>
              </a:tabLst>
              <a:defRPr sz="2300">
                <a:latin typeface="Times New Roman"/>
                <a:ea typeface="Times New Roman"/>
                <a:cs typeface="Times New Roman"/>
                <a:sym typeface="Times New Roman"/>
              </a:defRPr>
            </a:pPr>
            <a:r>
              <a:rPr u="sng" dirty="0">
                <a:solidFill>
                  <a:srgbClr val="58C1BA"/>
                </a:solidFill>
                <a:uFill>
                  <a:solidFill>
                    <a:srgbClr val="58C1BA"/>
                  </a:solidFill>
                </a:uFill>
                <a:hlinkClick r:id="rId4"/>
              </a:rPr>
              <a:t>https://archive.ics.uci.edu/ml/datasets/Concrete+Compressive+Strengt</a:t>
            </a:r>
            <a:r>
              <a:rPr lang="en-IN" u="sng" dirty="0">
                <a:solidFill>
                  <a:srgbClr val="58C1BA"/>
                </a:solidFill>
                <a:uFill>
                  <a:solidFill>
                    <a:srgbClr val="58C1BA"/>
                  </a:solidFill>
                </a:uFill>
                <a:hlinkClick r:id="rId4"/>
              </a:rPr>
              <a:t>h</a:t>
            </a:r>
            <a:endParaRPr lang="en-IN" u="sng" dirty="0">
              <a:solidFill>
                <a:srgbClr val="58C1BA"/>
              </a:solidFill>
              <a:uFill>
                <a:solidFill>
                  <a:srgbClr val="58C1BA"/>
                </a:solidFill>
              </a:uFill>
              <a:hlinkClick r:id="rId4"/>
            </a:endParaRPr>
          </a:p>
          <a:p>
            <a:pPr marL="303529" marR="88900" indent="-291464">
              <a:lnSpc>
                <a:spcPct val="95100"/>
              </a:lnSpc>
              <a:spcBef>
                <a:spcPts val="100"/>
              </a:spcBef>
              <a:buClr>
                <a:srgbClr val="585858"/>
              </a:buClr>
              <a:buSzPct val="100000"/>
              <a:buFont typeface="Arial"/>
              <a:buChar char="★"/>
              <a:tabLst>
                <a:tab pos="292100" algn="l"/>
              </a:tabLst>
              <a:defRPr sz="2300">
                <a:latin typeface="Times New Roman"/>
                <a:ea typeface="Times New Roman"/>
                <a:cs typeface="Times New Roman"/>
                <a:sym typeface="Times New Roman"/>
              </a:defRPr>
            </a:pPr>
            <a:r>
              <a:rPr lang="en-IN" u="sng" dirty="0">
                <a:solidFill>
                  <a:srgbClr val="58C1BA"/>
                </a:solidFill>
                <a:uFill>
                  <a:solidFill>
                    <a:srgbClr val="58C1BA"/>
                  </a:solidFill>
                </a:uFill>
                <a:hlinkClick r:id="rId4"/>
              </a:rPr>
              <a:t>https://ieeexplore.ieee.org/document/8620905</a:t>
            </a:r>
          </a:p>
          <a:p>
            <a:pPr marL="12065" marR="88900">
              <a:lnSpc>
                <a:spcPct val="95100"/>
              </a:lnSpc>
              <a:spcBef>
                <a:spcPts val="100"/>
              </a:spcBef>
              <a:buClr>
                <a:srgbClr val="585858"/>
              </a:buClr>
              <a:buSzPct val="100000"/>
              <a:tabLst>
                <a:tab pos="292100" algn="l"/>
              </a:tabLst>
              <a:defRPr sz="2300">
                <a:latin typeface="Times New Roman"/>
                <a:ea typeface="Times New Roman"/>
                <a:cs typeface="Times New Roman"/>
                <a:sym typeface="Times New Roman"/>
              </a:defRPr>
            </a:pPr>
            <a:endParaRPr u="sng" dirty="0">
              <a:solidFill>
                <a:srgbClr val="58C1BA"/>
              </a:solidFill>
              <a:uFill>
                <a:solidFill>
                  <a:srgbClr val="58C1BA"/>
                </a:solidFill>
              </a:uFill>
              <a:hlinkClick r:id="rId4"/>
            </a:endParaRPr>
          </a:p>
          <a:p>
            <a:pPr marL="303529" marR="88900" indent="-291464">
              <a:lnSpc>
                <a:spcPct val="95100"/>
              </a:lnSpc>
              <a:spcBef>
                <a:spcPts val="100"/>
              </a:spcBef>
              <a:buClr>
                <a:srgbClr val="585858"/>
              </a:buClr>
              <a:buSzPct val="100000"/>
              <a:buFont typeface="Arial"/>
              <a:buChar char="★"/>
              <a:tabLst>
                <a:tab pos="292100" algn="l"/>
              </a:tabLst>
              <a:defRPr sz="2300">
                <a:latin typeface="Times New Roman"/>
                <a:ea typeface="Times New Roman"/>
                <a:cs typeface="Times New Roman"/>
                <a:sym typeface="Times New Roman"/>
              </a:defRPr>
            </a:pPr>
            <a:r>
              <a:rPr dirty="0"/>
              <a:t>Parent Directory</a:t>
            </a:r>
          </a:p>
          <a:p>
            <a:pPr marL="303529" marR="88900" indent="-291464">
              <a:lnSpc>
                <a:spcPct val="95100"/>
              </a:lnSpc>
              <a:spcBef>
                <a:spcPts val="100"/>
              </a:spcBef>
              <a:buClr>
                <a:srgbClr val="585858"/>
              </a:buClr>
              <a:buSzPct val="100000"/>
              <a:buFont typeface="Arial"/>
              <a:buChar char="★"/>
              <a:tabLst>
                <a:tab pos="292100" algn="l"/>
              </a:tabLst>
              <a:defRPr sz="2300">
                <a:latin typeface="Times New Roman"/>
                <a:ea typeface="Times New Roman"/>
                <a:cs typeface="Times New Roman"/>
                <a:sym typeface="Times New Roman"/>
              </a:defRPr>
            </a:pPr>
            <a:r>
              <a:rPr dirty="0"/>
              <a:t>Concrete_data.xlsx</a:t>
            </a:r>
          </a:p>
          <a:p>
            <a:pPr marL="303529" marR="88900" indent="-291464">
              <a:lnSpc>
                <a:spcPct val="95100"/>
              </a:lnSpc>
              <a:spcBef>
                <a:spcPts val="100"/>
              </a:spcBef>
              <a:buClr>
                <a:srgbClr val="585858"/>
              </a:buClr>
              <a:buSzPct val="100000"/>
              <a:buFont typeface="Arial"/>
              <a:buChar char="★"/>
              <a:tabLst>
                <a:tab pos="292100" algn="l"/>
              </a:tabLst>
              <a:defRPr sz="2300">
                <a:latin typeface="Times New Roman"/>
                <a:ea typeface="Times New Roman"/>
                <a:cs typeface="Times New Roman"/>
                <a:sym typeface="Times New Roman"/>
              </a:defRPr>
            </a:pPr>
            <a:r>
              <a:rPr dirty="0"/>
              <a:t>Concrete_Readme.txt</a:t>
            </a:r>
          </a:p>
        </p:txBody>
      </p:sp>
      <p:sp>
        <p:nvSpPr>
          <p:cNvPr id="366" name="object 3"/>
          <p:cNvSpPr txBox="1">
            <a:spLocks noGrp="1"/>
          </p:cNvSpPr>
          <p:nvPr>
            <p:ph type="title"/>
          </p:nvPr>
        </p:nvSpPr>
        <p:spPr>
          <a:xfrm>
            <a:off x="484583" y="339537"/>
            <a:ext cx="7053544" cy="1050399"/>
          </a:xfrm>
          <a:prstGeom prst="rect">
            <a:avLst/>
          </a:prstGeom>
        </p:spPr>
        <p:txBody>
          <a:bodyPr lIns="0" tIns="0" rIns="0" bIns="0"/>
          <a:lstStyle>
            <a:lvl1pPr indent="12700">
              <a:defRPr spc="-100">
                <a:solidFill>
                  <a:srgbClr val="000000"/>
                </a:solidFill>
                <a:latin typeface="Times New Roman"/>
                <a:ea typeface="Times New Roman"/>
                <a:cs typeface="Times New Roman"/>
                <a:sym typeface="Times New Roman"/>
              </a:defRPr>
            </a:lvl1pPr>
          </a:lstStyle>
          <a:p>
            <a:r>
              <a:t>References</a:t>
            </a:r>
          </a:p>
        </p:txBody>
      </p:sp>
      <p:sp>
        <p:nvSpPr>
          <p:cNvPr id="367" name="object 4"/>
          <p:cNvSpPr txBox="1">
            <a:spLocks noGrp="1"/>
          </p:cNvSpPr>
          <p:nvPr>
            <p:ph type="sldNum" sz="quarter" idx="4294967295"/>
          </p:nvPr>
        </p:nvSpPr>
        <p:spPr>
          <a:xfrm>
            <a:off x="7908700" y="467361"/>
            <a:ext cx="34006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82" name="object 2"/>
          <p:cNvSpPr txBox="1">
            <a:spLocks noGrp="1"/>
          </p:cNvSpPr>
          <p:nvPr>
            <p:ph type="title"/>
          </p:nvPr>
        </p:nvSpPr>
        <p:spPr>
          <a:xfrm>
            <a:off x="484583" y="339537"/>
            <a:ext cx="7053544" cy="1050399"/>
          </a:xfrm>
          <a:prstGeom prst="rect">
            <a:avLst/>
          </a:prstGeom>
        </p:spPr>
        <p:txBody>
          <a:bodyPr lIns="0" tIns="0" rIns="0" bIns="0"/>
          <a:lstStyle>
            <a:lvl1pPr indent="12700">
              <a:defRPr spc="-100">
                <a:solidFill>
                  <a:srgbClr val="000000"/>
                </a:solidFill>
                <a:latin typeface="Times New Roman"/>
                <a:ea typeface="Times New Roman"/>
                <a:cs typeface="Times New Roman"/>
                <a:sym typeface="Times New Roman"/>
              </a:defRPr>
            </a:lvl1pPr>
          </a:lstStyle>
          <a:p>
            <a:r>
              <a:t>Overview</a:t>
            </a:r>
          </a:p>
        </p:txBody>
      </p:sp>
      <p:sp>
        <p:nvSpPr>
          <p:cNvPr id="283" name="object 4"/>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2</a:t>
            </a:fld>
            <a:endParaRPr/>
          </a:p>
        </p:txBody>
      </p:sp>
      <p:sp>
        <p:nvSpPr>
          <p:cNvPr id="284" name="object 3"/>
          <p:cNvSpPr txBox="1"/>
          <p:nvPr/>
        </p:nvSpPr>
        <p:spPr>
          <a:xfrm>
            <a:off x="576991" y="1152217"/>
            <a:ext cx="4429782" cy="35027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54964" indent="-342264">
              <a:spcBef>
                <a:spcPts val="400"/>
              </a:spcBef>
              <a:buClr>
                <a:srgbClr val="585858"/>
              </a:buClr>
              <a:buSzPct val="100000"/>
              <a:buAutoNum type="arabicPeriod"/>
              <a:tabLst>
                <a:tab pos="342900" algn="l"/>
              </a:tabLst>
              <a:defRPr sz="2800" spc="-15">
                <a:latin typeface="Times New Roman"/>
                <a:ea typeface="Times New Roman"/>
                <a:cs typeface="Times New Roman"/>
                <a:sym typeface="Times New Roman"/>
              </a:defRPr>
            </a:pPr>
            <a:r>
              <a:rPr u="sng">
                <a:uFill>
                  <a:solidFill>
                    <a:srgbClr val="58C1BA"/>
                  </a:solidFill>
                </a:uFill>
                <a:hlinkClick r:id="rId3" action="ppaction://hlinksldjump"/>
              </a:rPr>
              <a:t>Introduction</a:t>
            </a:r>
          </a:p>
          <a:p>
            <a:pPr marL="354964" indent="-342264">
              <a:spcBef>
                <a:spcPts val="300"/>
              </a:spcBef>
              <a:buClr>
                <a:srgbClr val="585858"/>
              </a:buClr>
              <a:buSzPct val="100000"/>
              <a:buAutoNum type="arabicPeriod"/>
              <a:tabLst>
                <a:tab pos="342900" algn="l"/>
              </a:tabLst>
              <a:defRPr sz="2800">
                <a:latin typeface="Times New Roman"/>
                <a:ea typeface="Times New Roman"/>
                <a:cs typeface="Times New Roman"/>
                <a:sym typeface="Times New Roman"/>
              </a:defRPr>
            </a:pPr>
            <a:r>
              <a:rPr u="sng">
                <a:uFill>
                  <a:solidFill>
                    <a:srgbClr val="58C1BA"/>
                  </a:solidFill>
                </a:uFill>
                <a:hlinkClick r:id="rId4" action="ppaction://hlinksldjump"/>
              </a:rPr>
              <a:t>Project</a:t>
            </a:r>
            <a:r>
              <a:rPr u="sng" spc="-54">
                <a:uFill>
                  <a:solidFill>
                    <a:srgbClr val="58C1BA"/>
                  </a:solidFill>
                </a:uFill>
                <a:hlinkClick r:id="rId4" action="ppaction://hlinksldjump"/>
              </a:rPr>
              <a:t> </a:t>
            </a:r>
            <a:r>
              <a:rPr u="sng" spc="-31">
                <a:uFill>
                  <a:solidFill>
                    <a:srgbClr val="58C1BA"/>
                  </a:solidFill>
                </a:uFill>
                <a:hlinkClick r:id="rId4" action="ppaction://hlinksldjump"/>
              </a:rPr>
              <a:t>Plan</a:t>
            </a:r>
          </a:p>
          <a:p>
            <a:pPr marL="354964" indent="-342264">
              <a:spcBef>
                <a:spcPts val="300"/>
              </a:spcBef>
              <a:buClr>
                <a:srgbClr val="585858"/>
              </a:buClr>
              <a:buSzPct val="100000"/>
              <a:buAutoNum type="arabicPeriod"/>
              <a:tabLst>
                <a:tab pos="342900" algn="l"/>
              </a:tabLst>
              <a:defRPr sz="2800" spc="-15">
                <a:latin typeface="Times New Roman"/>
                <a:ea typeface="Times New Roman"/>
                <a:cs typeface="Times New Roman"/>
                <a:sym typeface="Times New Roman"/>
              </a:defRPr>
            </a:pPr>
            <a:r>
              <a:rPr u="sng">
                <a:uFill>
                  <a:solidFill>
                    <a:srgbClr val="58C1BA"/>
                  </a:solidFill>
                </a:uFill>
                <a:hlinkClick r:id="rId5" action="ppaction://hlinksldjump"/>
              </a:rPr>
              <a:t>Objectives</a:t>
            </a:r>
          </a:p>
          <a:p>
            <a:pPr marL="354964" indent="-342264">
              <a:spcBef>
                <a:spcPts val="300"/>
              </a:spcBef>
              <a:buClr>
                <a:srgbClr val="585858"/>
              </a:buClr>
              <a:buSzPct val="100000"/>
              <a:buAutoNum type="arabicPeriod"/>
              <a:tabLst>
                <a:tab pos="342900" algn="l"/>
              </a:tabLst>
              <a:defRPr sz="2800" spc="-15">
                <a:latin typeface="Times New Roman"/>
                <a:ea typeface="Times New Roman"/>
                <a:cs typeface="Times New Roman"/>
                <a:sym typeface="Times New Roman"/>
              </a:defRPr>
            </a:pPr>
            <a:r>
              <a:rPr u="sng">
                <a:uFill>
                  <a:solidFill>
                    <a:srgbClr val="58C1BA"/>
                  </a:solidFill>
                </a:uFill>
                <a:hlinkClick r:id="rId6" action="ppaction://hlinksldjump"/>
              </a:rPr>
              <a:t>Methodology</a:t>
            </a:r>
          </a:p>
          <a:p>
            <a:pPr marL="354964" indent="-342264">
              <a:spcBef>
                <a:spcPts val="300"/>
              </a:spcBef>
              <a:buClr>
                <a:srgbClr val="585858"/>
              </a:buClr>
              <a:buSzPct val="100000"/>
              <a:buAutoNum type="arabicPeriod"/>
              <a:tabLst>
                <a:tab pos="342900" algn="l"/>
              </a:tabLst>
              <a:defRPr sz="2800">
                <a:latin typeface="Times New Roman"/>
                <a:ea typeface="Times New Roman"/>
                <a:cs typeface="Times New Roman"/>
                <a:sym typeface="Times New Roman"/>
              </a:defRPr>
            </a:pPr>
            <a:r>
              <a:rPr u="sng">
                <a:uFill>
                  <a:solidFill>
                    <a:srgbClr val="58C1BA"/>
                  </a:solidFill>
                </a:uFill>
                <a:hlinkClick r:id="rId7" action="ppaction://hlinksldjump"/>
              </a:rPr>
              <a:t>Review</a:t>
            </a:r>
            <a:r>
              <a:rPr u="sng" spc="-31">
                <a:uFill>
                  <a:solidFill>
                    <a:srgbClr val="58C1BA"/>
                  </a:solidFill>
                </a:uFill>
                <a:hlinkClick r:id="rId7" action="ppaction://hlinksldjump"/>
              </a:rPr>
              <a:t> </a:t>
            </a:r>
            <a:r>
              <a:rPr u="sng">
                <a:uFill>
                  <a:solidFill>
                    <a:srgbClr val="58C1BA"/>
                  </a:solidFill>
                </a:uFill>
                <a:hlinkClick r:id="rId7" action="ppaction://hlinksldjump"/>
              </a:rPr>
              <a:t>of</a:t>
            </a:r>
            <a:r>
              <a:rPr u="sng" spc="-31">
                <a:uFill>
                  <a:solidFill>
                    <a:srgbClr val="58C1BA"/>
                  </a:solidFill>
                </a:uFill>
                <a:hlinkClick r:id="rId7" action="ppaction://hlinksldjump"/>
              </a:rPr>
              <a:t> </a:t>
            </a:r>
            <a:r>
              <a:rPr u="sng">
                <a:uFill>
                  <a:solidFill>
                    <a:srgbClr val="58C1BA"/>
                  </a:solidFill>
                </a:uFill>
                <a:hlinkClick r:id="rId7" action="ppaction://hlinksldjump"/>
              </a:rPr>
              <a:t>the</a:t>
            </a:r>
            <a:r>
              <a:rPr u="sng" spc="-54">
                <a:uFill>
                  <a:solidFill>
                    <a:srgbClr val="58C1BA"/>
                  </a:solidFill>
                </a:uFill>
                <a:hlinkClick r:id="rId7" action="ppaction://hlinksldjump"/>
              </a:rPr>
              <a:t> </a:t>
            </a:r>
            <a:r>
              <a:rPr u="sng">
                <a:uFill>
                  <a:solidFill>
                    <a:srgbClr val="58C1BA"/>
                  </a:solidFill>
                </a:uFill>
                <a:hlinkClick r:id="rId7" action="ppaction://hlinksldjump"/>
              </a:rPr>
              <a:t>Models</a:t>
            </a:r>
            <a:r>
              <a:rPr u="sng" spc="-15">
                <a:uFill>
                  <a:solidFill>
                    <a:srgbClr val="58C1BA"/>
                  </a:solidFill>
                </a:uFill>
                <a:hlinkClick r:id="rId7" action="ppaction://hlinksldjump"/>
              </a:rPr>
              <a:t> </a:t>
            </a:r>
            <a:r>
              <a:rPr u="sng" spc="-31">
                <a:uFill>
                  <a:solidFill>
                    <a:srgbClr val="58C1BA"/>
                  </a:solidFill>
                </a:uFill>
                <a:hlinkClick r:id="rId7" action="ppaction://hlinksldjump"/>
              </a:rPr>
              <a:t>used</a:t>
            </a:r>
          </a:p>
          <a:p>
            <a:pPr marL="354964" indent="-342264">
              <a:spcBef>
                <a:spcPts val="300"/>
              </a:spcBef>
              <a:buClr>
                <a:srgbClr val="585858"/>
              </a:buClr>
              <a:buSzPct val="100000"/>
              <a:buAutoNum type="arabicPeriod"/>
              <a:tabLst>
                <a:tab pos="342900" algn="l"/>
              </a:tabLst>
              <a:defRPr sz="2800">
                <a:latin typeface="Times New Roman"/>
                <a:ea typeface="Times New Roman"/>
                <a:cs typeface="Times New Roman"/>
                <a:sym typeface="Times New Roman"/>
              </a:defRPr>
            </a:pPr>
            <a:r>
              <a:rPr u="sng">
                <a:uFill>
                  <a:solidFill>
                    <a:srgbClr val="58C1BA"/>
                  </a:solidFill>
                </a:uFill>
                <a:hlinkClick r:id="rId7" action="ppaction://hlinksldjump"/>
              </a:rPr>
              <a:t>Experimental</a:t>
            </a:r>
            <a:r>
              <a:rPr u="sng" spc="-132">
                <a:uFill>
                  <a:solidFill>
                    <a:srgbClr val="58C1BA"/>
                  </a:solidFill>
                </a:uFill>
                <a:hlinkClick r:id="rId7" action="ppaction://hlinksldjump"/>
              </a:rPr>
              <a:t> </a:t>
            </a:r>
            <a:r>
              <a:rPr u="sng" spc="-15">
                <a:uFill>
                  <a:solidFill>
                    <a:srgbClr val="58C1BA"/>
                  </a:solidFill>
                </a:uFill>
                <a:hlinkClick r:id="rId7" action="ppaction://hlinksldjump"/>
              </a:rPr>
              <a:t>Results</a:t>
            </a:r>
          </a:p>
          <a:p>
            <a:pPr marL="354964" indent="-342264">
              <a:spcBef>
                <a:spcPts val="300"/>
              </a:spcBef>
              <a:buClr>
                <a:srgbClr val="585858"/>
              </a:buClr>
              <a:buSzPct val="100000"/>
              <a:buAutoNum type="arabicPeriod"/>
              <a:tabLst>
                <a:tab pos="342900" algn="l"/>
              </a:tabLst>
              <a:defRPr sz="2800" spc="-15">
                <a:latin typeface="Times New Roman"/>
                <a:ea typeface="Times New Roman"/>
                <a:cs typeface="Times New Roman"/>
                <a:sym typeface="Times New Roman"/>
              </a:defRPr>
            </a:pPr>
            <a:r>
              <a:t>Conclusion</a:t>
            </a:r>
          </a:p>
          <a:p>
            <a:pPr marL="354964" indent="-342264">
              <a:spcBef>
                <a:spcPts val="300"/>
              </a:spcBef>
              <a:buClr>
                <a:srgbClr val="585858"/>
              </a:buClr>
              <a:buSzPct val="100000"/>
              <a:buAutoNum type="arabicPeriod"/>
              <a:tabLst>
                <a:tab pos="342900" algn="l"/>
              </a:tabLst>
              <a:defRPr sz="2800" spc="-15">
                <a:latin typeface="Times New Roman"/>
                <a:ea typeface="Times New Roman"/>
                <a:cs typeface="Times New Roman"/>
                <a:sym typeface="Times New Roman"/>
              </a:defRPr>
            </a:pPr>
            <a:r>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86" name="object 5"/>
          <p:cNvSpPr txBox="1">
            <a:spLocks noGrp="1"/>
          </p:cNvSpPr>
          <p:nvPr>
            <p:ph type="title"/>
          </p:nvPr>
        </p:nvSpPr>
        <p:spPr>
          <a:xfrm>
            <a:off x="484583" y="339537"/>
            <a:ext cx="7053544" cy="1050399"/>
          </a:xfrm>
          <a:prstGeom prst="rect">
            <a:avLst/>
          </a:prstGeom>
        </p:spPr>
        <p:txBody>
          <a:bodyPr lIns="0" tIns="0" rIns="0" bIns="0"/>
          <a:lstStyle>
            <a:lvl1pPr indent="12700">
              <a:defRPr spc="-100">
                <a:solidFill>
                  <a:srgbClr val="000000"/>
                </a:solidFill>
                <a:latin typeface="Times New Roman"/>
                <a:ea typeface="Times New Roman"/>
                <a:cs typeface="Times New Roman"/>
                <a:sym typeface="Times New Roman"/>
              </a:defRPr>
            </a:lvl1pPr>
          </a:lstStyle>
          <a:p>
            <a:r>
              <a:t>Introduction</a:t>
            </a:r>
          </a:p>
        </p:txBody>
      </p:sp>
      <p:sp>
        <p:nvSpPr>
          <p:cNvPr id="287" name="object 6"/>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a:solidFill>
                  <a:srgbClr val="000000"/>
                </a:solidFill>
              </a:defRPr>
            </a:lvl1pPr>
          </a:lstStyle>
          <a:p>
            <a:fld id="{86CB4B4D-7CA3-9044-876B-883B54F8677D}" type="slidenum">
              <a:t>3</a:t>
            </a:fld>
            <a:endParaRPr/>
          </a:p>
        </p:txBody>
      </p:sp>
      <p:sp>
        <p:nvSpPr>
          <p:cNvPr id="288" name="TextBox 6"/>
          <p:cNvSpPr txBox="1"/>
          <p:nvPr/>
        </p:nvSpPr>
        <p:spPr>
          <a:xfrm>
            <a:off x="121919" y="1123949"/>
            <a:ext cx="8108458" cy="3105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71450" indent="-171450">
              <a:buSzPct val="100000"/>
              <a:buFont typeface="Arial"/>
              <a:buChar char="•"/>
              <a:defRPr sz="1500" b="1">
                <a:latin typeface="Times New Roman"/>
                <a:ea typeface="Times New Roman"/>
                <a:cs typeface="Times New Roman"/>
                <a:sym typeface="Times New Roman"/>
              </a:defRPr>
            </a:pPr>
            <a:r>
              <a:t>Concrete's Vital Role</a:t>
            </a:r>
            <a:r>
              <a:rPr b="0"/>
              <a:t>: Concrete is foundational in civil engineering, crucial for global construction projects, with compressive strength as a key indicator of its ability to withstand loads.</a:t>
            </a:r>
          </a:p>
          <a:p>
            <a:pPr marL="171450" indent="-171450">
              <a:buSzPct val="100000"/>
              <a:buFont typeface="Arial"/>
              <a:buChar char="•"/>
              <a:defRPr sz="1500" b="1">
                <a:latin typeface="Times New Roman"/>
                <a:ea typeface="Times New Roman"/>
                <a:cs typeface="Times New Roman"/>
                <a:sym typeface="Times New Roman"/>
              </a:defRPr>
            </a:pPr>
            <a:r>
              <a:t>Advanced Predictive Models</a:t>
            </a:r>
            <a:r>
              <a:rPr b="0"/>
              <a:t>: Recent advancements in computational modeling and data analytics have led to more precise estimations of concrete strength by analyzing extensive datasets on compositions and testing results.</a:t>
            </a:r>
          </a:p>
          <a:p>
            <a:pPr marL="171450" indent="-171450">
              <a:buSzPct val="100000"/>
              <a:buFont typeface="Arial"/>
              <a:buChar char="•"/>
              <a:defRPr sz="1500" b="1">
                <a:latin typeface="Times New Roman"/>
                <a:ea typeface="Times New Roman"/>
                <a:cs typeface="Times New Roman"/>
                <a:sym typeface="Times New Roman"/>
              </a:defRPr>
            </a:pPr>
            <a:r>
              <a:t>Practical Implications</a:t>
            </a:r>
            <a:r>
              <a:rPr b="0"/>
              <a:t>: Accurate strength prediction models are not only theoretically significant but also practically vital for optimizing mix designs, enhancing construction efficiency, and minimizing material wastage, ensuring optimal performance and durability of concrete structures.</a:t>
            </a:r>
          </a:p>
          <a:p>
            <a:pPr marL="171450" indent="-171450">
              <a:buSzPct val="100000"/>
              <a:buFont typeface="Arial"/>
              <a:buChar char="•"/>
              <a:defRPr sz="1500" b="1">
                <a:latin typeface="Times New Roman"/>
                <a:ea typeface="Times New Roman"/>
                <a:cs typeface="Times New Roman"/>
                <a:sym typeface="Times New Roman"/>
              </a:defRPr>
            </a:pPr>
            <a:r>
              <a:t>Project Objective</a:t>
            </a:r>
            <a:r>
              <a:rPr b="0"/>
              <a:t>: This project aims to develop a robust strength prediction model integrating empirical data and advanced computational techniques to estimate concrete compressive strength under varied conditions.</a:t>
            </a:r>
          </a:p>
          <a:p>
            <a:pPr marL="171450" indent="-171450">
              <a:buSzPct val="100000"/>
              <a:buFont typeface="Arial"/>
              <a:buChar char="•"/>
              <a:defRPr sz="1500" b="1">
                <a:latin typeface="Times New Roman"/>
                <a:ea typeface="Times New Roman"/>
                <a:cs typeface="Times New Roman"/>
                <a:sym typeface="Times New Roman"/>
              </a:defRPr>
            </a:pPr>
            <a:r>
              <a:t>Ultimate Goal</a:t>
            </a:r>
            <a:r>
              <a:rPr b="0"/>
              <a:t>: Through rigorous validation and refinement, the project seeks to provide engineers and industry professionals with a valuable tool for optimizing concrete formulations and enhancing the quality and durability of civil infrastructure.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90" name="object 4"/>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a:solidFill>
                  <a:srgbClr val="000000"/>
                </a:solidFill>
              </a:defRPr>
            </a:lvl1pPr>
          </a:lstStyle>
          <a:p>
            <a:fld id="{86CB4B4D-7CA3-9044-876B-883B54F8677D}" type="slidenum">
              <a:t>4</a:t>
            </a:fld>
            <a:endParaRPr/>
          </a:p>
        </p:txBody>
      </p:sp>
      <p:sp>
        <p:nvSpPr>
          <p:cNvPr id="291" name="Rectangle 1"/>
          <p:cNvSpPr txBox="1"/>
          <p:nvPr/>
        </p:nvSpPr>
        <p:spPr>
          <a:xfrm>
            <a:off x="402899" y="186663"/>
            <a:ext cx="4605919" cy="482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defTabSz="914400">
              <a:lnSpc>
                <a:spcPct val="93000"/>
              </a:lnSpc>
              <a:defRPr sz="2800">
                <a:latin typeface="Times New Roman"/>
                <a:ea typeface="Times New Roman"/>
                <a:cs typeface="Times New Roman"/>
                <a:sym typeface="Times New Roman"/>
              </a:defRPr>
            </a:lvl1pPr>
          </a:lstStyle>
          <a:p>
            <a:r>
              <a:t>Contribution of Team Members</a:t>
            </a:r>
          </a:p>
        </p:txBody>
      </p:sp>
      <p:pic>
        <p:nvPicPr>
          <p:cNvPr id="292" name="Picture 1" descr="Picture 1"/>
          <p:cNvPicPr>
            <a:picLocks noChangeAspect="1"/>
          </p:cNvPicPr>
          <p:nvPr/>
        </p:nvPicPr>
        <p:blipFill>
          <a:blip r:embed="rId3"/>
          <a:srcRect l="73625" b="71185"/>
          <a:stretch>
            <a:fillRect/>
          </a:stretch>
        </p:blipFill>
        <p:spPr>
          <a:xfrm>
            <a:off x="6732588" y="866775"/>
            <a:ext cx="2411413" cy="1482725"/>
          </a:xfrm>
          <a:prstGeom prst="rect">
            <a:avLst/>
          </a:prstGeom>
          <a:ln w="12700">
            <a:miter lim="400000"/>
          </a:ln>
        </p:spPr>
      </p:pic>
      <p:sp>
        <p:nvSpPr>
          <p:cNvPr id="293" name="TextBox 1"/>
          <p:cNvSpPr txBox="1"/>
          <p:nvPr/>
        </p:nvSpPr>
        <p:spPr>
          <a:xfrm>
            <a:off x="714294" y="690715"/>
            <a:ext cx="8573754" cy="4442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defTabSz="914400">
              <a:defRPr sz="1200" b="1">
                <a:solidFill>
                  <a:srgbClr val="0D0D0D"/>
                </a:solidFill>
                <a:latin typeface="Times New Roman"/>
                <a:ea typeface="Times New Roman"/>
                <a:cs typeface="Times New Roman"/>
                <a:sym typeface="Times New Roman"/>
              </a:defRPr>
            </a:pPr>
            <a:r>
              <a:t>Planning &amp; Research</a:t>
            </a:r>
            <a:endParaRPr>
              <a:latin typeface="Arial"/>
              <a:ea typeface="Arial"/>
              <a:cs typeface="Arial"/>
              <a:sym typeface="Arial"/>
            </a:endParaRPr>
          </a:p>
          <a:p>
            <a:pPr algn="just" defTabSz="914400">
              <a:defRPr sz="1200">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algn="just" defTabSz="914400">
              <a:defRPr sz="1200" b="1" i="1">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marL="1143000" lvl="2"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r>
              <a:t>Conducted in-depth research on existing systems.</a:t>
            </a:r>
            <a:endParaRPr>
              <a:latin typeface="Arial"/>
              <a:ea typeface="Arial"/>
              <a:cs typeface="Arial"/>
              <a:sym typeface="Arial"/>
            </a:endParaRPr>
          </a:p>
          <a:p>
            <a:pPr marL="1143000" lvl="2"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r>
              <a:t>Prepared project reports and established timelines.</a:t>
            </a:r>
            <a:endParaRPr>
              <a:latin typeface="Arial"/>
              <a:ea typeface="Arial"/>
              <a:cs typeface="Arial"/>
              <a:sym typeface="Arial"/>
            </a:endParaRPr>
          </a:p>
          <a:p>
            <a:pPr marL="742950" lvl="1" indent="-285750" algn="just" defTabSz="914400">
              <a:buSzPct val="100000"/>
              <a:buFont typeface="Arial"/>
              <a:buChar char="•"/>
              <a:defRPr sz="1200">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algn="just" defTabSz="914400">
              <a:defRPr sz="1200" b="1">
                <a:solidFill>
                  <a:srgbClr val="0D0D0D"/>
                </a:solidFill>
                <a:latin typeface="Times New Roman"/>
                <a:ea typeface="Times New Roman"/>
                <a:cs typeface="Times New Roman"/>
                <a:sym typeface="Times New Roman"/>
              </a:defRPr>
            </a:pPr>
            <a:r>
              <a:t>Development</a:t>
            </a:r>
            <a:endParaRPr>
              <a:latin typeface="Arial"/>
              <a:ea typeface="Arial"/>
              <a:cs typeface="Arial"/>
              <a:sym typeface="Arial"/>
            </a:endParaRPr>
          </a:p>
          <a:p>
            <a:pPr algn="just" defTabSz="914400">
              <a:defRPr sz="1200">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marL="742950" lvl="1" indent="-285750" algn="just" defTabSz="914400">
              <a:buSzPct val="100000"/>
              <a:buFont typeface="Arial"/>
              <a:buChar char="•"/>
              <a:defRPr sz="1200" b="1" i="1">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marL="1143000" lvl="2"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r>
              <a:t>Led backend development with Python , Flask and py charm.</a:t>
            </a:r>
            <a:endParaRPr>
              <a:latin typeface="Arial"/>
              <a:ea typeface="Arial"/>
              <a:cs typeface="Arial"/>
              <a:sym typeface="Arial"/>
            </a:endParaRPr>
          </a:p>
          <a:p>
            <a:pPr marL="1143000" lvl="2"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r>
              <a:t>Collaborated on frontend design using HTML/CSS/JS.</a:t>
            </a:r>
            <a:endParaRPr>
              <a:latin typeface="Arial"/>
              <a:ea typeface="Arial"/>
              <a:cs typeface="Arial"/>
              <a:sym typeface="Arial"/>
            </a:endParaRPr>
          </a:p>
          <a:p>
            <a:pPr marL="742950" lvl="1"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algn="just" defTabSz="914400">
              <a:defRPr sz="1200" b="1">
                <a:solidFill>
                  <a:srgbClr val="0D0D0D"/>
                </a:solidFill>
                <a:latin typeface="Times New Roman"/>
                <a:ea typeface="Times New Roman"/>
                <a:cs typeface="Times New Roman"/>
                <a:sym typeface="Times New Roman"/>
              </a:defRPr>
            </a:pPr>
            <a:r>
              <a:t>Testing &amp; Presentation</a:t>
            </a:r>
            <a:endParaRPr>
              <a:latin typeface="Arial"/>
              <a:ea typeface="Arial"/>
              <a:cs typeface="Arial"/>
              <a:sym typeface="Arial"/>
            </a:endParaRPr>
          </a:p>
          <a:p>
            <a:pPr algn="just" defTabSz="914400">
              <a:defRPr sz="1200">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marL="742950" lvl="1" indent="-285750" algn="just" defTabSz="914400">
              <a:buSzPct val="100000"/>
              <a:buFont typeface="Arial"/>
              <a:buChar char="•"/>
              <a:defRPr sz="1200" b="1" i="1">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marL="1143000" lvl="2"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r>
              <a:t>Conducted rigorous testing.</a:t>
            </a:r>
            <a:endParaRPr>
              <a:latin typeface="Arial"/>
              <a:ea typeface="Arial"/>
              <a:cs typeface="Arial"/>
              <a:sym typeface="Arial"/>
            </a:endParaRPr>
          </a:p>
          <a:p>
            <a:pPr marL="1143000" lvl="2" indent="-285750" algn="just" defTabSz="914400">
              <a:buSzPct val="100000"/>
              <a:buFont typeface="Courier New"/>
              <a:buChar char="o"/>
              <a:defRPr sz="1200">
                <a:solidFill>
                  <a:srgbClr val="0D0D0D"/>
                </a:solidFill>
                <a:latin typeface="Times New Roman"/>
                <a:ea typeface="Times New Roman"/>
                <a:cs typeface="Times New Roman"/>
                <a:sym typeface="Times New Roman"/>
              </a:defRPr>
            </a:pPr>
            <a:r>
              <a:t>Prepared and delivered the project presentation.</a:t>
            </a:r>
            <a:endParaRPr>
              <a:latin typeface="Arial"/>
              <a:ea typeface="Arial"/>
              <a:cs typeface="Arial"/>
              <a:sym typeface="Arial"/>
            </a:endParaRPr>
          </a:p>
          <a:p>
            <a:pPr marL="742950" lvl="1" indent="-285750" algn="just" defTabSz="914400">
              <a:buSzPct val="100000"/>
              <a:buFont typeface="Arial"/>
              <a:buChar char="•"/>
              <a:defRPr sz="1200">
                <a:solidFill>
                  <a:srgbClr val="0D0D0D"/>
                </a:solidFill>
                <a:latin typeface="Times New Roman"/>
                <a:ea typeface="Times New Roman"/>
                <a:cs typeface="Times New Roman"/>
                <a:sym typeface="Times New Roman"/>
              </a:defRPr>
            </a:pPr>
            <a:endParaRPr>
              <a:latin typeface="Arial"/>
              <a:ea typeface="Arial"/>
              <a:cs typeface="Arial"/>
              <a:sym typeface="Arial"/>
            </a:endParaRPr>
          </a:p>
          <a:p>
            <a:pPr algn="just" defTabSz="914400">
              <a:defRPr sz="1200" b="1">
                <a:solidFill>
                  <a:srgbClr val="0D0D0D"/>
                </a:solidFill>
                <a:latin typeface="Times New Roman"/>
                <a:ea typeface="Times New Roman"/>
                <a:cs typeface="Times New Roman"/>
                <a:sym typeface="Times New Roman"/>
              </a:defRPr>
            </a:pPr>
            <a:r>
              <a:t>Collaboration:</a:t>
            </a:r>
          </a:p>
          <a:p>
            <a:pPr marL="742950" lvl="1" indent="-285750" algn="just" defTabSz="914400">
              <a:buSzPct val="100000"/>
              <a:buFont typeface="Arial"/>
              <a:buChar char="•"/>
              <a:defRPr sz="1200">
                <a:solidFill>
                  <a:srgbClr val="0D0D0D"/>
                </a:solidFill>
                <a:latin typeface="Times New Roman"/>
                <a:ea typeface="Times New Roman"/>
                <a:cs typeface="Times New Roman"/>
                <a:sym typeface="Times New Roman"/>
              </a:defRPr>
            </a:pPr>
            <a:r>
              <a:t>All members actively contributed to discussions and decision-making.</a:t>
            </a:r>
            <a:endParaRPr>
              <a:latin typeface="Arial"/>
              <a:ea typeface="Arial"/>
              <a:cs typeface="Arial"/>
              <a:sym typeface="Arial"/>
            </a:endParaRPr>
          </a:p>
          <a:p>
            <a:pPr marL="742950" lvl="1" indent="-285750" algn="just" defTabSz="914400">
              <a:buSzPct val="100000"/>
              <a:buFont typeface="Arial"/>
              <a:buChar char="•"/>
              <a:defRPr sz="1200">
                <a:solidFill>
                  <a:srgbClr val="0D0D0D"/>
                </a:solidFill>
                <a:latin typeface="Times New Roman"/>
                <a:ea typeface="Times New Roman"/>
                <a:cs typeface="Times New Roman"/>
                <a:sym typeface="Times New Roman"/>
              </a:defRPr>
            </a:pPr>
            <a:r>
              <a:t>Regular communication ensured project success.</a:t>
            </a:r>
            <a:endParaRPr>
              <a:latin typeface="Arial"/>
              <a:ea typeface="Arial"/>
              <a:cs typeface="Arial"/>
              <a:sym typeface="Arial"/>
            </a:endParaRPr>
          </a:p>
          <a:p>
            <a:pPr defTabSz="914400">
              <a:defRPr sz="1200">
                <a:latin typeface="Times New Roman"/>
                <a:ea typeface="Times New Roman"/>
                <a:cs typeface="Times New Roman"/>
                <a:sym typeface="Times New Roman"/>
              </a:defRPr>
            </a:pPr>
            <a:br>
              <a:rPr>
                <a:latin typeface="Arial"/>
                <a:ea typeface="Arial"/>
                <a:cs typeface="Arial"/>
                <a:sym typeface="Arial"/>
              </a:rPr>
            </a:br>
            <a:endParaRPr>
              <a:latin typeface="Arial"/>
              <a:ea typeface="Arial"/>
              <a:cs typeface="Arial"/>
              <a:sym typeface="Arial"/>
            </a:endParaRPr>
          </a:p>
        </p:txBody>
      </p:sp>
      <p:sp>
        <p:nvSpPr>
          <p:cNvPr id="294" name="Kratika &amp; Abhishek Nainawat"/>
          <p:cNvSpPr txBox="1"/>
          <p:nvPr/>
        </p:nvSpPr>
        <p:spPr>
          <a:xfrm>
            <a:off x="1892208" y="1028560"/>
            <a:ext cx="2416000"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solidFill>
                  <a:srgbClr val="0433FF"/>
                </a:solidFill>
                <a:latin typeface="Times New Roman"/>
                <a:ea typeface="Times New Roman"/>
                <a:cs typeface="Times New Roman"/>
                <a:sym typeface="Times New Roman"/>
              </a:defRPr>
            </a:lvl1pPr>
          </a:lstStyle>
          <a:p>
            <a:r>
              <a:t>Kratika &amp; Abhishek Nainawat</a:t>
            </a:r>
          </a:p>
        </p:txBody>
      </p:sp>
      <p:sp>
        <p:nvSpPr>
          <p:cNvPr id="295" name="Abhishek Yadav"/>
          <p:cNvSpPr txBox="1"/>
          <p:nvPr/>
        </p:nvSpPr>
        <p:spPr>
          <a:xfrm>
            <a:off x="1894095" y="2098501"/>
            <a:ext cx="1352995"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solidFill>
                  <a:srgbClr val="0433FF"/>
                </a:solidFill>
                <a:latin typeface="Times New Roman"/>
                <a:ea typeface="Times New Roman"/>
                <a:cs typeface="Times New Roman"/>
                <a:sym typeface="Times New Roman"/>
              </a:defRPr>
            </a:lvl1pPr>
          </a:lstStyle>
          <a:p>
            <a:r>
              <a:t>Abhishek Yadav</a:t>
            </a:r>
          </a:p>
        </p:txBody>
      </p:sp>
      <p:sp>
        <p:nvSpPr>
          <p:cNvPr id="296" name="Aanchal &amp; Jessica"/>
          <p:cNvSpPr txBox="1"/>
          <p:nvPr/>
        </p:nvSpPr>
        <p:spPr>
          <a:xfrm>
            <a:off x="1950250" y="3285673"/>
            <a:ext cx="151121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solidFill>
                  <a:srgbClr val="0433FF"/>
                </a:solidFill>
                <a:latin typeface="Times New Roman"/>
                <a:ea typeface="Times New Roman"/>
                <a:cs typeface="Times New Roman"/>
                <a:sym typeface="Times New Roman"/>
              </a:defRPr>
            </a:lvl1pPr>
          </a:lstStyle>
          <a:p>
            <a:r>
              <a:t>Aanchal &amp; Jessica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98" name="object 2"/>
          <p:cNvSpPr txBox="1">
            <a:spLocks noGrp="1"/>
          </p:cNvSpPr>
          <p:nvPr>
            <p:ph type="title"/>
          </p:nvPr>
        </p:nvSpPr>
        <p:spPr>
          <a:xfrm>
            <a:off x="2209800" y="1885950"/>
            <a:ext cx="3505200" cy="566822"/>
          </a:xfrm>
          <a:prstGeom prst="rect">
            <a:avLst/>
          </a:prstGeom>
        </p:spPr>
        <p:txBody>
          <a:bodyPr lIns="0" tIns="0" rIns="0" bIns="0"/>
          <a:lstStyle/>
          <a:p>
            <a:pPr indent="10287" algn="ctr" defTabSz="277749">
              <a:defRPr sz="3968">
                <a:solidFill>
                  <a:srgbClr val="000000"/>
                </a:solidFill>
                <a:latin typeface="Times New Roman"/>
                <a:ea typeface="Times New Roman"/>
                <a:cs typeface="Times New Roman"/>
                <a:sym typeface="Times New Roman"/>
              </a:defRPr>
            </a:pPr>
            <a:r>
              <a:t>Project</a:t>
            </a:r>
            <a:r>
              <a:rPr spc="-110"/>
              <a:t> Plan</a:t>
            </a:r>
          </a:p>
        </p:txBody>
      </p:sp>
      <p:sp>
        <p:nvSpPr>
          <p:cNvPr id="299" name="object 3"/>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01" name="Technologies Used :"/>
          <p:cNvSpPr txBox="1"/>
          <p:nvPr/>
        </p:nvSpPr>
        <p:spPr>
          <a:xfrm>
            <a:off x="359190" y="134688"/>
            <a:ext cx="3732794" cy="543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300" b="1">
                <a:latin typeface="Times New Roman"/>
                <a:ea typeface="Times New Roman"/>
                <a:cs typeface="Times New Roman"/>
                <a:sym typeface="Times New Roman"/>
              </a:defRPr>
            </a:lvl1pPr>
          </a:lstStyle>
          <a:p>
            <a:r>
              <a:t>Technologies Used : </a:t>
            </a:r>
          </a:p>
        </p:txBody>
      </p:sp>
      <p:sp>
        <p:nvSpPr>
          <p:cNvPr id="302" name="Python:…"/>
          <p:cNvSpPr txBox="1"/>
          <p:nvPr/>
        </p:nvSpPr>
        <p:spPr>
          <a:xfrm>
            <a:off x="72108" y="738908"/>
            <a:ext cx="8999784" cy="97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400">
                <a:latin typeface="Times New Roman"/>
                <a:ea typeface="Times New Roman"/>
                <a:cs typeface="Times New Roman"/>
                <a:sym typeface="Times New Roman"/>
              </a:defRPr>
            </a:pPr>
            <a:r>
              <a:rPr sz="1900" b="1"/>
              <a:t>Python:</a:t>
            </a:r>
            <a:r>
              <a:t> </a:t>
            </a:r>
          </a:p>
          <a:p>
            <a:pPr>
              <a:defRPr sz="1400">
                <a:latin typeface="Times New Roman"/>
                <a:ea typeface="Times New Roman"/>
                <a:cs typeface="Times New Roman"/>
                <a:sym typeface="Times New Roman"/>
              </a:defRPr>
            </a:pPr>
            <a:r>
              <a:t>            Python is widely used due to its simplicity, versatility, and extensive library support. Its easy-to-learn syntax, cross-platform compatibility, and active community make it ideal for diverse applications such as web development, data analysis, machine learning, automation, and scientific computing.</a:t>
            </a:r>
          </a:p>
        </p:txBody>
      </p:sp>
      <p:sp>
        <p:nvSpPr>
          <p:cNvPr id="303" name="Flask :…"/>
          <p:cNvSpPr txBox="1"/>
          <p:nvPr/>
        </p:nvSpPr>
        <p:spPr>
          <a:xfrm>
            <a:off x="95982" y="1772479"/>
            <a:ext cx="8952035" cy="8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900" b="1">
                <a:latin typeface="Times New Roman"/>
                <a:ea typeface="Times New Roman"/>
                <a:cs typeface="Times New Roman"/>
                <a:sym typeface="Times New Roman"/>
              </a:defRPr>
            </a:pPr>
            <a:r>
              <a:t>Flask : </a:t>
            </a:r>
          </a:p>
          <a:p>
            <a:pPr>
              <a:defRPr sz="1900">
                <a:latin typeface="Times New Roman"/>
                <a:ea typeface="Times New Roman"/>
                <a:cs typeface="Times New Roman"/>
                <a:sym typeface="Times New Roman"/>
              </a:defRPr>
            </a:pPr>
            <a:r>
              <a:t>     </a:t>
            </a:r>
            <a:r>
              <a:rPr sz="1400"/>
              <a:t> Flask provides a convenient and versatile framework for integrating machine learning models into web applications, deploying them into production environments, and building scalable and interactive machine learning-powered applications.</a:t>
            </a:r>
          </a:p>
        </p:txBody>
      </p:sp>
      <p:sp>
        <p:nvSpPr>
          <p:cNvPr id="304" name="Pycharm :"/>
          <p:cNvSpPr txBox="1"/>
          <p:nvPr/>
        </p:nvSpPr>
        <p:spPr>
          <a:xfrm>
            <a:off x="49784" y="2679051"/>
            <a:ext cx="1182921" cy="360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900" b="1">
                <a:latin typeface="Times New Roman"/>
                <a:ea typeface="Times New Roman"/>
                <a:cs typeface="Times New Roman"/>
                <a:sym typeface="Times New Roman"/>
              </a:defRPr>
            </a:lvl1pPr>
          </a:lstStyle>
          <a:p>
            <a:r>
              <a:t>Pycharm :</a:t>
            </a:r>
          </a:p>
        </p:txBody>
      </p:sp>
      <p:sp>
        <p:nvSpPr>
          <p:cNvPr id="305" name="Html :"/>
          <p:cNvSpPr txBox="1"/>
          <p:nvPr/>
        </p:nvSpPr>
        <p:spPr>
          <a:xfrm>
            <a:off x="138704" y="3941241"/>
            <a:ext cx="841237" cy="360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900" b="1">
                <a:latin typeface="Times New Roman"/>
                <a:ea typeface="Times New Roman"/>
                <a:cs typeface="Times New Roman"/>
                <a:sym typeface="Times New Roman"/>
              </a:defRPr>
            </a:lvl1pPr>
          </a:lstStyle>
          <a:p>
            <a:r>
              <a:t>Html : </a:t>
            </a:r>
          </a:p>
        </p:txBody>
      </p:sp>
      <p:sp>
        <p:nvSpPr>
          <p:cNvPr id="306" name="PyCharm is widely used in machine learning projects due to its robust features, ease of use, and seamless integration with Python scientific computing libraries and tools. It provides developers with the tools and capabilities they need to efficiently de"/>
          <p:cNvSpPr txBox="1"/>
          <p:nvPr/>
        </p:nvSpPr>
        <p:spPr>
          <a:xfrm>
            <a:off x="172294" y="3100324"/>
            <a:ext cx="8799412" cy="693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400">
                <a:latin typeface="Times New Roman"/>
                <a:ea typeface="Times New Roman"/>
                <a:cs typeface="Times New Roman"/>
                <a:sym typeface="Times New Roman"/>
              </a:defRPr>
            </a:lvl1pPr>
          </a:lstStyle>
          <a:p>
            <a:r>
              <a:t>        PyCharm is widely used in machine learning projects due to its robust features, ease of use, and seamless integration with Python scientific computing libraries and tools. It provides developers with the tools and capabilities they need to efficiently develop, debug, and manage machine learning applications and algorithms.</a:t>
            </a:r>
          </a:p>
        </p:txBody>
      </p:sp>
      <p:sp>
        <p:nvSpPr>
          <p:cNvPr id="307" name="HTML is used in machine learning projects to create user interfaces, visualize data, collect input, integrate with web services, and generate reports, helping to enhance the usability, accessibility, and effectiveness of machine learning applications in "/>
          <p:cNvSpPr txBox="1"/>
          <p:nvPr/>
        </p:nvSpPr>
        <p:spPr>
          <a:xfrm>
            <a:off x="88491" y="4261266"/>
            <a:ext cx="8905501" cy="693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400">
                <a:latin typeface="Times New Roman"/>
                <a:ea typeface="Times New Roman"/>
                <a:cs typeface="Times New Roman"/>
                <a:sym typeface="Times New Roman"/>
              </a:defRPr>
            </a:lvl1pPr>
          </a:lstStyle>
          <a:p>
            <a:r>
              <a:t>           HTML is used in machine learning projects to create user interfaces, visualize data, collect input, integrate with web services, and generate reports, helping to enhance the usability, accessibility, and effectiveness of machine learning applications in various domains.</a:t>
            </a:r>
          </a:p>
        </p:txBody>
      </p:sp>
      <p:sp>
        <p:nvSpPr>
          <p:cNvPr id="308" name="Slide Number"/>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10" name="object 2"/>
          <p:cNvSpPr txBox="1">
            <a:spLocks noGrp="1"/>
          </p:cNvSpPr>
          <p:nvPr>
            <p:ph type="title"/>
          </p:nvPr>
        </p:nvSpPr>
        <p:spPr>
          <a:xfrm>
            <a:off x="511637" y="438733"/>
            <a:ext cx="7085352" cy="571501"/>
          </a:xfrm>
          <a:prstGeom prst="rect">
            <a:avLst/>
          </a:prstGeom>
        </p:spPr>
        <p:txBody>
          <a:bodyPr lIns="0" tIns="0" rIns="0" bIns="0"/>
          <a:lstStyle/>
          <a:p>
            <a:pPr indent="12700">
              <a:defRPr b="1">
                <a:solidFill>
                  <a:srgbClr val="000000"/>
                </a:solidFill>
                <a:latin typeface="Times New Roman"/>
                <a:ea typeface="Times New Roman"/>
                <a:cs typeface="Times New Roman"/>
                <a:sym typeface="Times New Roman"/>
              </a:defRPr>
            </a:pPr>
            <a:r>
              <a:t>Project</a:t>
            </a:r>
            <a:r>
              <a:rPr spc="-100"/>
              <a:t> Schedule</a:t>
            </a:r>
          </a:p>
        </p:txBody>
      </p:sp>
      <p:sp>
        <p:nvSpPr>
          <p:cNvPr id="311" name="object 5"/>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7</a:t>
            </a:fld>
            <a:endParaRPr/>
          </a:p>
        </p:txBody>
      </p:sp>
      <p:sp>
        <p:nvSpPr>
          <p:cNvPr id="312" name="object 4"/>
          <p:cNvSpPr txBox="1"/>
          <p:nvPr/>
        </p:nvSpPr>
        <p:spPr>
          <a:xfrm>
            <a:off x="3732164" y="941565"/>
            <a:ext cx="2059940" cy="197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1400">
                <a:latin typeface="Arial"/>
                <a:ea typeface="Arial"/>
                <a:cs typeface="Arial"/>
                <a:sym typeface="Arial"/>
              </a:defRPr>
            </a:pPr>
            <a:r>
              <a:t>Table</a:t>
            </a:r>
            <a:r>
              <a:rPr spc="-30"/>
              <a:t> </a:t>
            </a:r>
            <a:r>
              <a:t>1.</a:t>
            </a:r>
            <a:r>
              <a:rPr spc="-25"/>
              <a:t> </a:t>
            </a:r>
            <a:r>
              <a:t>Project</a:t>
            </a:r>
            <a:r>
              <a:rPr spc="-35"/>
              <a:t> </a:t>
            </a:r>
            <a:r>
              <a:rPr spc="-10"/>
              <a:t>Schedule</a:t>
            </a:r>
          </a:p>
        </p:txBody>
      </p:sp>
      <p:graphicFrame>
        <p:nvGraphicFramePr>
          <p:cNvPr id="313" name="Table 11"/>
          <p:cNvGraphicFramePr/>
          <p:nvPr/>
        </p:nvGraphicFramePr>
        <p:xfrm>
          <a:off x="729122" y="1241885"/>
          <a:ext cx="7924349" cy="3923804"/>
        </p:xfrm>
        <a:graphic>
          <a:graphicData uri="http://schemas.openxmlformats.org/drawingml/2006/table">
            <a:tbl>
              <a:tblPr>
                <a:tableStyleId>{4C3C2611-4C71-4FC5-86AE-919BDF0F9419}</a:tableStyleId>
              </a:tblPr>
              <a:tblGrid>
                <a:gridCol w="940570">
                  <a:extLst>
                    <a:ext uri="{9D8B030D-6E8A-4147-A177-3AD203B41FA5}">
                      <a16:colId xmlns:a16="http://schemas.microsoft.com/office/drawing/2014/main" val="20000"/>
                    </a:ext>
                  </a:extLst>
                </a:gridCol>
                <a:gridCol w="2195904">
                  <a:extLst>
                    <a:ext uri="{9D8B030D-6E8A-4147-A177-3AD203B41FA5}">
                      <a16:colId xmlns:a16="http://schemas.microsoft.com/office/drawing/2014/main" val="20001"/>
                    </a:ext>
                  </a:extLst>
                </a:gridCol>
                <a:gridCol w="3532541">
                  <a:extLst>
                    <a:ext uri="{9D8B030D-6E8A-4147-A177-3AD203B41FA5}">
                      <a16:colId xmlns:a16="http://schemas.microsoft.com/office/drawing/2014/main" val="20002"/>
                    </a:ext>
                  </a:extLst>
                </a:gridCol>
                <a:gridCol w="1255334">
                  <a:extLst>
                    <a:ext uri="{9D8B030D-6E8A-4147-A177-3AD203B41FA5}">
                      <a16:colId xmlns:a16="http://schemas.microsoft.com/office/drawing/2014/main" val="20003"/>
                    </a:ext>
                  </a:extLst>
                </a:gridCol>
              </a:tblGrid>
              <a:tr h="349508">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S.No.</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Phase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Tasks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Total Time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0"/>
                  </a:ext>
                </a:extLst>
              </a:tr>
              <a:tr h="324107">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Planning</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Define project objectives and scope.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2 days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1"/>
                  </a:ext>
                </a:extLst>
              </a:tr>
              <a:tr h="324107">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Research &amp; Setup</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Research about concrete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1 day</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2"/>
                  </a:ext>
                </a:extLst>
              </a:tr>
              <a:tr h="345787">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Set up development environment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1day</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3"/>
                  </a:ext>
                </a:extLst>
              </a:tr>
              <a:tr h="552708">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3.</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600" spc="0">
                          <a:solidFill>
                            <a:srgbClr val="000000"/>
                          </a:solidFill>
                          <a:latin typeface="Times New Roman"/>
                          <a:ea typeface="Times New Roman"/>
                          <a:cs typeface="Times New Roman"/>
                          <a:sym typeface="Times New Roman"/>
                        </a:defRPr>
                      </a:pPr>
                      <a:r>
                        <a:t>Development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To predict concrete strength </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4 days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4"/>
                  </a:ext>
                </a:extLst>
              </a:tr>
              <a:tr h="345787">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Integrate all code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2 days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5"/>
                  </a:ext>
                </a:extLst>
              </a:tr>
              <a:tr h="345787">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Develop user interface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3 days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6"/>
                  </a:ext>
                </a:extLst>
              </a:tr>
              <a:tr h="324107">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600">
                          <a:latin typeface="Times New Roman"/>
                          <a:ea typeface="Times New Roman"/>
                          <a:cs typeface="Times New Roman"/>
                          <a:sym typeface="Times New Roman"/>
                        </a:rPr>
                        <a:t>Testing</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Test predict model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2days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7"/>
                  </a:ext>
                </a:extLst>
              </a:tr>
              <a:tr h="345787">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Bug fixing and refinement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defRPr>
                      </a:pPr>
                      <a:r>
                        <a:rPr sz="1400">
                          <a:latin typeface="Times New Roman"/>
                          <a:ea typeface="Times New Roman"/>
                          <a:cs typeface="Times New Roman"/>
                          <a:sym typeface="Times New Roman"/>
                        </a:rPr>
                        <a:t>1day</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8"/>
                  </a:ext>
                </a:extLst>
              </a:tr>
              <a:tr h="552708">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600" spc="0">
                          <a:solidFill>
                            <a:srgbClr val="000000"/>
                          </a:solidFill>
                          <a:latin typeface="Times New Roman"/>
                          <a:ea typeface="Times New Roman"/>
                          <a:cs typeface="Times New Roman"/>
                          <a:sym typeface="Times New Roman"/>
                        </a:defRPr>
                      </a:pPr>
                      <a:r>
                        <a:t>Total Project Duration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800" spc="0">
                          <a:solidFill>
                            <a:srgbClr val="000000"/>
                          </a:solidFill>
                          <a:latin typeface="Calibri"/>
                          <a:ea typeface="Calibri"/>
                          <a:cs typeface="Calibri"/>
                          <a:sym typeface="Calibri"/>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indent="0" algn="l" defTabSz="914400">
                        <a:defRPr sz="1400" spc="0">
                          <a:solidFill>
                            <a:srgbClr val="000000"/>
                          </a:solidFill>
                          <a:latin typeface="Times New Roman"/>
                          <a:ea typeface="Times New Roman"/>
                          <a:cs typeface="Times New Roman"/>
                          <a:sym typeface="Times New Roman"/>
                        </a:defRPr>
                      </a:pPr>
                      <a:r>
                        <a:t>2 weeks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15" name="object 2"/>
          <p:cNvSpPr txBox="1">
            <a:spLocks noGrp="1"/>
          </p:cNvSpPr>
          <p:nvPr>
            <p:ph type="title"/>
          </p:nvPr>
        </p:nvSpPr>
        <p:spPr>
          <a:xfrm>
            <a:off x="484583" y="339537"/>
            <a:ext cx="7053544" cy="496933"/>
          </a:xfrm>
          <a:prstGeom prst="rect">
            <a:avLst/>
          </a:prstGeom>
        </p:spPr>
        <p:txBody>
          <a:bodyPr lIns="0" tIns="0" rIns="0" bIns="0"/>
          <a:lstStyle>
            <a:lvl1pPr indent="11684" defTabSz="315468">
              <a:defRPr sz="3496" spc="-112">
                <a:solidFill>
                  <a:srgbClr val="000000"/>
                </a:solidFill>
                <a:latin typeface="Times New Roman"/>
                <a:ea typeface="Times New Roman"/>
                <a:cs typeface="Times New Roman"/>
                <a:sym typeface="Times New Roman"/>
              </a:defRPr>
            </a:lvl1pPr>
          </a:lstStyle>
          <a:p>
            <a:r>
              <a:t>Objectives</a:t>
            </a:r>
          </a:p>
        </p:txBody>
      </p:sp>
      <p:sp>
        <p:nvSpPr>
          <p:cNvPr id="316" name="object 4"/>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8</a:t>
            </a:fld>
            <a:endParaRPr/>
          </a:p>
        </p:txBody>
      </p:sp>
      <p:sp>
        <p:nvSpPr>
          <p:cNvPr id="317" name="TextBox 4"/>
          <p:cNvSpPr txBox="1"/>
          <p:nvPr/>
        </p:nvSpPr>
        <p:spPr>
          <a:xfrm>
            <a:off x="374901" y="933306"/>
            <a:ext cx="8688624" cy="37112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sz="2300" b="1">
                <a:solidFill>
                  <a:srgbClr val="B68E15"/>
                </a:solidFill>
                <a:latin typeface="Times New Roman"/>
                <a:ea typeface="Times New Roman"/>
                <a:cs typeface="Times New Roman"/>
                <a:sym typeface="Times New Roman"/>
              </a:defRPr>
            </a:pPr>
            <a:r>
              <a:t>Developing a Robust Concrete Strength Prediction Model</a:t>
            </a:r>
            <a:r>
              <a:rPr b="0">
                <a:solidFill>
                  <a:schemeClr val="accent3">
                    <a:satOff val="-9337"/>
                    <a:lumOff val="-10627"/>
                  </a:schemeClr>
                </a:solidFill>
              </a:rPr>
              <a:t>:</a:t>
            </a:r>
            <a:endParaRPr b="0">
              <a:solidFill>
                <a:srgbClr val="FFFFFF"/>
              </a:solidFill>
            </a:endParaRPr>
          </a:p>
          <a:p>
            <a:pPr>
              <a:defRPr sz="2300" b="1">
                <a:solidFill>
                  <a:srgbClr val="B68E15"/>
                </a:solidFill>
                <a:latin typeface="Times New Roman"/>
                <a:ea typeface="Times New Roman"/>
                <a:cs typeface="Times New Roman"/>
                <a:sym typeface="Times New Roman"/>
              </a:defRPr>
            </a:pPr>
            <a:r>
              <a:rPr b="0">
                <a:solidFill>
                  <a:srgbClr val="FFFFFF"/>
                </a:solidFill>
              </a:rPr>
              <a:t>    </a:t>
            </a:r>
            <a:r>
              <a:rPr b="0">
                <a:solidFill>
                  <a:srgbClr val="000000"/>
                </a:solidFill>
              </a:rPr>
              <a:t>Integrating empirical data and advanced computational techniques. Utilising extensive datasets on concrete compositions and testing results.</a:t>
            </a:r>
            <a:endParaRPr>
              <a:solidFill>
                <a:srgbClr val="000000"/>
              </a:solidFill>
            </a:endParaRPr>
          </a:p>
          <a:p>
            <a:pPr marL="285750" indent="-285750">
              <a:buSzPct val="100000"/>
              <a:buFont typeface="Arial"/>
              <a:buChar char="•"/>
              <a:defRPr sz="2300" b="1">
                <a:solidFill>
                  <a:srgbClr val="B68E15"/>
                </a:solidFill>
                <a:latin typeface="Times New Roman"/>
                <a:ea typeface="Times New Roman"/>
                <a:cs typeface="Times New Roman"/>
                <a:sym typeface="Times New Roman"/>
              </a:defRPr>
            </a:pPr>
            <a:r>
              <a:t>Accurate Estimation of Compressive Strength: </a:t>
            </a:r>
          </a:p>
          <a:p>
            <a:pPr>
              <a:defRPr sz="2300" b="1">
                <a:solidFill>
                  <a:srgbClr val="B68E15"/>
                </a:solidFill>
                <a:latin typeface="Times New Roman"/>
                <a:ea typeface="Times New Roman"/>
                <a:cs typeface="Times New Roman"/>
                <a:sym typeface="Times New Roman"/>
              </a:defRPr>
            </a:pPr>
            <a:r>
              <a:t>    </a:t>
            </a:r>
            <a:r>
              <a:rPr b="0">
                <a:solidFill>
                  <a:srgbClr val="000000"/>
                </a:solidFill>
              </a:rPr>
              <a:t>Under diverse environmental conditions. Considering variations in material compositions.</a:t>
            </a:r>
            <a:endParaRPr>
              <a:solidFill>
                <a:srgbClr val="000000"/>
              </a:solidFill>
            </a:endParaRPr>
          </a:p>
          <a:p>
            <a:pPr marL="285750" indent="-285750">
              <a:buSzPct val="100000"/>
              <a:buFont typeface="Arial"/>
              <a:buChar char="•"/>
              <a:defRPr sz="2300" b="1">
                <a:solidFill>
                  <a:srgbClr val="B68E15"/>
                </a:solidFill>
                <a:latin typeface="Times New Roman"/>
                <a:ea typeface="Times New Roman"/>
                <a:cs typeface="Times New Roman"/>
                <a:sym typeface="Times New Roman"/>
              </a:defRPr>
            </a:pPr>
            <a:r>
              <a:t>Validation and Refinement Process</a:t>
            </a:r>
            <a:r>
              <a:rPr b="0">
                <a:solidFill>
                  <a:srgbClr val="FFFFFF"/>
                </a:solidFill>
              </a:rPr>
              <a:t>: </a:t>
            </a:r>
          </a:p>
          <a:p>
            <a:pPr>
              <a:defRPr sz="2300" b="1">
                <a:solidFill>
                  <a:srgbClr val="B68E15"/>
                </a:solidFill>
                <a:latin typeface="Times New Roman"/>
                <a:ea typeface="Times New Roman"/>
                <a:cs typeface="Times New Roman"/>
                <a:sym typeface="Times New Roman"/>
              </a:defRPr>
            </a:pPr>
            <a:r>
              <a:rPr b="0">
                <a:solidFill>
                  <a:srgbClr val="FFFFFF"/>
                </a:solidFill>
              </a:rPr>
              <a:t>      </a:t>
            </a:r>
            <a:r>
              <a:rPr b="0">
                <a:solidFill>
                  <a:srgbClr val="000000"/>
                </a:solidFill>
              </a:rPr>
              <a:t>Rigorous validation</a:t>
            </a:r>
            <a:r>
              <a:rPr b="0">
                <a:solidFill>
                  <a:srgbClr val="FFFFFF"/>
                </a:solidFill>
              </a:rPr>
              <a:t> </a:t>
            </a:r>
            <a:r>
              <a:rPr b="0">
                <a:solidFill>
                  <a:srgbClr val="000000"/>
                </a:solidFill>
              </a:rPr>
              <a:t>procedures to ensure reliability. Continuous refinement to improve predictive accuracy.</a:t>
            </a:r>
            <a:endParaRPr>
              <a:solidFill>
                <a:srgbClr val="000000"/>
              </a:solidFill>
            </a:endParaRPr>
          </a:p>
          <a:p>
            <a:pPr marL="285750" indent="-285750">
              <a:buSzPct val="100000"/>
              <a:buFont typeface="Arial"/>
              <a:buChar char="•"/>
              <a:defRPr sz="2300" b="1">
                <a:solidFill>
                  <a:srgbClr val="B68E15"/>
                </a:solidFill>
                <a:latin typeface="Times New Roman"/>
                <a:ea typeface="Times New Roman"/>
                <a:cs typeface="Times New Roman"/>
                <a:sym typeface="Times New Roman"/>
              </a:defRPr>
            </a:pPr>
            <a:r>
              <a:t>Providing a Valuable Tool for Engineers</a:t>
            </a:r>
            <a:endParaRPr b="0">
              <a:solidFill>
                <a:srgbClr val="000000"/>
              </a:solidFill>
            </a:endParaRPr>
          </a:p>
          <a:p>
            <a:pPr>
              <a:defRPr sz="2300" b="1">
                <a:solidFill>
                  <a:srgbClr val="B68E15"/>
                </a:solidFill>
                <a:latin typeface="Times New Roman"/>
                <a:ea typeface="Times New Roman"/>
                <a:cs typeface="Times New Roman"/>
                <a:sym typeface="Times New Roman"/>
              </a:defRPr>
            </a:pPr>
            <a:r>
              <a:rPr b="0">
                <a:solidFill>
                  <a:srgbClr val="000000"/>
                </a:solidFill>
              </a:rPr>
              <a:t>     Enhancing the quality and durability of civil infrastructure.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19" name="object 2"/>
          <p:cNvSpPr txBox="1">
            <a:spLocks noGrp="1"/>
          </p:cNvSpPr>
          <p:nvPr>
            <p:ph type="title"/>
          </p:nvPr>
        </p:nvSpPr>
        <p:spPr>
          <a:xfrm>
            <a:off x="2362200" y="2038350"/>
            <a:ext cx="3429000" cy="566822"/>
          </a:xfrm>
          <a:prstGeom prst="rect">
            <a:avLst/>
          </a:prstGeom>
        </p:spPr>
        <p:txBody>
          <a:bodyPr lIns="0" tIns="0" rIns="0" bIns="0"/>
          <a:lstStyle>
            <a:lvl1pPr indent="8509" algn="ctr" defTabSz="229743">
              <a:defRPr sz="3953" spc="-109">
                <a:solidFill>
                  <a:srgbClr val="000000"/>
                </a:solidFill>
                <a:latin typeface="Times New Roman"/>
                <a:ea typeface="Times New Roman"/>
                <a:cs typeface="Times New Roman"/>
                <a:sym typeface="Times New Roman"/>
              </a:defRPr>
            </a:lvl1pPr>
          </a:lstStyle>
          <a:p>
            <a:r>
              <a:t>Methodology</a:t>
            </a:r>
          </a:p>
        </p:txBody>
      </p:sp>
      <p:sp>
        <p:nvSpPr>
          <p:cNvPr id="320" name="object 3"/>
          <p:cNvSpPr txBox="1">
            <a:spLocks noGrp="1"/>
          </p:cNvSpPr>
          <p:nvPr>
            <p:ph type="sldNum" sz="quarter" idx="4294967295"/>
          </p:nvPr>
        </p:nvSpPr>
        <p:spPr>
          <a:xfrm>
            <a:off x="7981015" y="467361"/>
            <a:ext cx="195431" cy="330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TotalTime>
  <Words>1344</Words>
  <Application>Microsoft Office PowerPoint</Application>
  <PresentationFormat>On-screen Show (16:9)</PresentationFormat>
  <Paragraphs>197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Courier New</vt:lpstr>
      <vt:lpstr>Times New Roman</vt:lpstr>
      <vt:lpstr>Ion</vt:lpstr>
      <vt:lpstr>Title : Concrete Strength model </vt:lpstr>
      <vt:lpstr>Overview</vt:lpstr>
      <vt:lpstr>Introduction</vt:lpstr>
      <vt:lpstr>PowerPoint Presentation</vt:lpstr>
      <vt:lpstr>Project Plan</vt:lpstr>
      <vt:lpstr>PowerPoint Presentation</vt:lpstr>
      <vt:lpstr>Project Schedule</vt:lpstr>
      <vt:lpstr>Objectives</vt:lpstr>
      <vt:lpstr>Methodology</vt:lpstr>
      <vt:lpstr>Data Collection</vt:lpstr>
      <vt:lpstr>Model Training</vt:lpstr>
      <vt:lpstr>Model Training (Contd.)</vt:lpstr>
      <vt:lpstr>Model Working :</vt:lpstr>
      <vt:lpstr>PowerPoint Presentation</vt:lpstr>
      <vt:lpstr>Experimental Results</vt:lpstr>
      <vt:lpstr>Heat map : </vt:lpstr>
      <vt:lpstr>Distribution Plot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Concrete Strength model</dc:title>
  <dc:creator>Vinita Soni</dc:creator>
  <cp:lastModifiedBy>Vinita Soni</cp:lastModifiedBy>
  <cp:revision>1</cp:revision>
  <dcterms:modified xsi:type="dcterms:W3CDTF">2024-03-01T15:17:27Z</dcterms:modified>
</cp:coreProperties>
</file>