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4210" r:id="rId2"/>
  </p:sldMasterIdLst>
  <p:notesMasterIdLst>
    <p:notesMasterId r:id="rId15"/>
  </p:notesMasterIdLst>
  <p:sldIdLst>
    <p:sldId id="325" r:id="rId3"/>
    <p:sldId id="336" r:id="rId4"/>
    <p:sldId id="269" r:id="rId5"/>
    <p:sldId id="329" r:id="rId6"/>
    <p:sldId id="330" r:id="rId7"/>
    <p:sldId id="331" r:id="rId8"/>
    <p:sldId id="312" r:id="rId9"/>
    <p:sldId id="333" r:id="rId10"/>
    <p:sldId id="334" r:id="rId11"/>
    <p:sldId id="335" r:id="rId12"/>
    <p:sldId id="328" r:id="rId13"/>
    <p:sldId id="32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0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65E0"/>
    <a:srgbClr val="073061"/>
    <a:srgbClr val="78E3DB"/>
    <a:srgbClr val="FF5D98"/>
    <a:srgbClr val="340374"/>
    <a:srgbClr val="ED98B9"/>
    <a:srgbClr val="7F5DA7"/>
    <a:srgbClr val="172E57"/>
    <a:srgbClr val="A2246B"/>
    <a:srgbClr val="A223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67" y="53"/>
      </p:cViewPr>
      <p:guideLst>
        <p:guide pos="3840"/>
        <p:guide orient="horz" pos="209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219"/>
        <c:overlap val="-27"/>
        <c:axId val="136993792"/>
        <c:axId val="151122688"/>
      </c:barChart>
      <c:catAx>
        <c:axId val="136993792"/>
        <c:scaling>
          <c:orientation val="minMax"/>
        </c:scaling>
        <c:delete val="1"/>
        <c:axPos val="b"/>
        <c:numFmt formatCode="General" sourceLinked="1"/>
        <c:majorTickMark val="none"/>
        <c:minorTickMark val="none"/>
        <c:tickLblPos val="nextTo"/>
        <c:crossAx val="151122688"/>
        <c:crosses val="autoZero"/>
        <c:auto val="1"/>
        <c:lblAlgn val="ctr"/>
        <c:lblOffset val="100"/>
        <c:noMultiLvlLbl val="0"/>
      </c:catAx>
      <c:valAx>
        <c:axId val="1511226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75000"/>
                    <a:lumOff val="25000"/>
                  </a:schemeClr>
                </a:solidFill>
                <a:latin typeface="Segoe UI" panose="020B0502040204020203" pitchFamily="34" charset="0"/>
                <a:ea typeface="+mn-ea"/>
                <a:cs typeface="Segoe UI" panose="020B0502040204020203" pitchFamily="34" charset="0"/>
              </a:defRPr>
            </a:pPr>
            <a:endParaRPr lang="en-US"/>
          </a:p>
        </c:txPr>
        <c:crossAx val="136993792"/>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Segoe UI" panose="020B0502040204020203" pitchFamily="34" charset="0"/>
              <a:ea typeface="+mn-ea"/>
              <a:cs typeface="Segoe UI" panose="020B0502040204020203"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lumMod val="75000"/>
              <a:lumOff val="25000"/>
            </a:schemeClr>
          </a:solidFill>
          <a:latin typeface="Segoe UI" panose="020B0502040204020203" pitchFamily="34" charset="0"/>
          <a:cs typeface="Segoe UI" panose="020B0502040204020203" pitchFamily="34" charset="0"/>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2164A1-C99E-4D14-ADAD-B631FD0AF61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F2BD3E4A-D948-42FA-8C3E-651D25028E63}">
      <dgm:prSet/>
      <dgm:spPr/>
      <dgm:t>
        <a:bodyPr/>
        <a:lstStyle/>
        <a:p>
          <a:r>
            <a:rPr lang="en-IN" b="1" dirty="0"/>
            <a:t> Camera including infrared sensor and high quality video processing</a:t>
          </a:r>
          <a:endParaRPr lang="en-IN" dirty="0"/>
        </a:p>
      </dgm:t>
    </dgm:pt>
    <dgm:pt modelId="{983068B9-92BC-4EA7-8A45-472B1330ACEA}" type="parTrans" cxnId="{2390C906-B423-4DFA-B724-002B2563CE0F}">
      <dgm:prSet/>
      <dgm:spPr/>
      <dgm:t>
        <a:bodyPr/>
        <a:lstStyle/>
        <a:p>
          <a:endParaRPr lang="en-IN"/>
        </a:p>
      </dgm:t>
    </dgm:pt>
    <dgm:pt modelId="{4B0343D7-8255-4635-A366-3FE4DA8E280D}" type="sibTrans" cxnId="{2390C906-B423-4DFA-B724-002B2563CE0F}">
      <dgm:prSet/>
      <dgm:spPr/>
      <dgm:t>
        <a:bodyPr/>
        <a:lstStyle/>
        <a:p>
          <a:endParaRPr lang="en-IN"/>
        </a:p>
      </dgm:t>
    </dgm:pt>
    <dgm:pt modelId="{704AE766-1C98-45A4-B3C4-9CCF894F3445}">
      <dgm:prSet/>
      <dgm:spPr/>
      <dgm:t>
        <a:bodyPr/>
        <a:lstStyle/>
        <a:p>
          <a:r>
            <a:rPr lang="en-IN" b="1" dirty="0"/>
            <a:t> Data set for training the system</a:t>
          </a:r>
          <a:endParaRPr lang="en-IN" dirty="0"/>
        </a:p>
      </dgm:t>
    </dgm:pt>
    <dgm:pt modelId="{153CD36A-A9B3-4711-9ECD-7B94A00391B4}" type="parTrans" cxnId="{4E7539E1-58B3-4BFC-97CA-DFFCDC7C72A2}">
      <dgm:prSet/>
      <dgm:spPr/>
      <dgm:t>
        <a:bodyPr/>
        <a:lstStyle/>
        <a:p>
          <a:endParaRPr lang="en-IN"/>
        </a:p>
      </dgm:t>
    </dgm:pt>
    <dgm:pt modelId="{781DAB16-7EA3-40AD-B8AF-5A58FDB64F99}" type="sibTrans" cxnId="{4E7539E1-58B3-4BFC-97CA-DFFCDC7C72A2}">
      <dgm:prSet/>
      <dgm:spPr/>
      <dgm:t>
        <a:bodyPr/>
        <a:lstStyle/>
        <a:p>
          <a:endParaRPr lang="en-IN"/>
        </a:p>
      </dgm:t>
    </dgm:pt>
    <dgm:pt modelId="{230C8337-CD26-4CE2-AC92-C4D106AE8899}" type="pres">
      <dgm:prSet presAssocID="{242164A1-C99E-4D14-ADAD-B631FD0AF611}" presName="Name0" presStyleCnt="0">
        <dgm:presLayoutVars>
          <dgm:dir/>
          <dgm:animLvl val="lvl"/>
          <dgm:resizeHandles val="exact"/>
        </dgm:presLayoutVars>
      </dgm:prSet>
      <dgm:spPr/>
    </dgm:pt>
    <dgm:pt modelId="{D36B2223-0F9C-4097-B4CA-110179A55D16}" type="pres">
      <dgm:prSet presAssocID="{F2BD3E4A-D948-42FA-8C3E-651D25028E63}" presName="linNode" presStyleCnt="0"/>
      <dgm:spPr/>
    </dgm:pt>
    <dgm:pt modelId="{ED71335A-FCBE-492C-B2E9-55F64A462A62}" type="pres">
      <dgm:prSet presAssocID="{F2BD3E4A-D948-42FA-8C3E-651D25028E63}" presName="parentText" presStyleLbl="node1" presStyleIdx="0" presStyleCnt="2">
        <dgm:presLayoutVars>
          <dgm:chMax val="1"/>
          <dgm:bulletEnabled val="1"/>
        </dgm:presLayoutVars>
      </dgm:prSet>
      <dgm:spPr/>
    </dgm:pt>
    <dgm:pt modelId="{32E1B77B-AD13-43AA-AE3C-9D912BD21EB3}" type="pres">
      <dgm:prSet presAssocID="{4B0343D7-8255-4635-A366-3FE4DA8E280D}" presName="sp" presStyleCnt="0"/>
      <dgm:spPr/>
    </dgm:pt>
    <dgm:pt modelId="{D45BD080-6A18-48ED-B826-02E5C2E8C304}" type="pres">
      <dgm:prSet presAssocID="{704AE766-1C98-45A4-B3C4-9CCF894F3445}" presName="linNode" presStyleCnt="0"/>
      <dgm:spPr/>
    </dgm:pt>
    <dgm:pt modelId="{A8571BDC-7C43-4DDC-9E39-51B091F48351}" type="pres">
      <dgm:prSet presAssocID="{704AE766-1C98-45A4-B3C4-9CCF894F3445}" presName="parentText" presStyleLbl="node1" presStyleIdx="1" presStyleCnt="2">
        <dgm:presLayoutVars>
          <dgm:chMax val="1"/>
          <dgm:bulletEnabled val="1"/>
        </dgm:presLayoutVars>
      </dgm:prSet>
      <dgm:spPr/>
    </dgm:pt>
  </dgm:ptLst>
  <dgm:cxnLst>
    <dgm:cxn modelId="{2390C906-B423-4DFA-B724-002B2563CE0F}" srcId="{242164A1-C99E-4D14-ADAD-B631FD0AF611}" destId="{F2BD3E4A-D948-42FA-8C3E-651D25028E63}" srcOrd="0" destOrd="0" parTransId="{983068B9-92BC-4EA7-8A45-472B1330ACEA}" sibTransId="{4B0343D7-8255-4635-A366-3FE4DA8E280D}"/>
    <dgm:cxn modelId="{C6FE00CF-88BB-43EA-8C81-BA40E499CDE4}" type="presOf" srcId="{704AE766-1C98-45A4-B3C4-9CCF894F3445}" destId="{A8571BDC-7C43-4DDC-9E39-51B091F48351}" srcOrd="0" destOrd="0" presId="urn:microsoft.com/office/officeart/2005/8/layout/vList5"/>
    <dgm:cxn modelId="{4E7539E1-58B3-4BFC-97CA-DFFCDC7C72A2}" srcId="{242164A1-C99E-4D14-ADAD-B631FD0AF611}" destId="{704AE766-1C98-45A4-B3C4-9CCF894F3445}" srcOrd="1" destOrd="0" parTransId="{153CD36A-A9B3-4711-9ECD-7B94A00391B4}" sibTransId="{781DAB16-7EA3-40AD-B8AF-5A58FDB64F99}"/>
    <dgm:cxn modelId="{2666C1ED-90ED-4C41-B288-68401AFB6441}" type="presOf" srcId="{242164A1-C99E-4D14-ADAD-B631FD0AF611}" destId="{230C8337-CD26-4CE2-AC92-C4D106AE8899}" srcOrd="0" destOrd="0" presId="urn:microsoft.com/office/officeart/2005/8/layout/vList5"/>
    <dgm:cxn modelId="{44B8B6F8-A75C-4241-A068-FB7775336873}" type="presOf" srcId="{F2BD3E4A-D948-42FA-8C3E-651D25028E63}" destId="{ED71335A-FCBE-492C-B2E9-55F64A462A62}" srcOrd="0" destOrd="0" presId="urn:microsoft.com/office/officeart/2005/8/layout/vList5"/>
    <dgm:cxn modelId="{9A605423-F4B4-48BC-BA46-7B74BBBEFBAC}" type="presParOf" srcId="{230C8337-CD26-4CE2-AC92-C4D106AE8899}" destId="{D36B2223-0F9C-4097-B4CA-110179A55D16}" srcOrd="0" destOrd="0" presId="urn:microsoft.com/office/officeart/2005/8/layout/vList5"/>
    <dgm:cxn modelId="{27E4F062-F423-43A8-A8A9-FA4574890018}" type="presParOf" srcId="{D36B2223-0F9C-4097-B4CA-110179A55D16}" destId="{ED71335A-FCBE-492C-B2E9-55F64A462A62}" srcOrd="0" destOrd="0" presId="urn:microsoft.com/office/officeart/2005/8/layout/vList5"/>
    <dgm:cxn modelId="{4385B5FC-9944-44EF-BC5D-99D870EBE27A}" type="presParOf" srcId="{230C8337-CD26-4CE2-AC92-C4D106AE8899}" destId="{32E1B77B-AD13-43AA-AE3C-9D912BD21EB3}" srcOrd="1" destOrd="0" presId="urn:microsoft.com/office/officeart/2005/8/layout/vList5"/>
    <dgm:cxn modelId="{8AC284B6-5311-4737-849D-D4892409C859}" type="presParOf" srcId="{230C8337-CD26-4CE2-AC92-C4D106AE8899}" destId="{D45BD080-6A18-48ED-B826-02E5C2E8C304}" srcOrd="2" destOrd="0" presId="urn:microsoft.com/office/officeart/2005/8/layout/vList5"/>
    <dgm:cxn modelId="{7DCEA034-D65C-4590-8C2F-455CFF7FEC1A}" type="presParOf" srcId="{D45BD080-6A18-48ED-B826-02E5C2E8C304}" destId="{A8571BDC-7C43-4DDC-9E39-51B091F48351}"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C91D80-F700-44D7-AF40-F6D259EE8470}" type="doc">
      <dgm:prSet loTypeId="urn:microsoft.com/office/officeart/2005/8/layout/cycle6" loCatId="relationship" qsTypeId="urn:microsoft.com/office/officeart/2005/8/quickstyle/simple5" qsCatId="simple" csTypeId="urn:microsoft.com/office/officeart/2005/8/colors/accent4_2" csCatId="accent4"/>
      <dgm:spPr/>
      <dgm:t>
        <a:bodyPr/>
        <a:lstStyle/>
        <a:p>
          <a:endParaRPr lang="en-IN"/>
        </a:p>
      </dgm:t>
    </dgm:pt>
    <dgm:pt modelId="{AFDD421F-DED1-4C6F-A37D-145ABB33D0AD}">
      <dgm:prSet/>
      <dgm:spPr/>
      <dgm:t>
        <a:bodyPr/>
        <a:lstStyle/>
        <a:p>
          <a:r>
            <a:rPr lang="en-US" b="1" dirty="0"/>
            <a:t>Software Costing  </a:t>
          </a:r>
          <a:endParaRPr lang="en-IN" b="1" dirty="0"/>
        </a:p>
      </dgm:t>
    </dgm:pt>
    <dgm:pt modelId="{EF600B5C-0F0F-4E01-87F1-7BB1266D3F79}" type="parTrans" cxnId="{B59A18E3-74B6-49B2-AC51-EC497F649FB8}">
      <dgm:prSet/>
      <dgm:spPr/>
      <dgm:t>
        <a:bodyPr/>
        <a:lstStyle/>
        <a:p>
          <a:endParaRPr lang="en-IN"/>
        </a:p>
      </dgm:t>
    </dgm:pt>
    <dgm:pt modelId="{F798ACBE-8B51-4B0A-8885-B152766461CB}" type="sibTrans" cxnId="{B59A18E3-74B6-49B2-AC51-EC497F649FB8}">
      <dgm:prSet/>
      <dgm:spPr/>
      <dgm:t>
        <a:bodyPr/>
        <a:lstStyle/>
        <a:p>
          <a:endParaRPr lang="en-IN"/>
        </a:p>
      </dgm:t>
    </dgm:pt>
    <dgm:pt modelId="{E7796E4F-39D7-43B6-BD6C-7EE427B6ABD3}">
      <dgm:prSet/>
      <dgm:spPr/>
      <dgm:t>
        <a:bodyPr/>
        <a:lstStyle/>
        <a:p>
          <a:r>
            <a:rPr lang="en-US" b="1" dirty="0"/>
            <a:t>Serving Cost Costing</a:t>
          </a:r>
          <a:endParaRPr lang="en-IN" b="1" dirty="0"/>
        </a:p>
      </dgm:t>
    </dgm:pt>
    <dgm:pt modelId="{96E6D327-085D-4EA7-8080-E10E93314F90}" type="parTrans" cxnId="{322412CA-9B25-4C99-9024-367478C07DC3}">
      <dgm:prSet/>
      <dgm:spPr/>
      <dgm:t>
        <a:bodyPr/>
        <a:lstStyle/>
        <a:p>
          <a:endParaRPr lang="en-IN"/>
        </a:p>
      </dgm:t>
    </dgm:pt>
    <dgm:pt modelId="{6712CA54-DFF3-474B-8FEB-F0655A86C421}" type="sibTrans" cxnId="{322412CA-9B25-4C99-9024-367478C07DC3}">
      <dgm:prSet/>
      <dgm:spPr/>
      <dgm:t>
        <a:bodyPr/>
        <a:lstStyle/>
        <a:p>
          <a:endParaRPr lang="en-IN"/>
        </a:p>
      </dgm:t>
    </dgm:pt>
    <dgm:pt modelId="{C9EAE1B7-7366-4369-9656-7F0D40E2D1F0}">
      <dgm:prSet custT="1"/>
      <dgm:spPr/>
      <dgm:t>
        <a:bodyPr/>
        <a:lstStyle/>
        <a:p>
          <a:r>
            <a:rPr lang="en-US" sz="2000" b="1" dirty="0"/>
            <a:t>Testing and Validation Cost</a:t>
          </a:r>
          <a:endParaRPr lang="en-IN" sz="2000" b="1" dirty="0"/>
        </a:p>
      </dgm:t>
    </dgm:pt>
    <dgm:pt modelId="{E7406A01-DC00-4371-9293-39A92840337C}" type="parTrans" cxnId="{B8D38497-0A7E-4126-B867-EB7FD8F49D80}">
      <dgm:prSet/>
      <dgm:spPr/>
      <dgm:t>
        <a:bodyPr/>
        <a:lstStyle/>
        <a:p>
          <a:endParaRPr lang="en-IN"/>
        </a:p>
      </dgm:t>
    </dgm:pt>
    <dgm:pt modelId="{98C1B8C4-7104-4E45-908E-06DC33BE3AF6}" type="sibTrans" cxnId="{B8D38497-0A7E-4126-B867-EB7FD8F49D80}">
      <dgm:prSet/>
      <dgm:spPr/>
      <dgm:t>
        <a:bodyPr/>
        <a:lstStyle/>
        <a:p>
          <a:endParaRPr lang="en-IN"/>
        </a:p>
      </dgm:t>
    </dgm:pt>
    <dgm:pt modelId="{684D242B-727D-4B99-A7AD-154245828F45}" type="pres">
      <dgm:prSet presAssocID="{58C91D80-F700-44D7-AF40-F6D259EE8470}" presName="cycle" presStyleCnt="0">
        <dgm:presLayoutVars>
          <dgm:dir/>
          <dgm:resizeHandles val="exact"/>
        </dgm:presLayoutVars>
      </dgm:prSet>
      <dgm:spPr/>
    </dgm:pt>
    <dgm:pt modelId="{EA140E92-ED70-4337-993B-D5BE857768D5}" type="pres">
      <dgm:prSet presAssocID="{AFDD421F-DED1-4C6F-A37D-145ABB33D0AD}" presName="node" presStyleLbl="node1" presStyleIdx="0" presStyleCnt="3">
        <dgm:presLayoutVars>
          <dgm:bulletEnabled val="1"/>
        </dgm:presLayoutVars>
      </dgm:prSet>
      <dgm:spPr/>
    </dgm:pt>
    <dgm:pt modelId="{E71773A3-F2CC-4B43-AD37-47A1A3DA3BB6}" type="pres">
      <dgm:prSet presAssocID="{AFDD421F-DED1-4C6F-A37D-145ABB33D0AD}" presName="spNode" presStyleCnt="0"/>
      <dgm:spPr/>
    </dgm:pt>
    <dgm:pt modelId="{E74BE6BD-A1A8-45E0-9CD3-6CCD69F69BBE}" type="pres">
      <dgm:prSet presAssocID="{F798ACBE-8B51-4B0A-8885-B152766461CB}" presName="sibTrans" presStyleLbl="sibTrans1D1" presStyleIdx="0" presStyleCnt="3"/>
      <dgm:spPr/>
    </dgm:pt>
    <dgm:pt modelId="{F56B5B52-ABF1-4BD9-9AD7-72C6E7A1F00B}" type="pres">
      <dgm:prSet presAssocID="{E7796E4F-39D7-43B6-BD6C-7EE427B6ABD3}" presName="node" presStyleLbl="node1" presStyleIdx="1" presStyleCnt="3">
        <dgm:presLayoutVars>
          <dgm:bulletEnabled val="1"/>
        </dgm:presLayoutVars>
      </dgm:prSet>
      <dgm:spPr/>
    </dgm:pt>
    <dgm:pt modelId="{92E6DFCE-441F-4D6E-BBE4-D2CB2B1B56F7}" type="pres">
      <dgm:prSet presAssocID="{E7796E4F-39D7-43B6-BD6C-7EE427B6ABD3}" presName="spNode" presStyleCnt="0"/>
      <dgm:spPr/>
    </dgm:pt>
    <dgm:pt modelId="{4A175D55-B193-4351-9BCF-F0B929681C60}" type="pres">
      <dgm:prSet presAssocID="{6712CA54-DFF3-474B-8FEB-F0655A86C421}" presName="sibTrans" presStyleLbl="sibTrans1D1" presStyleIdx="1" presStyleCnt="3"/>
      <dgm:spPr/>
    </dgm:pt>
    <dgm:pt modelId="{F860F0F8-D52A-4E0E-8602-DB242CE5BD31}" type="pres">
      <dgm:prSet presAssocID="{C9EAE1B7-7366-4369-9656-7F0D40E2D1F0}" presName="node" presStyleLbl="node1" presStyleIdx="2" presStyleCnt="3">
        <dgm:presLayoutVars>
          <dgm:bulletEnabled val="1"/>
        </dgm:presLayoutVars>
      </dgm:prSet>
      <dgm:spPr/>
    </dgm:pt>
    <dgm:pt modelId="{05F8EBDC-8BC3-4CBD-9869-491F309B4F1A}" type="pres">
      <dgm:prSet presAssocID="{C9EAE1B7-7366-4369-9656-7F0D40E2D1F0}" presName="spNode" presStyleCnt="0"/>
      <dgm:spPr/>
    </dgm:pt>
    <dgm:pt modelId="{B7AC47C8-B485-4290-B432-7D393DEE2122}" type="pres">
      <dgm:prSet presAssocID="{98C1B8C4-7104-4E45-908E-06DC33BE3AF6}" presName="sibTrans" presStyleLbl="sibTrans1D1" presStyleIdx="2" presStyleCnt="3"/>
      <dgm:spPr/>
    </dgm:pt>
  </dgm:ptLst>
  <dgm:cxnLst>
    <dgm:cxn modelId="{B38ECD17-55C0-4125-9D13-3BD24E6B0131}" type="presOf" srcId="{E7796E4F-39D7-43B6-BD6C-7EE427B6ABD3}" destId="{F56B5B52-ABF1-4BD9-9AD7-72C6E7A1F00B}" srcOrd="0" destOrd="0" presId="urn:microsoft.com/office/officeart/2005/8/layout/cycle6"/>
    <dgm:cxn modelId="{EFA46832-B40C-417E-992F-E4C6D1A742AB}" type="presOf" srcId="{F798ACBE-8B51-4B0A-8885-B152766461CB}" destId="{E74BE6BD-A1A8-45E0-9CD3-6CCD69F69BBE}" srcOrd="0" destOrd="0" presId="urn:microsoft.com/office/officeart/2005/8/layout/cycle6"/>
    <dgm:cxn modelId="{B8D38497-0A7E-4126-B867-EB7FD8F49D80}" srcId="{58C91D80-F700-44D7-AF40-F6D259EE8470}" destId="{C9EAE1B7-7366-4369-9656-7F0D40E2D1F0}" srcOrd="2" destOrd="0" parTransId="{E7406A01-DC00-4371-9293-39A92840337C}" sibTransId="{98C1B8C4-7104-4E45-908E-06DC33BE3AF6}"/>
    <dgm:cxn modelId="{2BB824AF-521D-4DDE-8555-B97CBE6E5BCD}" type="presOf" srcId="{58C91D80-F700-44D7-AF40-F6D259EE8470}" destId="{684D242B-727D-4B99-A7AD-154245828F45}" srcOrd="0" destOrd="0" presId="urn:microsoft.com/office/officeart/2005/8/layout/cycle6"/>
    <dgm:cxn modelId="{783ADFC0-20C2-42E4-84F3-7CE938035AF7}" type="presOf" srcId="{6712CA54-DFF3-474B-8FEB-F0655A86C421}" destId="{4A175D55-B193-4351-9BCF-F0B929681C60}" srcOrd="0" destOrd="0" presId="urn:microsoft.com/office/officeart/2005/8/layout/cycle6"/>
    <dgm:cxn modelId="{322412CA-9B25-4C99-9024-367478C07DC3}" srcId="{58C91D80-F700-44D7-AF40-F6D259EE8470}" destId="{E7796E4F-39D7-43B6-BD6C-7EE427B6ABD3}" srcOrd="1" destOrd="0" parTransId="{96E6D327-085D-4EA7-8080-E10E93314F90}" sibTransId="{6712CA54-DFF3-474B-8FEB-F0655A86C421}"/>
    <dgm:cxn modelId="{4DA0B6D3-97F2-405F-AC39-097B024E2A1B}" type="presOf" srcId="{C9EAE1B7-7366-4369-9656-7F0D40E2D1F0}" destId="{F860F0F8-D52A-4E0E-8602-DB242CE5BD31}" srcOrd="0" destOrd="0" presId="urn:microsoft.com/office/officeart/2005/8/layout/cycle6"/>
    <dgm:cxn modelId="{823359DD-66AB-4DEC-A7D2-F48B674C0C8D}" type="presOf" srcId="{98C1B8C4-7104-4E45-908E-06DC33BE3AF6}" destId="{B7AC47C8-B485-4290-B432-7D393DEE2122}" srcOrd="0" destOrd="0" presId="urn:microsoft.com/office/officeart/2005/8/layout/cycle6"/>
    <dgm:cxn modelId="{B59A18E3-74B6-49B2-AC51-EC497F649FB8}" srcId="{58C91D80-F700-44D7-AF40-F6D259EE8470}" destId="{AFDD421F-DED1-4C6F-A37D-145ABB33D0AD}" srcOrd="0" destOrd="0" parTransId="{EF600B5C-0F0F-4E01-87F1-7BB1266D3F79}" sibTransId="{F798ACBE-8B51-4B0A-8885-B152766461CB}"/>
    <dgm:cxn modelId="{293D48FF-62A2-4330-A9EE-2A4D50164813}" type="presOf" srcId="{AFDD421F-DED1-4C6F-A37D-145ABB33D0AD}" destId="{EA140E92-ED70-4337-993B-D5BE857768D5}" srcOrd="0" destOrd="0" presId="urn:microsoft.com/office/officeart/2005/8/layout/cycle6"/>
    <dgm:cxn modelId="{D4FDB802-1D18-42F6-91B0-12AC476700D9}" type="presParOf" srcId="{684D242B-727D-4B99-A7AD-154245828F45}" destId="{EA140E92-ED70-4337-993B-D5BE857768D5}" srcOrd="0" destOrd="0" presId="urn:microsoft.com/office/officeart/2005/8/layout/cycle6"/>
    <dgm:cxn modelId="{46CC0674-F19D-4F0E-A669-B49CB355079C}" type="presParOf" srcId="{684D242B-727D-4B99-A7AD-154245828F45}" destId="{E71773A3-F2CC-4B43-AD37-47A1A3DA3BB6}" srcOrd="1" destOrd="0" presId="urn:microsoft.com/office/officeart/2005/8/layout/cycle6"/>
    <dgm:cxn modelId="{1C86E149-C62D-457F-82B7-2131C29757CD}" type="presParOf" srcId="{684D242B-727D-4B99-A7AD-154245828F45}" destId="{E74BE6BD-A1A8-45E0-9CD3-6CCD69F69BBE}" srcOrd="2" destOrd="0" presId="urn:microsoft.com/office/officeart/2005/8/layout/cycle6"/>
    <dgm:cxn modelId="{EEB0CF56-6F08-4413-B803-E06177273640}" type="presParOf" srcId="{684D242B-727D-4B99-A7AD-154245828F45}" destId="{F56B5B52-ABF1-4BD9-9AD7-72C6E7A1F00B}" srcOrd="3" destOrd="0" presId="urn:microsoft.com/office/officeart/2005/8/layout/cycle6"/>
    <dgm:cxn modelId="{14DFDA28-291E-47F4-971D-53C4E2C7DE60}" type="presParOf" srcId="{684D242B-727D-4B99-A7AD-154245828F45}" destId="{92E6DFCE-441F-4D6E-BBE4-D2CB2B1B56F7}" srcOrd="4" destOrd="0" presId="urn:microsoft.com/office/officeart/2005/8/layout/cycle6"/>
    <dgm:cxn modelId="{C87B9C6F-BBEE-46CC-89B7-F9D02F367297}" type="presParOf" srcId="{684D242B-727D-4B99-A7AD-154245828F45}" destId="{4A175D55-B193-4351-9BCF-F0B929681C60}" srcOrd="5" destOrd="0" presId="urn:microsoft.com/office/officeart/2005/8/layout/cycle6"/>
    <dgm:cxn modelId="{0A5F84D1-E615-43BB-9752-F935FBD50893}" type="presParOf" srcId="{684D242B-727D-4B99-A7AD-154245828F45}" destId="{F860F0F8-D52A-4E0E-8602-DB242CE5BD31}" srcOrd="6" destOrd="0" presId="urn:microsoft.com/office/officeart/2005/8/layout/cycle6"/>
    <dgm:cxn modelId="{70F0F149-069C-4083-8E6D-2212DC694740}" type="presParOf" srcId="{684D242B-727D-4B99-A7AD-154245828F45}" destId="{05F8EBDC-8BC3-4CBD-9869-491F309B4F1A}" srcOrd="7" destOrd="0" presId="urn:microsoft.com/office/officeart/2005/8/layout/cycle6"/>
    <dgm:cxn modelId="{4EAF3300-0012-44C0-ACEF-A923CF40A74B}" type="presParOf" srcId="{684D242B-727D-4B99-A7AD-154245828F45}" destId="{B7AC47C8-B485-4290-B432-7D393DEE2122}" srcOrd="8"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6D7FDB-3BBE-4E84-87B2-2437C8B49F0D}"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IN"/>
        </a:p>
      </dgm:t>
    </dgm:pt>
    <dgm:pt modelId="{1E9D4DFC-F192-4505-9F9E-19899D0A5905}">
      <dgm:prSet/>
      <dgm:spPr/>
      <dgm:t>
        <a:bodyPr/>
        <a:lstStyle/>
        <a:p>
          <a:r>
            <a:rPr lang="en-US" b="1" dirty="0"/>
            <a:t>Government </a:t>
          </a:r>
        </a:p>
        <a:p>
          <a:endParaRPr lang="en-IN" dirty="0"/>
        </a:p>
      </dgm:t>
    </dgm:pt>
    <dgm:pt modelId="{BDD51488-B89D-4849-942B-46B820DFE9B5}" type="parTrans" cxnId="{92ACD986-91E0-4792-8BF5-DC937634316A}">
      <dgm:prSet/>
      <dgm:spPr/>
      <dgm:t>
        <a:bodyPr/>
        <a:lstStyle/>
        <a:p>
          <a:endParaRPr lang="en-IN"/>
        </a:p>
      </dgm:t>
    </dgm:pt>
    <dgm:pt modelId="{43C498ED-D722-4447-9F82-6F13C8670C2E}" type="sibTrans" cxnId="{92ACD986-91E0-4792-8BF5-DC937634316A}">
      <dgm:prSet/>
      <dgm:spPr/>
      <dgm:t>
        <a:bodyPr/>
        <a:lstStyle/>
        <a:p>
          <a:endParaRPr lang="en-IN"/>
        </a:p>
      </dgm:t>
    </dgm:pt>
    <dgm:pt modelId="{FE470BCB-DED1-48F6-BBFC-957163CAB73B}">
      <dgm:prSet/>
      <dgm:spPr/>
      <dgm:t>
        <a:bodyPr/>
        <a:lstStyle/>
        <a:p>
          <a:r>
            <a:rPr lang="en-US" b="1" dirty="0"/>
            <a:t>Institutions</a:t>
          </a:r>
          <a:endParaRPr lang="en-IN" b="1" dirty="0"/>
        </a:p>
      </dgm:t>
    </dgm:pt>
    <dgm:pt modelId="{6CB088BA-9248-4D36-A505-221DA1FA1676}" type="parTrans" cxnId="{E87EAF16-4030-44AB-BDC9-3BB3271B9257}">
      <dgm:prSet/>
      <dgm:spPr/>
      <dgm:t>
        <a:bodyPr/>
        <a:lstStyle/>
        <a:p>
          <a:endParaRPr lang="en-IN"/>
        </a:p>
      </dgm:t>
    </dgm:pt>
    <dgm:pt modelId="{4BCD7B51-2D4D-48DC-AFC7-57764F3D9101}" type="sibTrans" cxnId="{E87EAF16-4030-44AB-BDC9-3BB3271B9257}">
      <dgm:prSet/>
      <dgm:spPr/>
      <dgm:t>
        <a:bodyPr/>
        <a:lstStyle/>
        <a:p>
          <a:endParaRPr lang="en-IN"/>
        </a:p>
      </dgm:t>
    </dgm:pt>
    <dgm:pt modelId="{8F3E9D02-4B2F-4B26-8224-5DC4A25BF6E4}">
      <dgm:prSet/>
      <dgm:spPr/>
      <dgm:t>
        <a:bodyPr/>
        <a:lstStyle/>
        <a:p>
          <a:r>
            <a:rPr lang="en-US" b="1" dirty="0"/>
            <a:t>Crime Prone Location</a:t>
          </a:r>
          <a:endParaRPr lang="en-IN" b="1" dirty="0"/>
        </a:p>
      </dgm:t>
    </dgm:pt>
    <dgm:pt modelId="{738149A9-67F2-44B6-859B-7BEA8CBB4E0C}" type="sibTrans" cxnId="{2B5695ED-EC6E-4202-BECC-B6442E698D31}">
      <dgm:prSet/>
      <dgm:spPr/>
      <dgm:t>
        <a:bodyPr/>
        <a:lstStyle/>
        <a:p>
          <a:endParaRPr lang="en-IN"/>
        </a:p>
      </dgm:t>
    </dgm:pt>
    <dgm:pt modelId="{B33AC189-23C6-4B8E-9C46-49BB99FABBC6}" type="parTrans" cxnId="{2B5695ED-EC6E-4202-BECC-B6442E698D31}">
      <dgm:prSet/>
      <dgm:spPr/>
      <dgm:t>
        <a:bodyPr/>
        <a:lstStyle/>
        <a:p>
          <a:endParaRPr lang="en-IN"/>
        </a:p>
      </dgm:t>
    </dgm:pt>
    <dgm:pt modelId="{BFE2A4A6-4AB6-4291-A479-E1B14E19C0F6}" type="pres">
      <dgm:prSet presAssocID="{3B6D7FDB-3BBE-4E84-87B2-2437C8B49F0D}" presName="compositeShape" presStyleCnt="0">
        <dgm:presLayoutVars>
          <dgm:chMax val="7"/>
          <dgm:dir/>
          <dgm:resizeHandles val="exact"/>
        </dgm:presLayoutVars>
      </dgm:prSet>
      <dgm:spPr/>
    </dgm:pt>
    <dgm:pt modelId="{72BB1A08-DF06-41C1-92E1-2EA5D1B1DB1C}" type="pres">
      <dgm:prSet presAssocID="{1E9D4DFC-F192-4505-9F9E-19899D0A5905}" presName="circ1" presStyleLbl="vennNode1" presStyleIdx="0" presStyleCnt="3"/>
      <dgm:spPr/>
    </dgm:pt>
    <dgm:pt modelId="{0A7013D5-6A39-4992-B0FC-9158EC4B35C2}" type="pres">
      <dgm:prSet presAssocID="{1E9D4DFC-F192-4505-9F9E-19899D0A5905}" presName="circ1Tx" presStyleLbl="revTx" presStyleIdx="0" presStyleCnt="0">
        <dgm:presLayoutVars>
          <dgm:chMax val="0"/>
          <dgm:chPref val="0"/>
          <dgm:bulletEnabled val="1"/>
        </dgm:presLayoutVars>
      </dgm:prSet>
      <dgm:spPr/>
    </dgm:pt>
    <dgm:pt modelId="{4BFDE4A5-05E1-4876-A2D6-3182EAE645E3}" type="pres">
      <dgm:prSet presAssocID="{8F3E9D02-4B2F-4B26-8224-5DC4A25BF6E4}" presName="circ2" presStyleLbl="vennNode1" presStyleIdx="1" presStyleCnt="3"/>
      <dgm:spPr/>
    </dgm:pt>
    <dgm:pt modelId="{A4B04E62-A8BD-4624-8450-BD5B6E0CE2B2}" type="pres">
      <dgm:prSet presAssocID="{8F3E9D02-4B2F-4B26-8224-5DC4A25BF6E4}" presName="circ2Tx" presStyleLbl="revTx" presStyleIdx="0" presStyleCnt="0">
        <dgm:presLayoutVars>
          <dgm:chMax val="0"/>
          <dgm:chPref val="0"/>
          <dgm:bulletEnabled val="1"/>
        </dgm:presLayoutVars>
      </dgm:prSet>
      <dgm:spPr/>
    </dgm:pt>
    <dgm:pt modelId="{98B11A2D-D834-4D14-B671-05216592D4BC}" type="pres">
      <dgm:prSet presAssocID="{FE470BCB-DED1-48F6-BBFC-957163CAB73B}" presName="circ3" presStyleLbl="vennNode1" presStyleIdx="2" presStyleCnt="3" custLinFactNeighborX="-6697"/>
      <dgm:spPr/>
    </dgm:pt>
    <dgm:pt modelId="{CC45E836-B2B8-428E-B84A-D4F31BE9E948}" type="pres">
      <dgm:prSet presAssocID="{FE470BCB-DED1-48F6-BBFC-957163CAB73B}" presName="circ3Tx" presStyleLbl="revTx" presStyleIdx="0" presStyleCnt="0">
        <dgm:presLayoutVars>
          <dgm:chMax val="0"/>
          <dgm:chPref val="0"/>
          <dgm:bulletEnabled val="1"/>
        </dgm:presLayoutVars>
      </dgm:prSet>
      <dgm:spPr/>
    </dgm:pt>
  </dgm:ptLst>
  <dgm:cxnLst>
    <dgm:cxn modelId="{E87EAF16-4030-44AB-BDC9-3BB3271B9257}" srcId="{3B6D7FDB-3BBE-4E84-87B2-2437C8B49F0D}" destId="{FE470BCB-DED1-48F6-BBFC-957163CAB73B}" srcOrd="2" destOrd="0" parTransId="{6CB088BA-9248-4D36-A505-221DA1FA1676}" sibTransId="{4BCD7B51-2D4D-48DC-AFC7-57764F3D9101}"/>
    <dgm:cxn modelId="{BD8B1A60-A1E7-4995-AFEE-6D3D8E11840B}" type="presOf" srcId="{8F3E9D02-4B2F-4B26-8224-5DC4A25BF6E4}" destId="{A4B04E62-A8BD-4624-8450-BD5B6E0CE2B2}" srcOrd="1" destOrd="0" presId="urn:microsoft.com/office/officeart/2005/8/layout/venn1"/>
    <dgm:cxn modelId="{9924F668-AE43-4ABA-9A3C-70CEF25A98F6}" type="presOf" srcId="{3B6D7FDB-3BBE-4E84-87B2-2437C8B49F0D}" destId="{BFE2A4A6-4AB6-4291-A479-E1B14E19C0F6}" srcOrd="0" destOrd="0" presId="urn:microsoft.com/office/officeart/2005/8/layout/venn1"/>
    <dgm:cxn modelId="{3F237B74-7A0B-4707-8ACF-3598FCCBAA9A}" type="presOf" srcId="{FE470BCB-DED1-48F6-BBFC-957163CAB73B}" destId="{98B11A2D-D834-4D14-B671-05216592D4BC}" srcOrd="0" destOrd="0" presId="urn:microsoft.com/office/officeart/2005/8/layout/venn1"/>
    <dgm:cxn modelId="{92ACD986-91E0-4792-8BF5-DC937634316A}" srcId="{3B6D7FDB-3BBE-4E84-87B2-2437C8B49F0D}" destId="{1E9D4DFC-F192-4505-9F9E-19899D0A5905}" srcOrd="0" destOrd="0" parTransId="{BDD51488-B89D-4849-942B-46B820DFE9B5}" sibTransId="{43C498ED-D722-4447-9F82-6F13C8670C2E}"/>
    <dgm:cxn modelId="{AFAC61A3-A429-415E-9663-4A19E8ADDEEB}" type="presOf" srcId="{1E9D4DFC-F192-4505-9F9E-19899D0A5905}" destId="{72BB1A08-DF06-41C1-92E1-2EA5D1B1DB1C}" srcOrd="0" destOrd="0" presId="urn:microsoft.com/office/officeart/2005/8/layout/venn1"/>
    <dgm:cxn modelId="{43C1C6B4-2670-49A8-949E-3135CBE94613}" type="presOf" srcId="{1E9D4DFC-F192-4505-9F9E-19899D0A5905}" destId="{0A7013D5-6A39-4992-B0FC-9158EC4B35C2}" srcOrd="1" destOrd="0" presId="urn:microsoft.com/office/officeart/2005/8/layout/venn1"/>
    <dgm:cxn modelId="{E21FE5E7-3F7F-46D7-A9DA-5A6DBDBE22EE}" type="presOf" srcId="{FE470BCB-DED1-48F6-BBFC-957163CAB73B}" destId="{CC45E836-B2B8-428E-B84A-D4F31BE9E948}" srcOrd="1" destOrd="0" presId="urn:microsoft.com/office/officeart/2005/8/layout/venn1"/>
    <dgm:cxn modelId="{2B5695ED-EC6E-4202-BECC-B6442E698D31}" srcId="{3B6D7FDB-3BBE-4E84-87B2-2437C8B49F0D}" destId="{8F3E9D02-4B2F-4B26-8224-5DC4A25BF6E4}" srcOrd="1" destOrd="0" parTransId="{B33AC189-23C6-4B8E-9C46-49BB99FABBC6}" sibTransId="{738149A9-67F2-44B6-859B-7BEA8CBB4E0C}"/>
    <dgm:cxn modelId="{6B0256EF-D076-412C-9B46-B4CAA578C1A4}" type="presOf" srcId="{8F3E9D02-4B2F-4B26-8224-5DC4A25BF6E4}" destId="{4BFDE4A5-05E1-4876-A2D6-3182EAE645E3}" srcOrd="0" destOrd="0" presId="urn:microsoft.com/office/officeart/2005/8/layout/venn1"/>
    <dgm:cxn modelId="{73712ABF-D4EF-4F13-85A0-15EE0590628A}" type="presParOf" srcId="{BFE2A4A6-4AB6-4291-A479-E1B14E19C0F6}" destId="{72BB1A08-DF06-41C1-92E1-2EA5D1B1DB1C}" srcOrd="0" destOrd="0" presId="urn:microsoft.com/office/officeart/2005/8/layout/venn1"/>
    <dgm:cxn modelId="{FC5303DF-7088-44AE-B040-98B7CC92D7A7}" type="presParOf" srcId="{BFE2A4A6-4AB6-4291-A479-E1B14E19C0F6}" destId="{0A7013D5-6A39-4992-B0FC-9158EC4B35C2}" srcOrd="1" destOrd="0" presId="urn:microsoft.com/office/officeart/2005/8/layout/venn1"/>
    <dgm:cxn modelId="{606A9CBB-2B10-47E5-9803-ECE354F73392}" type="presParOf" srcId="{BFE2A4A6-4AB6-4291-A479-E1B14E19C0F6}" destId="{4BFDE4A5-05E1-4876-A2D6-3182EAE645E3}" srcOrd="2" destOrd="0" presId="urn:microsoft.com/office/officeart/2005/8/layout/venn1"/>
    <dgm:cxn modelId="{48DD4C2A-120A-4D2F-BFFE-9E2347FEFF42}" type="presParOf" srcId="{BFE2A4A6-4AB6-4291-A479-E1B14E19C0F6}" destId="{A4B04E62-A8BD-4624-8450-BD5B6E0CE2B2}" srcOrd="3" destOrd="0" presId="urn:microsoft.com/office/officeart/2005/8/layout/venn1"/>
    <dgm:cxn modelId="{A7FF4E67-8657-4ECD-9F49-5DE8EA3C738C}" type="presParOf" srcId="{BFE2A4A6-4AB6-4291-A479-E1B14E19C0F6}" destId="{98B11A2D-D834-4D14-B671-05216592D4BC}" srcOrd="4" destOrd="0" presId="urn:microsoft.com/office/officeart/2005/8/layout/venn1"/>
    <dgm:cxn modelId="{7572E25A-4900-4550-BED4-2A17DA93C7FC}" type="presParOf" srcId="{BFE2A4A6-4AB6-4291-A479-E1B14E19C0F6}" destId="{CC45E836-B2B8-428E-B84A-D4F31BE9E948}" srcOrd="5" destOrd="0" presId="urn:microsoft.com/office/officeart/2005/8/layout/ven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71335A-FCBE-492C-B2E9-55F64A462A62}">
      <dsp:nvSpPr>
        <dsp:cNvPr id="0" name=""/>
        <dsp:cNvSpPr/>
      </dsp:nvSpPr>
      <dsp:spPr>
        <a:xfrm>
          <a:off x="3252825" y="41"/>
          <a:ext cx="3659428" cy="16513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b="1" kern="1200" dirty="0"/>
            <a:t> Camera including infrared sensor and high quality video processing</a:t>
          </a:r>
          <a:endParaRPr lang="en-IN" sz="2400" kern="1200" dirty="0"/>
        </a:p>
      </dsp:txBody>
      <dsp:txXfrm>
        <a:off x="3333438" y="80654"/>
        <a:ext cx="3498202" cy="1490144"/>
      </dsp:txXfrm>
    </dsp:sp>
    <dsp:sp modelId="{A8571BDC-7C43-4DDC-9E39-51B091F48351}">
      <dsp:nvSpPr>
        <dsp:cNvPr id="0" name=""/>
        <dsp:cNvSpPr/>
      </dsp:nvSpPr>
      <dsp:spPr>
        <a:xfrm>
          <a:off x="3252825" y="1733980"/>
          <a:ext cx="3659428" cy="16513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b="1" kern="1200" dirty="0"/>
            <a:t> Data set for training the system</a:t>
          </a:r>
          <a:endParaRPr lang="en-IN" sz="2400" kern="1200" dirty="0"/>
        </a:p>
      </dsp:txBody>
      <dsp:txXfrm>
        <a:off x="3333438" y="1814593"/>
        <a:ext cx="3498202" cy="14901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140E92-ED70-4337-993B-D5BE857768D5}">
      <dsp:nvSpPr>
        <dsp:cNvPr id="0" name=""/>
        <dsp:cNvSpPr/>
      </dsp:nvSpPr>
      <dsp:spPr>
        <a:xfrm>
          <a:off x="3624076" y="1651"/>
          <a:ext cx="1830878" cy="1190071"/>
        </a:xfrm>
        <a:prstGeom prst="round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Software Costing  </a:t>
          </a:r>
          <a:endParaRPr lang="en-IN" sz="2100" b="1" kern="1200" dirty="0"/>
        </a:p>
      </dsp:txBody>
      <dsp:txXfrm>
        <a:off x="3682170" y="59745"/>
        <a:ext cx="1714690" cy="1073883"/>
      </dsp:txXfrm>
    </dsp:sp>
    <dsp:sp modelId="{E74BE6BD-A1A8-45E0-9CD3-6CCD69F69BBE}">
      <dsp:nvSpPr>
        <dsp:cNvPr id="0" name=""/>
        <dsp:cNvSpPr/>
      </dsp:nvSpPr>
      <dsp:spPr>
        <a:xfrm>
          <a:off x="2953168" y="596687"/>
          <a:ext cx="3172694" cy="3172694"/>
        </a:xfrm>
        <a:custGeom>
          <a:avLst/>
          <a:gdLst/>
          <a:ahLst/>
          <a:cxnLst/>
          <a:rect l="0" t="0" r="0" b="0"/>
          <a:pathLst>
            <a:path>
              <a:moveTo>
                <a:pt x="2515069" y="300278"/>
              </a:moveTo>
              <a:arcTo wR="1586347" hR="1586347" stAng="18350075" swAng="3645055"/>
            </a:path>
          </a:pathLst>
        </a:custGeom>
        <a:noFill/>
        <a:ln w="9525" cap="rnd"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56B5B52-ABF1-4BD9-9AD7-72C6E7A1F00B}">
      <dsp:nvSpPr>
        <dsp:cNvPr id="0" name=""/>
        <dsp:cNvSpPr/>
      </dsp:nvSpPr>
      <dsp:spPr>
        <a:xfrm>
          <a:off x="4997893" y="2381172"/>
          <a:ext cx="1830878" cy="1190071"/>
        </a:xfrm>
        <a:prstGeom prst="round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Serving Cost Costing</a:t>
          </a:r>
          <a:endParaRPr lang="en-IN" sz="2100" b="1" kern="1200" dirty="0"/>
        </a:p>
      </dsp:txBody>
      <dsp:txXfrm>
        <a:off x="5055987" y="2439266"/>
        <a:ext cx="1714690" cy="1073883"/>
      </dsp:txXfrm>
    </dsp:sp>
    <dsp:sp modelId="{4A175D55-B193-4351-9BCF-F0B929681C60}">
      <dsp:nvSpPr>
        <dsp:cNvPr id="0" name=""/>
        <dsp:cNvSpPr/>
      </dsp:nvSpPr>
      <dsp:spPr>
        <a:xfrm>
          <a:off x="2953168" y="596687"/>
          <a:ext cx="3172694" cy="3172694"/>
        </a:xfrm>
        <a:custGeom>
          <a:avLst/>
          <a:gdLst/>
          <a:ahLst/>
          <a:cxnLst/>
          <a:rect l="0" t="0" r="0" b="0"/>
          <a:pathLst>
            <a:path>
              <a:moveTo>
                <a:pt x="2340581" y="2981921"/>
              </a:moveTo>
              <a:arcTo wR="1586347" hR="1586347" stAng="3696668" swAng="3406664"/>
            </a:path>
          </a:pathLst>
        </a:custGeom>
        <a:noFill/>
        <a:ln w="9525" cap="rnd"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860F0F8-D52A-4E0E-8602-DB242CE5BD31}">
      <dsp:nvSpPr>
        <dsp:cNvPr id="0" name=""/>
        <dsp:cNvSpPr/>
      </dsp:nvSpPr>
      <dsp:spPr>
        <a:xfrm>
          <a:off x="2250259" y="2381172"/>
          <a:ext cx="1830878" cy="1190071"/>
        </a:xfrm>
        <a:prstGeom prst="round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Testing and Validation Cost</a:t>
          </a:r>
          <a:endParaRPr lang="en-IN" sz="2000" b="1" kern="1200" dirty="0"/>
        </a:p>
      </dsp:txBody>
      <dsp:txXfrm>
        <a:off x="2308353" y="2439266"/>
        <a:ext cx="1714690" cy="1073883"/>
      </dsp:txXfrm>
    </dsp:sp>
    <dsp:sp modelId="{B7AC47C8-B485-4290-B432-7D393DEE2122}">
      <dsp:nvSpPr>
        <dsp:cNvPr id="0" name=""/>
        <dsp:cNvSpPr/>
      </dsp:nvSpPr>
      <dsp:spPr>
        <a:xfrm>
          <a:off x="2953168" y="596687"/>
          <a:ext cx="3172694" cy="3172694"/>
        </a:xfrm>
        <a:custGeom>
          <a:avLst/>
          <a:gdLst/>
          <a:ahLst/>
          <a:cxnLst/>
          <a:rect l="0" t="0" r="0" b="0"/>
          <a:pathLst>
            <a:path>
              <a:moveTo>
                <a:pt x="10467" y="1768278"/>
              </a:moveTo>
              <a:arcTo wR="1586347" hR="1586347" stAng="10404870" swAng="3645055"/>
            </a:path>
          </a:pathLst>
        </a:custGeom>
        <a:noFill/>
        <a:ln w="9525" cap="rnd"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B1A08-DF06-41C1-92E1-2EA5D1B1DB1C}">
      <dsp:nvSpPr>
        <dsp:cNvPr id="0" name=""/>
        <dsp:cNvSpPr/>
      </dsp:nvSpPr>
      <dsp:spPr>
        <a:xfrm>
          <a:off x="2030926" y="56553"/>
          <a:ext cx="2714589" cy="2714589"/>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r>
            <a:rPr lang="en-US" sz="2500" b="1" kern="1200" dirty="0"/>
            <a:t>Government </a:t>
          </a:r>
        </a:p>
        <a:p>
          <a:pPr marL="0" lvl="0" indent="0" algn="ctr" defTabSz="1111250">
            <a:lnSpc>
              <a:spcPct val="90000"/>
            </a:lnSpc>
            <a:spcBef>
              <a:spcPct val="0"/>
            </a:spcBef>
            <a:spcAft>
              <a:spcPct val="35000"/>
            </a:spcAft>
            <a:buNone/>
          </a:pPr>
          <a:endParaRPr lang="en-IN" sz="2500" kern="1200" dirty="0"/>
        </a:p>
      </dsp:txBody>
      <dsp:txXfrm>
        <a:off x="2392871" y="531607"/>
        <a:ext cx="1990698" cy="1221565"/>
      </dsp:txXfrm>
    </dsp:sp>
    <dsp:sp modelId="{4BFDE4A5-05E1-4876-A2D6-3182EAE645E3}">
      <dsp:nvSpPr>
        <dsp:cNvPr id="0" name=""/>
        <dsp:cNvSpPr/>
      </dsp:nvSpPr>
      <dsp:spPr>
        <a:xfrm>
          <a:off x="3010440" y="1753172"/>
          <a:ext cx="2714589" cy="2714589"/>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r>
            <a:rPr lang="en-US" sz="2500" b="1" kern="1200" dirty="0"/>
            <a:t>Crime Prone Location</a:t>
          </a:r>
          <a:endParaRPr lang="en-IN" sz="2500" b="1" kern="1200" dirty="0"/>
        </a:p>
      </dsp:txBody>
      <dsp:txXfrm>
        <a:off x="3840652" y="2454440"/>
        <a:ext cx="1628753" cy="1493023"/>
      </dsp:txXfrm>
    </dsp:sp>
    <dsp:sp modelId="{98B11A2D-D834-4D14-B671-05216592D4BC}">
      <dsp:nvSpPr>
        <dsp:cNvPr id="0" name=""/>
        <dsp:cNvSpPr/>
      </dsp:nvSpPr>
      <dsp:spPr>
        <a:xfrm>
          <a:off x="869616" y="1753172"/>
          <a:ext cx="2714589" cy="2714589"/>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r>
            <a:rPr lang="en-US" sz="2500" b="1" kern="1200" dirty="0"/>
            <a:t>Institutions</a:t>
          </a:r>
          <a:endParaRPr lang="en-IN" sz="2500" b="1" kern="1200" dirty="0"/>
        </a:p>
      </dsp:txBody>
      <dsp:txXfrm>
        <a:off x="1125240" y="2454440"/>
        <a:ext cx="1628753" cy="149302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0.31236</cdr:x>
      <cdr:y>0.12268</cdr:y>
    </cdr:from>
    <cdr:to>
      <cdr:x>0.94077</cdr:x>
      <cdr:y>0.58</cdr:y>
    </cdr:to>
    <cdr:sp macro="" textlink="">
      <cdr:nvSpPr>
        <cdr:cNvPr id="2" name="TextBox 1">
          <a:extLst xmlns:a="http://schemas.openxmlformats.org/drawingml/2006/main">
            <a:ext uri="{FF2B5EF4-FFF2-40B4-BE49-F238E27FC236}">
              <a16:creationId xmlns:a16="http://schemas.microsoft.com/office/drawing/2014/main" id="{C456791E-A172-D24E-9ABD-667FAD6928C5}"/>
            </a:ext>
          </a:extLst>
        </cdr:cNvPr>
        <cdr:cNvSpPr txBox="1"/>
      </cdr:nvSpPr>
      <cdr:spPr>
        <a:xfrm xmlns:a="http://schemas.openxmlformats.org/drawingml/2006/main">
          <a:off x="2202782" y="463307"/>
          <a:ext cx="4431632" cy="172718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650224-EEFB-423B-8128-6DBF1D8F2228}" type="datetimeFigureOut">
              <a:rPr lang="en-ID" smtClean="0"/>
              <a:t>12/04/2023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1FAC3-C6EF-40C7-A3B6-104DD8F17FEC}" type="slidenum">
              <a:rPr lang="en-ID" smtClean="0"/>
              <a:t>‹#›</a:t>
            </a:fld>
            <a:endParaRPr lang="en-ID"/>
          </a:p>
        </p:txBody>
      </p:sp>
    </p:spTree>
    <p:extLst>
      <p:ext uri="{BB962C8B-B14F-4D97-AF65-F5344CB8AC3E}">
        <p14:creationId xmlns:p14="http://schemas.microsoft.com/office/powerpoint/2010/main" val="2651085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1F1FAC3-C6EF-40C7-A3B6-104DD8F17FEC}" type="slidenum">
              <a:rPr lang="en-ID" smtClean="0"/>
              <a:t>1</a:t>
            </a:fld>
            <a:endParaRPr lang="en-ID"/>
          </a:p>
        </p:txBody>
      </p:sp>
    </p:spTree>
    <p:extLst>
      <p:ext uri="{BB962C8B-B14F-4D97-AF65-F5344CB8AC3E}">
        <p14:creationId xmlns:p14="http://schemas.microsoft.com/office/powerpoint/2010/main" val="3590144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1F1FAC3-C6EF-40C7-A3B6-104DD8F17FEC}" type="slidenum">
              <a:rPr lang="en-ID" smtClean="0"/>
              <a:t>3</a:t>
            </a:fld>
            <a:endParaRPr lang="en-ID"/>
          </a:p>
        </p:txBody>
      </p:sp>
    </p:spTree>
    <p:extLst>
      <p:ext uri="{BB962C8B-B14F-4D97-AF65-F5344CB8AC3E}">
        <p14:creationId xmlns:p14="http://schemas.microsoft.com/office/powerpoint/2010/main" val="1605169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E1F1FAC3-C6EF-40C7-A3B6-104DD8F17FEC}" type="slidenum">
              <a:rPr lang="en-ID" smtClean="0"/>
              <a:t>7</a:t>
            </a:fld>
            <a:endParaRPr lang="en-ID"/>
          </a:p>
        </p:txBody>
      </p:sp>
    </p:spTree>
    <p:extLst>
      <p:ext uri="{BB962C8B-B14F-4D97-AF65-F5344CB8AC3E}">
        <p14:creationId xmlns:p14="http://schemas.microsoft.com/office/powerpoint/2010/main" val="1781488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1F1FAC3-C6EF-40C7-A3B6-104DD8F17FEC}" type="slidenum">
              <a:rPr lang="en-ID" smtClean="0"/>
              <a:t>11</a:t>
            </a:fld>
            <a:endParaRPr lang="en-ID"/>
          </a:p>
        </p:txBody>
      </p:sp>
    </p:spTree>
    <p:extLst>
      <p:ext uri="{BB962C8B-B14F-4D97-AF65-F5344CB8AC3E}">
        <p14:creationId xmlns:p14="http://schemas.microsoft.com/office/powerpoint/2010/main" val="2355651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E1F1FAC3-C6EF-40C7-A3B6-104DD8F17FEC}" type="slidenum">
              <a:rPr lang="en-ID" smtClean="0"/>
              <a:t>12</a:t>
            </a:fld>
            <a:endParaRPr lang="en-ID"/>
          </a:p>
        </p:txBody>
      </p:sp>
    </p:spTree>
    <p:extLst>
      <p:ext uri="{BB962C8B-B14F-4D97-AF65-F5344CB8AC3E}">
        <p14:creationId xmlns:p14="http://schemas.microsoft.com/office/powerpoint/2010/main" val="1492641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675B8-3092-4577-9585-0E7D7D8FC0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06FD82-5E88-4485-96FC-1B2E797C3C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2EE1C9-D69A-434A-AC75-A4CF643F5049}"/>
              </a:ext>
            </a:extLst>
          </p:cNvPr>
          <p:cNvSpPr>
            <a:spLocks noGrp="1"/>
          </p:cNvSpPr>
          <p:nvPr>
            <p:ph type="dt" sz="half" idx="10"/>
          </p:nvPr>
        </p:nvSpPr>
        <p:spPr/>
        <p:txBody>
          <a:bodyPr/>
          <a:lstStyle/>
          <a:p>
            <a:fld id="{0006E3C5-79AB-4C7D-9DEF-D76565325574}" type="datetimeFigureOut">
              <a:rPr lang="en-US" smtClean="0"/>
              <a:t>4/12/2023</a:t>
            </a:fld>
            <a:endParaRPr lang="en-US"/>
          </a:p>
        </p:txBody>
      </p:sp>
      <p:sp>
        <p:nvSpPr>
          <p:cNvPr id="5" name="Footer Placeholder 4">
            <a:extLst>
              <a:ext uri="{FF2B5EF4-FFF2-40B4-BE49-F238E27FC236}">
                <a16:creationId xmlns:a16="http://schemas.microsoft.com/office/drawing/2014/main" id="{5C419D7F-1997-4D41-9219-5D74F33A57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097DC-AA4E-4380-A9B5-C327C7CF90B8}"/>
              </a:ext>
            </a:extLst>
          </p:cNvPr>
          <p:cNvSpPr>
            <a:spLocks noGrp="1"/>
          </p:cNvSpPr>
          <p:nvPr>
            <p:ph type="sldNum" sz="quarter" idx="12"/>
          </p:nvPr>
        </p:nvSpPr>
        <p:spPr/>
        <p:txBody>
          <a:bodyPr/>
          <a:lstStyle/>
          <a:p>
            <a:fld id="{5C2C9BBF-2E99-48B6-A430-AA19131B85A3}" type="slidenum">
              <a:rPr lang="en-US" smtClean="0"/>
              <a:t>‹#›</a:t>
            </a:fld>
            <a:endParaRPr lang="en-US"/>
          </a:p>
        </p:txBody>
      </p:sp>
    </p:spTree>
    <p:extLst>
      <p:ext uri="{BB962C8B-B14F-4D97-AF65-F5344CB8AC3E}">
        <p14:creationId xmlns:p14="http://schemas.microsoft.com/office/powerpoint/2010/main" val="1160430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677919A6-33EB-49BD-A62F-1FA56B9F9712}" type="datetimeFigureOut">
              <a:rPr lang="en-US" smtClean="0"/>
              <a:t>4/12/2023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grpSp>
        <p:nvGrpSpPr>
          <p:cNvPr id="6" name="Group 5">
            <a:extLst>
              <a:ext uri="{FF2B5EF4-FFF2-40B4-BE49-F238E27FC236}">
                <a16:creationId xmlns:a16="http://schemas.microsoft.com/office/drawing/2014/main" id="{26404E90-9FD5-D448-B22C-40A8164C367F}"/>
              </a:ext>
            </a:extLst>
          </p:cNvPr>
          <p:cNvGrpSpPr/>
          <p:nvPr userDrawn="1"/>
        </p:nvGrpSpPr>
        <p:grpSpPr>
          <a:xfrm>
            <a:off x="5898783" y="397695"/>
            <a:ext cx="394435" cy="146047"/>
            <a:chOff x="1106905" y="1645920"/>
            <a:chExt cx="661127" cy="244793"/>
          </a:xfrm>
        </p:grpSpPr>
        <p:sp>
          <p:nvSpPr>
            <p:cNvPr id="7" name="Rectangle: Rounded Corners 8">
              <a:extLst>
                <a:ext uri="{FF2B5EF4-FFF2-40B4-BE49-F238E27FC236}">
                  <a16:creationId xmlns:a16="http://schemas.microsoft.com/office/drawing/2014/main" id="{776D2817-4684-5042-9FE4-C756313F1C37}"/>
                </a:ext>
              </a:extLst>
            </p:cNvPr>
            <p:cNvSpPr/>
            <p:nvPr/>
          </p:nvSpPr>
          <p:spPr>
            <a:xfrm>
              <a:off x="1106905" y="1645920"/>
              <a:ext cx="244793" cy="244793"/>
            </a:xfrm>
            <a:prstGeom prst="rect">
              <a:avLst/>
            </a:prstGeom>
            <a:solidFill>
              <a:srgbClr val="093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Rounded Corners 9">
              <a:extLst>
                <a:ext uri="{FF2B5EF4-FFF2-40B4-BE49-F238E27FC236}">
                  <a16:creationId xmlns:a16="http://schemas.microsoft.com/office/drawing/2014/main" id="{619E6F29-4C85-2E40-92EA-8291CADCBD51}"/>
                </a:ext>
              </a:extLst>
            </p:cNvPr>
            <p:cNvSpPr/>
            <p:nvPr/>
          </p:nvSpPr>
          <p:spPr>
            <a:xfrm>
              <a:off x="1523239" y="1645920"/>
              <a:ext cx="244793" cy="244793"/>
            </a:xfrm>
            <a:prstGeom prst="rect">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30958148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913" userDrawn="1">
          <p15:clr>
            <a:srgbClr val="FBAE40"/>
          </p15:clr>
        </p15:guide>
        <p15:guide id="2" pos="325" userDrawn="1">
          <p15:clr>
            <a:srgbClr val="FBAE40"/>
          </p15:clr>
        </p15:guide>
        <p15:guide id="3" pos="7378" userDrawn="1">
          <p15:clr>
            <a:srgbClr val="FBAE40"/>
          </p15:clr>
        </p15:guide>
        <p15:guide id="4" orient="horz" pos="1162" userDrawn="1">
          <p15:clr>
            <a:srgbClr val="FBAE40"/>
          </p15:clr>
        </p15:guide>
        <p15:guide id="5" orient="horz" pos="399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D"/>
          </a:p>
        </p:txBody>
      </p:sp>
      <p:sp>
        <p:nvSpPr>
          <p:cNvPr id="3" name="Footer Placeholder 2"/>
          <p:cNvSpPr>
            <a:spLocks noGrp="1"/>
          </p:cNvSpPr>
          <p:nvPr>
            <p:ph type="ftr" sz="quarter" idx="11"/>
          </p:nvPr>
        </p:nvSpPr>
        <p:spPr/>
        <p:txBody>
          <a:bodyPr/>
          <a:lstStyle/>
          <a:p>
            <a:endParaRPr lang="en-ID"/>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27731777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GB"/>
              <a:t>Click to edit Master title style</a:t>
            </a:r>
            <a:endParaRPr lang="en-US"/>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006E3C5-79AB-4C7D-9DEF-D76565325574}" type="datetimeFigureOut">
              <a:rPr lang="en-US" smtClean="0"/>
              <a:t>4/12/2023</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C2C9BBF-2E99-48B6-A430-AA19131B85A3}" type="slidenum">
              <a:rPr lang="en-US" smtClean="0"/>
              <a:t>‹#›</a:t>
            </a:fld>
            <a:endParaRPr lang="en-US"/>
          </a:p>
        </p:txBody>
      </p:sp>
    </p:spTree>
    <p:extLst>
      <p:ext uri="{BB962C8B-B14F-4D97-AF65-F5344CB8AC3E}">
        <p14:creationId xmlns:p14="http://schemas.microsoft.com/office/powerpoint/2010/main" val="9167741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GB"/>
              <a:t>Click to edit Master title style</a:t>
            </a:r>
            <a:endParaRPr lang="en-US"/>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006E3C5-79AB-4C7D-9DEF-D76565325574}" type="datetimeFigureOut">
              <a:rPr lang="en-US" smtClean="0"/>
              <a:t>4/12/2023</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C2C9BBF-2E99-48B6-A430-AA19131B85A3}" type="slidenum">
              <a:rPr lang="en-US" smtClean="0"/>
              <a:t>‹#›</a:t>
            </a:fld>
            <a:endParaRPr lang="en-US"/>
          </a:p>
        </p:txBody>
      </p:sp>
    </p:spTree>
    <p:extLst>
      <p:ext uri="{BB962C8B-B14F-4D97-AF65-F5344CB8AC3E}">
        <p14:creationId xmlns:p14="http://schemas.microsoft.com/office/powerpoint/2010/main" val="25927946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GB"/>
              <a:t>Click to edit Master title style</a:t>
            </a:r>
            <a:endParaRPr lang="en-US"/>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006E3C5-79AB-4C7D-9DEF-D76565325574}" type="datetimeFigureOut">
              <a:rPr lang="en-US" smtClean="0"/>
              <a:t>4/12/2023</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C2C9BBF-2E99-48B6-A430-AA19131B85A3}" type="slidenum">
              <a:rPr lang="en-US" smtClean="0"/>
              <a:t>‹#›</a:t>
            </a:fld>
            <a:endParaRPr lang="en-US"/>
          </a:p>
        </p:txBody>
      </p:sp>
    </p:spTree>
    <p:extLst>
      <p:ext uri="{BB962C8B-B14F-4D97-AF65-F5344CB8AC3E}">
        <p14:creationId xmlns:p14="http://schemas.microsoft.com/office/powerpoint/2010/main" val="28486983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GB"/>
              <a:t>Click to edit Master title style</a:t>
            </a:r>
            <a:endParaRPr lang="en-US"/>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0006E3C5-79AB-4C7D-9DEF-D76565325574}"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2C9BBF-2E99-48B6-A430-AA19131B85A3}" type="slidenum">
              <a:rPr lang="en-US" smtClean="0"/>
              <a:t>‹#›</a:t>
            </a:fld>
            <a:endParaRPr lang="en-US"/>
          </a:p>
        </p:txBody>
      </p:sp>
    </p:spTree>
    <p:extLst>
      <p:ext uri="{BB962C8B-B14F-4D97-AF65-F5344CB8AC3E}">
        <p14:creationId xmlns:p14="http://schemas.microsoft.com/office/powerpoint/2010/main" val="13955795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GB"/>
              <a:t>Click to edit Master title style</a:t>
            </a:r>
            <a:endParaRPr lang="en-US"/>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0006E3C5-79AB-4C7D-9DEF-D76565325574}"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2C9BBF-2E99-48B6-A430-AA19131B85A3}" type="slidenum">
              <a:rPr lang="en-US" smtClean="0"/>
              <a:t>‹#›</a:t>
            </a:fld>
            <a:endParaRPr lang="en-US"/>
          </a:p>
        </p:txBody>
      </p:sp>
    </p:spTree>
    <p:extLst>
      <p:ext uri="{BB962C8B-B14F-4D97-AF65-F5344CB8AC3E}">
        <p14:creationId xmlns:p14="http://schemas.microsoft.com/office/powerpoint/2010/main" val="35678941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006E3C5-79AB-4C7D-9DEF-D76565325574}"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2C9BBF-2E99-48B6-A430-AA19131B85A3}" type="slidenum">
              <a:rPr lang="en-US" smtClean="0"/>
              <a:t>‹#›</a:t>
            </a:fld>
            <a:endParaRPr lang="en-US"/>
          </a:p>
        </p:txBody>
      </p:sp>
    </p:spTree>
    <p:extLst>
      <p:ext uri="{BB962C8B-B14F-4D97-AF65-F5344CB8AC3E}">
        <p14:creationId xmlns:p14="http://schemas.microsoft.com/office/powerpoint/2010/main" val="19853875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GB"/>
              <a:t>Click to edit Master title style</a:t>
            </a:r>
            <a:endParaRPr lang="en-US"/>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006E3C5-79AB-4C7D-9DEF-D76565325574}" type="datetimeFigureOut">
              <a:rPr lang="en-US" smtClean="0"/>
              <a:t>4/12/2023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2C9BBF-2E99-48B6-A430-AA19131B85A3}" type="slidenum">
              <a:rPr lang="en-US" smtClean="0"/>
              <a:t>‹#›</a:t>
            </a:fld>
            <a:endParaRPr lang="en-US"/>
          </a:p>
        </p:txBody>
      </p:sp>
    </p:spTree>
    <p:extLst>
      <p:ext uri="{BB962C8B-B14F-4D97-AF65-F5344CB8AC3E}">
        <p14:creationId xmlns:p14="http://schemas.microsoft.com/office/powerpoint/2010/main" val="18111881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GB"/>
              <a:t>Click to edit Master title style</a:t>
            </a:r>
            <a:endParaRPr lang="en-US"/>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006E3C5-79AB-4C7D-9DEF-D76565325574}" type="datetimeFigureOut">
              <a:rPr lang="en-US" smtClean="0"/>
              <a:t>4/12/2023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2C9BBF-2E99-48B6-A430-AA19131B85A3}" type="slidenum">
              <a:rPr lang="en-US" smtClean="0"/>
              <a:t>‹#›</a:t>
            </a:fld>
            <a:endParaRPr lang="en-US"/>
          </a:p>
        </p:txBody>
      </p:sp>
    </p:spTree>
    <p:extLst>
      <p:ext uri="{BB962C8B-B14F-4D97-AF65-F5344CB8AC3E}">
        <p14:creationId xmlns:p14="http://schemas.microsoft.com/office/powerpoint/2010/main" val="25636883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C33B1-A71F-45FC-94B3-A385D29740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DA9EFB-6560-4C84-81A5-98239AEACC06}"/>
              </a:ext>
            </a:extLst>
          </p:cNvPr>
          <p:cNvSpPr>
            <a:spLocks noGrp="1"/>
          </p:cNvSpPr>
          <p:nvPr>
            <p:ph type="dt" sz="half" idx="10"/>
          </p:nvPr>
        </p:nvSpPr>
        <p:spPr/>
        <p:txBody>
          <a:bodyPr/>
          <a:lstStyle/>
          <a:p>
            <a:fld id="{0006E3C5-79AB-4C7D-9DEF-D76565325574}" type="datetimeFigureOut">
              <a:rPr lang="en-US" smtClean="0"/>
              <a:t>4/12/2023</a:t>
            </a:fld>
            <a:endParaRPr lang="en-US"/>
          </a:p>
        </p:txBody>
      </p:sp>
      <p:sp>
        <p:nvSpPr>
          <p:cNvPr id="4" name="Footer Placeholder 3">
            <a:extLst>
              <a:ext uri="{FF2B5EF4-FFF2-40B4-BE49-F238E27FC236}">
                <a16:creationId xmlns:a16="http://schemas.microsoft.com/office/drawing/2014/main" id="{90E6E67F-1BB4-4BCD-8055-210B4AFBA8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020A11-F473-4DB2-B71A-C0A0F4895460}"/>
              </a:ext>
            </a:extLst>
          </p:cNvPr>
          <p:cNvSpPr>
            <a:spLocks noGrp="1"/>
          </p:cNvSpPr>
          <p:nvPr>
            <p:ph type="sldNum" sz="quarter" idx="12"/>
          </p:nvPr>
        </p:nvSpPr>
        <p:spPr/>
        <p:txBody>
          <a:bodyPr/>
          <a:lstStyle/>
          <a:p>
            <a:fld id="{5C2C9BBF-2E99-48B6-A430-AA19131B85A3}" type="slidenum">
              <a:rPr lang="en-US" smtClean="0"/>
              <a:t>‹#›</a:t>
            </a:fld>
            <a:endParaRPr lang="en-US"/>
          </a:p>
        </p:txBody>
      </p:sp>
    </p:spTree>
    <p:extLst>
      <p:ext uri="{BB962C8B-B14F-4D97-AF65-F5344CB8AC3E}">
        <p14:creationId xmlns:p14="http://schemas.microsoft.com/office/powerpoint/2010/main" val="37264638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0006E3C5-79AB-4C7D-9DEF-D76565325574}"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C9BBF-2E99-48B6-A430-AA19131B85A3}" type="slidenum">
              <a:rPr lang="en-US" smtClean="0"/>
              <a:t>‹#›</a:t>
            </a:fld>
            <a:endParaRPr lang="en-US"/>
          </a:p>
        </p:txBody>
      </p:sp>
    </p:spTree>
    <p:extLst>
      <p:ext uri="{BB962C8B-B14F-4D97-AF65-F5344CB8AC3E}">
        <p14:creationId xmlns:p14="http://schemas.microsoft.com/office/powerpoint/2010/main" val="4694290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GB"/>
              <a:t>Click to edit Master title style</a:t>
            </a:r>
            <a:endParaRPr lang="en-US"/>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0006E3C5-79AB-4C7D-9DEF-D76565325574}"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2C9BBF-2E99-48B6-A430-AA19131B85A3}" type="slidenum">
              <a:rPr lang="en-US" smtClean="0"/>
              <a:t>‹#›</a:t>
            </a:fld>
            <a:endParaRPr lang="en-US"/>
          </a:p>
        </p:txBody>
      </p:sp>
    </p:spTree>
    <p:extLst>
      <p:ext uri="{BB962C8B-B14F-4D97-AF65-F5344CB8AC3E}">
        <p14:creationId xmlns:p14="http://schemas.microsoft.com/office/powerpoint/2010/main" val="31354360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AF64F1-B309-4E18-AE66-2E7D481E0BA5}"/>
              </a:ext>
            </a:extLst>
          </p:cNvPr>
          <p:cNvSpPr>
            <a:spLocks noGrp="1"/>
          </p:cNvSpPr>
          <p:nvPr>
            <p:ph type="dt" sz="half" idx="10"/>
          </p:nvPr>
        </p:nvSpPr>
        <p:spPr/>
        <p:txBody>
          <a:bodyPr/>
          <a:lstStyle/>
          <a:p>
            <a:fld id="{0006E3C5-79AB-4C7D-9DEF-D76565325574}" type="datetimeFigureOut">
              <a:rPr lang="en-US" smtClean="0"/>
              <a:t>4/12/2023</a:t>
            </a:fld>
            <a:endParaRPr lang="en-US"/>
          </a:p>
        </p:txBody>
      </p:sp>
      <p:sp>
        <p:nvSpPr>
          <p:cNvPr id="3" name="Footer Placeholder 2">
            <a:extLst>
              <a:ext uri="{FF2B5EF4-FFF2-40B4-BE49-F238E27FC236}">
                <a16:creationId xmlns:a16="http://schemas.microsoft.com/office/drawing/2014/main" id="{0FC23160-C8FC-4F6E-8750-33136C5D79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D2D6A7-45BF-40E4-BB52-33B69204468F}"/>
              </a:ext>
            </a:extLst>
          </p:cNvPr>
          <p:cNvSpPr>
            <a:spLocks noGrp="1"/>
          </p:cNvSpPr>
          <p:nvPr>
            <p:ph type="sldNum" sz="quarter" idx="12"/>
          </p:nvPr>
        </p:nvSpPr>
        <p:spPr/>
        <p:txBody>
          <a:bodyPr/>
          <a:lstStyle/>
          <a:p>
            <a:fld id="{5C2C9BBF-2E99-48B6-A430-AA19131B85A3}" type="slidenum">
              <a:rPr lang="en-US" smtClean="0"/>
              <a:t>‹#›</a:t>
            </a:fld>
            <a:endParaRPr lang="en-US"/>
          </a:p>
        </p:txBody>
      </p:sp>
    </p:spTree>
    <p:extLst>
      <p:ext uri="{BB962C8B-B14F-4D97-AF65-F5344CB8AC3E}">
        <p14:creationId xmlns:p14="http://schemas.microsoft.com/office/powerpoint/2010/main" val="18110216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E3555E11-AD2B-4C8A-9871-53F033466410}"/>
              </a:ext>
            </a:extLst>
          </p:cNvPr>
          <p:cNvGrpSpPr/>
          <p:nvPr userDrawn="1"/>
        </p:nvGrpSpPr>
        <p:grpSpPr>
          <a:xfrm>
            <a:off x="0" y="0"/>
            <a:ext cx="12192000" cy="6858000"/>
            <a:chOff x="0" y="0"/>
            <a:chExt cx="12192000" cy="6858000"/>
          </a:xfrm>
        </p:grpSpPr>
        <p:pic>
          <p:nvPicPr>
            <p:cNvPr id="18" name="Picture 17">
              <a:extLst>
                <a:ext uri="{FF2B5EF4-FFF2-40B4-BE49-F238E27FC236}">
                  <a16:creationId xmlns:a16="http://schemas.microsoft.com/office/drawing/2014/main" id="{FF0A38C6-5981-46DD-BF41-A865A19E039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339" b="14279"/>
            <a:stretch/>
          </p:blipFill>
          <p:spPr>
            <a:xfrm>
              <a:off x="0" y="0"/>
              <a:ext cx="12192000" cy="6858000"/>
            </a:xfrm>
            <a:prstGeom prst="rect">
              <a:avLst/>
            </a:prstGeom>
          </p:spPr>
        </p:pic>
        <p:sp>
          <p:nvSpPr>
            <p:cNvPr id="19" name="Rectangle 18">
              <a:extLst>
                <a:ext uri="{FF2B5EF4-FFF2-40B4-BE49-F238E27FC236}">
                  <a16:creationId xmlns:a16="http://schemas.microsoft.com/office/drawing/2014/main" id="{AF103FE8-4DC7-4B85-AB10-305508EEAECD}"/>
                </a:ext>
              </a:extLst>
            </p:cNvPr>
            <p:cNvSpPr/>
            <p:nvPr/>
          </p:nvSpPr>
          <p:spPr>
            <a:xfrm>
              <a:off x="0" y="0"/>
              <a:ext cx="12192000" cy="68580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Date Placeholder 3">
            <a:extLst>
              <a:ext uri="{FF2B5EF4-FFF2-40B4-BE49-F238E27FC236}">
                <a16:creationId xmlns:a16="http://schemas.microsoft.com/office/drawing/2014/main" id="{B6437C02-0FE9-4694-A7B5-DAA2E7F92826}"/>
              </a:ext>
            </a:extLst>
          </p:cNvPr>
          <p:cNvSpPr>
            <a:spLocks noGrp="1"/>
          </p:cNvSpPr>
          <p:nvPr>
            <p:ph type="dt" sz="half" idx="10"/>
          </p:nvPr>
        </p:nvSpPr>
        <p:spPr/>
        <p:txBody>
          <a:bodyPr/>
          <a:lstStyle/>
          <a:p>
            <a:fld id="{4A95A766-EB4B-4757-AC9D-5A37A49759F7}" type="datetime1">
              <a:rPr lang="en-US" smtClean="0"/>
              <a:t>4/12/2023</a:t>
            </a:fld>
            <a:endParaRPr lang="en-US"/>
          </a:p>
        </p:txBody>
      </p:sp>
      <p:sp>
        <p:nvSpPr>
          <p:cNvPr id="5" name="Footer Placeholder 4">
            <a:extLst>
              <a:ext uri="{FF2B5EF4-FFF2-40B4-BE49-F238E27FC236}">
                <a16:creationId xmlns:a16="http://schemas.microsoft.com/office/drawing/2014/main" id="{B6259E44-CD78-4CC7-8AA4-C4FF8D3688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53EE96-960C-45FC-BB52-209ED2441814}"/>
              </a:ext>
            </a:extLst>
          </p:cNvPr>
          <p:cNvSpPr>
            <a:spLocks noGrp="1"/>
          </p:cNvSpPr>
          <p:nvPr>
            <p:ph type="sldNum" sz="quarter" idx="12"/>
          </p:nvPr>
        </p:nvSpPr>
        <p:spPr/>
        <p:txBody>
          <a:bodyPr/>
          <a:lstStyle/>
          <a:p>
            <a:fld id="{313DEBBE-1EFA-4D2E-88F5-083B206EF4A4}" type="slidenum">
              <a:rPr lang="en-US" smtClean="0"/>
              <a:t>‹#›</a:t>
            </a:fld>
            <a:endParaRPr lang="en-US"/>
          </a:p>
        </p:txBody>
      </p:sp>
    </p:spTree>
    <p:extLst>
      <p:ext uri="{BB962C8B-B14F-4D97-AF65-F5344CB8AC3E}">
        <p14:creationId xmlns:p14="http://schemas.microsoft.com/office/powerpoint/2010/main" val="34854444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endParaRPr lang="en-ID"/>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D"/>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31599C52-5F75-4F4B-834C-BE0CEDAE4509}" type="slidenum">
              <a:rPr lang="en-ID" smtClean="0"/>
              <a:t>‹#›</a:t>
            </a:fld>
            <a:endParaRPr lang="en-ID"/>
          </a:p>
        </p:txBody>
      </p:sp>
    </p:spTree>
    <p:extLst>
      <p:ext uri="{BB962C8B-B14F-4D97-AF65-F5344CB8AC3E}">
        <p14:creationId xmlns:p14="http://schemas.microsoft.com/office/powerpoint/2010/main" val="28648163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0006E3C5-79AB-4C7D-9DEF-D76565325574}"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C9BBF-2E99-48B6-A430-AA19131B85A3}" type="slidenum">
              <a:rPr lang="en-US" smtClean="0"/>
              <a:t>‹#›</a:t>
            </a:fld>
            <a:endParaRPr lang="en-US"/>
          </a:p>
        </p:txBody>
      </p:sp>
    </p:spTree>
    <p:extLst>
      <p:ext uri="{BB962C8B-B14F-4D97-AF65-F5344CB8AC3E}">
        <p14:creationId xmlns:p14="http://schemas.microsoft.com/office/powerpoint/2010/main" val="32744094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GB"/>
              <a:t>Click to edit Master title style</a:t>
            </a:r>
            <a:endParaRPr lang="en-US"/>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ID"/>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8668200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0006E3C5-79AB-4C7D-9DEF-D76565325574}" type="datetimeFigureOut">
              <a:rPr lang="en-US" smtClean="0"/>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C9BBF-2E99-48B6-A430-AA19131B85A3}" type="slidenum">
              <a:rPr lang="en-US" smtClean="0"/>
              <a:t>‹#›</a:t>
            </a:fld>
            <a:endParaRPr lang="en-US"/>
          </a:p>
        </p:txBody>
      </p:sp>
    </p:spTree>
    <p:extLst>
      <p:ext uri="{BB962C8B-B14F-4D97-AF65-F5344CB8AC3E}">
        <p14:creationId xmlns:p14="http://schemas.microsoft.com/office/powerpoint/2010/main" val="92320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0006E3C5-79AB-4C7D-9DEF-D76565325574}" type="datetimeFigureOut">
              <a:rPr lang="en-US" smtClean="0"/>
              <a:t>4/12/2023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2C9BBF-2E99-48B6-A430-AA19131B85A3}" type="slidenum">
              <a:rPr lang="en-US" smtClean="0"/>
              <a:t>‹#›</a:t>
            </a:fld>
            <a:endParaRPr lang="en-US"/>
          </a:p>
        </p:txBody>
      </p:sp>
    </p:spTree>
    <p:extLst>
      <p:ext uri="{BB962C8B-B14F-4D97-AF65-F5344CB8AC3E}">
        <p14:creationId xmlns:p14="http://schemas.microsoft.com/office/powerpoint/2010/main" val="25074970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19" Type="http://schemas.openxmlformats.org/officeDocument/2006/relationships/image" Target="../media/image2.jpeg"/><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95F8F8-56E8-410D-8AB1-5DF9177952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6F0D1D-FFAC-4A09-AD2A-E653C169D3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51BD0-BE09-4EE6-8990-D0E805F07E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06E3C5-79AB-4C7D-9DEF-D76565325574}" type="datetimeFigureOut">
              <a:rPr lang="en-US" smtClean="0"/>
              <a:t>4/12/2023</a:t>
            </a:fld>
            <a:endParaRPr lang="en-US"/>
          </a:p>
        </p:txBody>
      </p:sp>
      <p:sp>
        <p:nvSpPr>
          <p:cNvPr id="5" name="Footer Placeholder 4">
            <a:extLst>
              <a:ext uri="{FF2B5EF4-FFF2-40B4-BE49-F238E27FC236}">
                <a16:creationId xmlns:a16="http://schemas.microsoft.com/office/drawing/2014/main" id="{C6061F60-140B-474C-A012-88FFC45321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0B2CC2-4A88-45AE-A2E2-E2E1AA72EE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2C9BBF-2E99-48B6-A430-AA19131B85A3}" type="slidenum">
              <a:rPr lang="en-US" smtClean="0"/>
              <a:t>‹#›</a:t>
            </a:fld>
            <a:endParaRPr lang="en-US"/>
          </a:p>
        </p:txBody>
      </p:sp>
    </p:spTree>
    <p:extLst>
      <p:ext uri="{BB962C8B-B14F-4D97-AF65-F5344CB8AC3E}">
        <p14:creationId xmlns:p14="http://schemas.microsoft.com/office/powerpoint/2010/main" val="18920821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GB"/>
              <a:t>Click to edit Master title style</a:t>
            </a:r>
            <a:endParaRPr lang="en-US"/>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0006E3C5-79AB-4C7D-9DEF-D76565325574}" type="datetimeFigureOut">
              <a:rPr lang="en-US" smtClean="0"/>
              <a:t>4/12/2023</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5C2C9BBF-2E99-48B6-A430-AA19131B85A3}" type="slidenum">
              <a:rPr lang="en-US" smtClean="0"/>
              <a:t>‹#›</a:t>
            </a:fld>
            <a:endParaRPr lang="en-US"/>
          </a:p>
        </p:txBody>
      </p:sp>
    </p:spTree>
    <p:extLst>
      <p:ext uri="{BB962C8B-B14F-4D97-AF65-F5344CB8AC3E}">
        <p14:creationId xmlns:p14="http://schemas.microsoft.com/office/powerpoint/2010/main" val="1508604182"/>
      </p:ext>
    </p:extLst>
  </p:cSld>
  <p:clrMap bg1="lt1" tx1="dk1" bg2="lt2" tx2="dk2" accent1="accent1" accent2="accent2" accent3="accent3" accent4="accent4" accent5="accent5" accent6="accent6" hlink="hlink" folHlink="folHlink"/>
  <p:sldLayoutIdLst>
    <p:sldLayoutId id="2147484211" r:id="rId1"/>
    <p:sldLayoutId id="2147484212" r:id="rId2"/>
    <p:sldLayoutId id="2147484213" r:id="rId3"/>
    <p:sldLayoutId id="2147484214" r:id="rId4"/>
    <p:sldLayoutId id="2147484215" r:id="rId5"/>
    <p:sldLayoutId id="2147484216" r:id="rId6"/>
    <p:sldLayoutId id="2147484217" r:id="rId7"/>
    <p:sldLayoutId id="2147484218" r:id="rId8"/>
    <p:sldLayoutId id="2147484219" r:id="rId9"/>
    <p:sldLayoutId id="2147484220" r:id="rId10"/>
    <p:sldLayoutId id="2147484221" r:id="rId11"/>
    <p:sldLayoutId id="2147484222" r:id="rId12"/>
    <p:sldLayoutId id="2147484223" r:id="rId13"/>
    <p:sldLayoutId id="2147484224" r:id="rId14"/>
    <p:sldLayoutId id="2147484225" r:id="rId15"/>
    <p:sldLayoutId id="2147484226" r:id="rId16"/>
    <p:sldLayoutId id="2147484227" r:id="rId17"/>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image" Target="../media/image12.png"/><Relationship Id="rId7" Type="http://schemas.openxmlformats.org/officeDocument/2006/relationships/diagramData" Target="../diagrams/data3.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15.svg"/><Relationship Id="rId11" Type="http://schemas.microsoft.com/office/2007/relationships/diagramDrawing" Target="../diagrams/drawing3.xml"/><Relationship Id="rId5" Type="http://schemas.openxmlformats.org/officeDocument/2006/relationships/image" Target="../media/image14.png"/><Relationship Id="rId10" Type="http://schemas.openxmlformats.org/officeDocument/2006/relationships/diagramColors" Target="../diagrams/colors3.xml"/><Relationship Id="rId4" Type="http://schemas.openxmlformats.org/officeDocument/2006/relationships/image" Target="../media/image13.svg"/><Relationship Id="rId9"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image" Target="../media/image10.sv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275A057-F8CD-2E46-ABB3-333150C732DE}"/>
              </a:ext>
            </a:extLst>
          </p:cNvPr>
          <p:cNvSpPr/>
          <p:nvPr/>
        </p:nvSpPr>
        <p:spPr>
          <a:xfrm>
            <a:off x="7959777" y="2720809"/>
            <a:ext cx="4232223" cy="4159770"/>
          </a:xfrm>
          <a:prstGeom prst="rect">
            <a:avLst/>
          </a:prstGeom>
          <a:solidFill>
            <a:srgbClr val="DCEC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CA00FEC2-5F9D-B04D-B883-914E0DF45062}"/>
              </a:ext>
            </a:extLst>
          </p:cNvPr>
          <p:cNvSpPr/>
          <p:nvPr/>
        </p:nvSpPr>
        <p:spPr>
          <a:xfrm>
            <a:off x="-1895" y="1"/>
            <a:ext cx="3927423" cy="4167488"/>
          </a:xfrm>
          <a:prstGeom prst="rect">
            <a:avLst/>
          </a:prstGeom>
          <a:solidFill>
            <a:srgbClr val="DCEC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8420B6D6-254B-364D-B219-AC0677FDC877}"/>
              </a:ext>
            </a:extLst>
          </p:cNvPr>
          <p:cNvCxnSpPr>
            <a:cxnSpLocks/>
          </p:cNvCxnSpPr>
          <p:nvPr/>
        </p:nvCxnSpPr>
        <p:spPr>
          <a:xfrm flipH="1">
            <a:off x="3538334" y="240319"/>
            <a:ext cx="8438807" cy="0"/>
          </a:xfrm>
          <a:prstGeom prst="line">
            <a:avLst/>
          </a:prstGeom>
          <a:ln>
            <a:solidFill>
              <a:srgbClr val="07306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1E77756-78D2-1E4E-A772-21596F773A0D}"/>
              </a:ext>
            </a:extLst>
          </p:cNvPr>
          <p:cNvCxnSpPr>
            <a:cxnSpLocks/>
          </p:cNvCxnSpPr>
          <p:nvPr/>
        </p:nvCxnSpPr>
        <p:spPr>
          <a:xfrm flipH="1">
            <a:off x="317946" y="6553676"/>
            <a:ext cx="8438807" cy="0"/>
          </a:xfrm>
          <a:prstGeom prst="line">
            <a:avLst/>
          </a:prstGeom>
          <a:ln>
            <a:solidFill>
              <a:srgbClr val="07306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1CA1A7F1-1AB4-F841-AE64-5C1CC5AE173A}"/>
              </a:ext>
            </a:extLst>
          </p:cNvPr>
          <p:cNvSpPr/>
          <p:nvPr/>
        </p:nvSpPr>
        <p:spPr>
          <a:xfrm rot="5400000">
            <a:off x="7674551" y="2462267"/>
            <a:ext cx="3009864" cy="4564310"/>
          </a:xfrm>
          <a:prstGeom prst="rect">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Rectangle 13">
            <a:extLst>
              <a:ext uri="{FF2B5EF4-FFF2-40B4-BE49-F238E27FC236}">
                <a16:creationId xmlns:a16="http://schemas.microsoft.com/office/drawing/2014/main" id="{AFB21210-1DC0-9C4F-923C-EBE8CE880833}"/>
              </a:ext>
            </a:extLst>
          </p:cNvPr>
          <p:cNvSpPr/>
          <p:nvPr/>
        </p:nvSpPr>
        <p:spPr>
          <a:xfrm rot="5400000">
            <a:off x="1716578" y="1553205"/>
            <a:ext cx="2656430" cy="4383760"/>
          </a:xfrm>
          <a:prstGeom prst="rect">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TextBox 9">
            <a:extLst>
              <a:ext uri="{FF2B5EF4-FFF2-40B4-BE49-F238E27FC236}">
                <a16:creationId xmlns:a16="http://schemas.microsoft.com/office/drawing/2014/main" id="{D6F72CAD-1655-F548-BF94-B6502CD9C522}"/>
              </a:ext>
            </a:extLst>
          </p:cNvPr>
          <p:cNvSpPr txBox="1"/>
          <p:nvPr/>
        </p:nvSpPr>
        <p:spPr>
          <a:xfrm>
            <a:off x="975078" y="3869585"/>
            <a:ext cx="4202669" cy="1015663"/>
          </a:xfrm>
          <a:prstGeom prst="rect">
            <a:avLst/>
          </a:prstGeom>
          <a:noFill/>
        </p:spPr>
        <p:txBody>
          <a:bodyPr wrap="square" lIns="91440" tIns="45720" rIns="91440" bIns="45720" rtlCol="0" anchor="t">
            <a:spAutoFit/>
          </a:bodyPr>
          <a:lstStyle/>
          <a:p>
            <a:r>
              <a:rPr lang="en-US" sz="2400" b="1" dirty="0">
                <a:solidFill>
                  <a:schemeClr val="bg1"/>
                </a:solidFill>
              </a:rPr>
              <a:t> </a:t>
            </a:r>
          </a:p>
          <a:p>
            <a:r>
              <a:rPr lang="en-US" sz="3600" b="1" dirty="0">
                <a:solidFill>
                  <a:schemeClr val="bg1"/>
                </a:solidFill>
              </a:rPr>
              <a:t>“</a:t>
            </a:r>
            <a:r>
              <a:rPr lang="en-US" sz="3600" b="1" dirty="0" err="1">
                <a:solidFill>
                  <a:schemeClr val="bg1"/>
                </a:solidFill>
              </a:rPr>
              <a:t>Surksha</a:t>
            </a:r>
            <a:r>
              <a:rPr lang="en-US" sz="3600" b="1" dirty="0">
                <a:solidFill>
                  <a:schemeClr val="bg1"/>
                </a:solidFill>
              </a:rPr>
              <a:t> </a:t>
            </a:r>
            <a:r>
              <a:rPr lang="en-US" sz="3600" b="1" dirty="0" err="1">
                <a:solidFill>
                  <a:schemeClr val="bg1"/>
                </a:solidFill>
              </a:rPr>
              <a:t>Sanket</a:t>
            </a:r>
            <a:r>
              <a:rPr lang="en-US" sz="3600" b="1" dirty="0">
                <a:solidFill>
                  <a:schemeClr val="bg1"/>
                </a:solidFill>
              </a:rPr>
              <a:t>”</a:t>
            </a:r>
            <a:endParaRPr lang="en-US" sz="4800" b="1" dirty="0">
              <a:solidFill>
                <a:schemeClr val="bg1"/>
              </a:solidFill>
            </a:endParaRPr>
          </a:p>
        </p:txBody>
      </p:sp>
      <p:sp>
        <p:nvSpPr>
          <p:cNvPr id="15" name="TextBox 14">
            <a:extLst>
              <a:ext uri="{FF2B5EF4-FFF2-40B4-BE49-F238E27FC236}">
                <a16:creationId xmlns:a16="http://schemas.microsoft.com/office/drawing/2014/main" id="{092F63FF-C488-6242-9167-3CC21D3E7CB1}"/>
              </a:ext>
            </a:extLst>
          </p:cNvPr>
          <p:cNvSpPr txBox="1"/>
          <p:nvPr/>
        </p:nvSpPr>
        <p:spPr>
          <a:xfrm>
            <a:off x="7333605" y="3407920"/>
            <a:ext cx="3691755" cy="2954655"/>
          </a:xfrm>
          <a:prstGeom prst="rect">
            <a:avLst/>
          </a:prstGeom>
          <a:noFill/>
        </p:spPr>
        <p:txBody>
          <a:bodyPr wrap="square" rtlCol="0">
            <a:spAutoFit/>
          </a:bodyPr>
          <a:lstStyle/>
          <a:p>
            <a:pPr algn="ctr"/>
            <a:r>
              <a:rPr lang="en-ID" sz="2400" b="1" dirty="0">
                <a:solidFill>
                  <a:schemeClr val="bg1"/>
                </a:solidFill>
                <a:latin typeface="Arial" panose="020B0604020202020204" pitchFamily="34" charset="0"/>
                <a:cs typeface="Arial" panose="020B0604020202020204" pitchFamily="34" charset="0"/>
              </a:rPr>
              <a:t>Team Members</a:t>
            </a:r>
          </a:p>
          <a:p>
            <a:pPr algn="ctr"/>
            <a:r>
              <a:rPr lang="en-ID" sz="2400" b="1" dirty="0">
                <a:solidFill>
                  <a:schemeClr val="bg1"/>
                </a:solidFill>
                <a:latin typeface="Arial Rounded MT Bold" panose="020F0704030504030204" pitchFamily="34" charset="0"/>
                <a:cs typeface="Arial" panose="020B0604020202020204" pitchFamily="34" charset="0"/>
              </a:rPr>
              <a:t> </a:t>
            </a:r>
          </a:p>
          <a:p>
            <a:pPr algn="ctr"/>
            <a:r>
              <a:rPr lang="en-US" sz="2400" dirty="0">
                <a:solidFill>
                  <a:schemeClr val="bg1"/>
                </a:solidFill>
                <a:latin typeface="Arial Rounded MT Bold" panose="020F0704030504030204" pitchFamily="34" charset="0"/>
              </a:rPr>
              <a:t>Isha Dubey</a:t>
            </a:r>
          </a:p>
          <a:p>
            <a:pPr algn="ctr"/>
            <a:r>
              <a:rPr lang="en-US" sz="2400" dirty="0">
                <a:solidFill>
                  <a:schemeClr val="bg1"/>
                </a:solidFill>
                <a:latin typeface="Arial Rounded MT Bold" panose="020F0704030504030204" pitchFamily="34" charset="0"/>
              </a:rPr>
              <a:t>Kishan Gupta</a:t>
            </a:r>
          </a:p>
          <a:p>
            <a:pPr algn="ctr"/>
            <a:r>
              <a:rPr lang="en-US" sz="2400" dirty="0">
                <a:solidFill>
                  <a:schemeClr val="bg1"/>
                </a:solidFill>
                <a:latin typeface="Arial Rounded MT Bold" panose="020F0704030504030204" pitchFamily="34" charset="0"/>
              </a:rPr>
              <a:t>Abhishek Yadav</a:t>
            </a:r>
          </a:p>
          <a:p>
            <a:pPr algn="ctr"/>
            <a:r>
              <a:rPr lang="en-US" sz="2400" dirty="0">
                <a:solidFill>
                  <a:schemeClr val="bg1"/>
                </a:solidFill>
                <a:latin typeface="Arial Rounded MT Bold" panose="020F0704030504030204" pitchFamily="34" charset="0"/>
              </a:rPr>
              <a:t>Darshan Sharma</a:t>
            </a:r>
          </a:p>
          <a:p>
            <a:pPr algn="ctr"/>
            <a:r>
              <a:rPr lang="en-US" sz="2400" dirty="0">
                <a:solidFill>
                  <a:schemeClr val="bg1"/>
                </a:solidFill>
                <a:latin typeface="Arial Rounded MT Bold" panose="020F0704030504030204" pitchFamily="34" charset="0"/>
              </a:rPr>
              <a:t>Aditya Pratap Singh</a:t>
            </a:r>
          </a:p>
          <a:p>
            <a:endParaRPr lang="en-US" dirty="0">
              <a:solidFill>
                <a:schemeClr val="bg1"/>
              </a:solidFill>
            </a:endParaRPr>
          </a:p>
        </p:txBody>
      </p:sp>
      <p:pic>
        <p:nvPicPr>
          <p:cNvPr id="6" name="Picture 5">
            <a:extLst>
              <a:ext uri="{FF2B5EF4-FFF2-40B4-BE49-F238E27FC236}">
                <a16:creationId xmlns:a16="http://schemas.microsoft.com/office/drawing/2014/main" id="{3732B9ED-182D-5CC6-5A90-E2C96F6DC2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8330" y="517600"/>
            <a:ext cx="7668811" cy="1933496"/>
          </a:xfrm>
          <a:prstGeom prst="rect">
            <a:avLst/>
          </a:prstGeom>
        </p:spPr>
      </p:pic>
      <p:pic>
        <p:nvPicPr>
          <p:cNvPr id="11" name="Picture 10">
            <a:extLst>
              <a:ext uri="{FF2B5EF4-FFF2-40B4-BE49-F238E27FC236}">
                <a16:creationId xmlns:a16="http://schemas.microsoft.com/office/drawing/2014/main" id="{D945F8D4-9EAE-F679-C9AF-CD45866A95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946" y="209929"/>
            <a:ext cx="3496198" cy="2092532"/>
          </a:xfrm>
          <a:prstGeom prst="rect">
            <a:avLst/>
          </a:prstGeom>
        </p:spPr>
      </p:pic>
      <p:sp>
        <p:nvSpPr>
          <p:cNvPr id="12" name="TextBox 11">
            <a:extLst>
              <a:ext uri="{FF2B5EF4-FFF2-40B4-BE49-F238E27FC236}">
                <a16:creationId xmlns:a16="http://schemas.microsoft.com/office/drawing/2014/main" id="{BFF66D90-E903-DCAF-0959-9AEBEE0EC1CB}"/>
              </a:ext>
            </a:extLst>
          </p:cNvPr>
          <p:cNvSpPr txBox="1"/>
          <p:nvPr/>
        </p:nvSpPr>
        <p:spPr>
          <a:xfrm>
            <a:off x="1107958" y="2651292"/>
            <a:ext cx="3660178" cy="1015663"/>
          </a:xfrm>
          <a:prstGeom prst="rect">
            <a:avLst/>
          </a:prstGeom>
          <a:noFill/>
        </p:spPr>
        <p:txBody>
          <a:bodyPr wrap="square" lIns="91440" tIns="45720" rIns="91440" bIns="45720" rtlCol="0" anchor="t">
            <a:spAutoFit/>
          </a:bodyPr>
          <a:lstStyle/>
          <a:p>
            <a:pPr algn="ctr"/>
            <a:r>
              <a:rPr lang="en-US" sz="2400" b="1" dirty="0">
                <a:solidFill>
                  <a:schemeClr val="bg1"/>
                </a:solidFill>
              </a:rPr>
              <a:t>Team Name -</a:t>
            </a:r>
            <a:endParaRPr lang="en-US" sz="3600" b="1" dirty="0">
              <a:solidFill>
                <a:schemeClr val="bg1"/>
              </a:solidFill>
            </a:endParaRPr>
          </a:p>
          <a:p>
            <a:pPr algn="ctr"/>
            <a:r>
              <a:rPr lang="en-US" sz="3600" b="1" dirty="0">
                <a:solidFill>
                  <a:schemeClr val="bg1"/>
                </a:solidFill>
              </a:rPr>
              <a:t>Synergy⚡</a:t>
            </a:r>
          </a:p>
        </p:txBody>
      </p:sp>
    </p:spTree>
    <p:extLst>
      <p:ext uri="{BB962C8B-B14F-4D97-AF65-F5344CB8AC3E}">
        <p14:creationId xmlns:p14="http://schemas.microsoft.com/office/powerpoint/2010/main" val="27657560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C000B-3500-F798-3585-14C7CF7A376D}"/>
              </a:ext>
            </a:extLst>
          </p:cNvPr>
          <p:cNvSpPr>
            <a:spLocks noGrp="1"/>
          </p:cNvSpPr>
          <p:nvPr>
            <p:ph type="title"/>
          </p:nvPr>
        </p:nvSpPr>
        <p:spPr/>
        <p:txBody>
          <a:bodyPr/>
          <a:lstStyle/>
          <a:p>
            <a:r>
              <a:rPr lang="en-US" sz="4400" dirty="0">
                <a:latin typeface="Arial Black" panose="020B0A04020102020204" pitchFamily="34" charset="0"/>
              </a:rPr>
              <a:t>Implement Costing</a:t>
            </a:r>
            <a:r>
              <a:rPr lang="en-US" dirty="0"/>
              <a:t> </a:t>
            </a:r>
            <a:endParaRPr lang="en-IN" dirty="0"/>
          </a:p>
        </p:txBody>
      </p:sp>
      <p:graphicFrame>
        <p:nvGraphicFramePr>
          <p:cNvPr id="6" name="Diagram 5">
            <a:extLst>
              <a:ext uri="{FF2B5EF4-FFF2-40B4-BE49-F238E27FC236}">
                <a16:creationId xmlns:a16="http://schemas.microsoft.com/office/drawing/2014/main" id="{9348A4EC-8E5C-6307-308B-DBB7D575C5CE}"/>
              </a:ext>
            </a:extLst>
          </p:cNvPr>
          <p:cNvGraphicFramePr/>
          <p:nvPr>
            <p:extLst>
              <p:ext uri="{D42A27DB-BD31-4B8C-83A1-F6EECF244321}">
                <p14:modId xmlns:p14="http://schemas.microsoft.com/office/powerpoint/2010/main" val="1185406951"/>
              </p:ext>
            </p:extLst>
          </p:nvPr>
        </p:nvGraphicFramePr>
        <p:xfrm>
          <a:off x="1959757" y="2669298"/>
          <a:ext cx="9079031" cy="39907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3423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8DCE3EE-8C1F-4176-BCB0-56A14F68D0FF}"/>
              </a:ext>
            </a:extLst>
          </p:cNvPr>
          <p:cNvSpPr/>
          <p:nvPr/>
        </p:nvSpPr>
        <p:spPr>
          <a:xfrm flipV="1">
            <a:off x="0" y="3200398"/>
            <a:ext cx="12192000" cy="365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5665B797-BC0B-4707-9934-16BB2940BADA}"/>
              </a:ext>
            </a:extLst>
          </p:cNvPr>
          <p:cNvSpPr>
            <a:spLocks noGrp="1"/>
          </p:cNvSpPr>
          <p:nvPr>
            <p:ph type="title"/>
          </p:nvPr>
        </p:nvSpPr>
        <p:spPr/>
        <p:txBody>
          <a:bodyPr/>
          <a:lstStyle/>
          <a:p>
            <a:r>
              <a:rPr lang="en-ID" b="1"/>
              <a:t>Business Model :- </a:t>
            </a:r>
          </a:p>
        </p:txBody>
      </p:sp>
      <p:pic>
        <p:nvPicPr>
          <p:cNvPr id="19" name="Graphic 18" descr="Connections">
            <a:extLst>
              <a:ext uri="{FF2B5EF4-FFF2-40B4-BE49-F238E27FC236}">
                <a16:creationId xmlns:a16="http://schemas.microsoft.com/office/drawing/2014/main" id="{7870B996-46A0-A945-B856-F9F2BB17B8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6923" y="2091418"/>
            <a:ext cx="2320977" cy="2217957"/>
          </a:xfrm>
          <a:prstGeom prst="rect">
            <a:avLst/>
          </a:prstGeom>
        </p:spPr>
      </p:pic>
      <p:pic>
        <p:nvPicPr>
          <p:cNvPr id="23" name="Graphic 22" descr="Customer review RTL">
            <a:extLst>
              <a:ext uri="{FF2B5EF4-FFF2-40B4-BE49-F238E27FC236}">
                <a16:creationId xmlns:a16="http://schemas.microsoft.com/office/drawing/2014/main" id="{5F241675-D988-1B44-8DC9-6ADCE332B73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508477" y="5419317"/>
            <a:ext cx="1438683" cy="1438683"/>
          </a:xfrm>
          <a:prstGeom prst="rect">
            <a:avLst/>
          </a:prstGeom>
        </p:spPr>
      </p:pic>
      <p:graphicFrame>
        <p:nvGraphicFramePr>
          <p:cNvPr id="4" name="Diagram 3">
            <a:extLst>
              <a:ext uri="{FF2B5EF4-FFF2-40B4-BE49-F238E27FC236}">
                <a16:creationId xmlns:a16="http://schemas.microsoft.com/office/drawing/2014/main" id="{9C091821-E703-6594-F224-5B19AE223E10}"/>
              </a:ext>
            </a:extLst>
          </p:cNvPr>
          <p:cNvGraphicFramePr/>
          <p:nvPr>
            <p:extLst>
              <p:ext uri="{D42A27DB-BD31-4B8C-83A1-F6EECF244321}">
                <p14:modId xmlns:p14="http://schemas.microsoft.com/office/powerpoint/2010/main" val="3518983772"/>
              </p:ext>
            </p:extLst>
          </p:nvPr>
        </p:nvGraphicFramePr>
        <p:xfrm>
          <a:off x="3027315" y="2222340"/>
          <a:ext cx="6776442" cy="45243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211359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7A1E185-1F9C-4FDB-87F5-6B62D05DB254}"/>
              </a:ext>
            </a:extLst>
          </p:cNvPr>
          <p:cNvSpPr/>
          <p:nvPr/>
        </p:nvSpPr>
        <p:spPr>
          <a:xfrm>
            <a:off x="-1" y="0"/>
            <a:ext cx="12191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3" name="Picture 12">
            <a:extLst>
              <a:ext uri="{FF2B5EF4-FFF2-40B4-BE49-F238E27FC236}">
                <a16:creationId xmlns:a16="http://schemas.microsoft.com/office/drawing/2014/main" id="{7E1571BB-DD2C-E744-8929-BF21A1545897}"/>
              </a:ext>
            </a:extLst>
          </p:cNvPr>
          <p:cNvPicPr>
            <a:picLocks noChangeAspect="1"/>
          </p:cNvPicPr>
          <p:nvPr/>
        </p:nvPicPr>
        <p:blipFill rotWithShape="1">
          <a:blip r:embed="rId3">
            <a:extLst>
              <a:ext uri="{28A0092B-C50C-407E-A947-70E740481C1C}">
                <a14:useLocalDpi xmlns:a14="http://schemas.microsoft.com/office/drawing/2010/main" val="0"/>
              </a:ext>
            </a:extLst>
          </a:blip>
          <a:srcRect t="14197" b="24869"/>
          <a:stretch/>
        </p:blipFill>
        <p:spPr>
          <a:xfrm>
            <a:off x="0" y="-98004"/>
            <a:ext cx="11677839" cy="4885812"/>
          </a:xfrm>
          <a:prstGeom prst="rect">
            <a:avLst/>
          </a:prstGeom>
        </p:spPr>
      </p:pic>
      <p:grpSp>
        <p:nvGrpSpPr>
          <p:cNvPr id="7" name="Group 6">
            <a:extLst>
              <a:ext uri="{FF2B5EF4-FFF2-40B4-BE49-F238E27FC236}">
                <a16:creationId xmlns:a16="http://schemas.microsoft.com/office/drawing/2014/main" id="{E6826693-9573-4DBF-B42E-A6FF8D276DC2}"/>
              </a:ext>
            </a:extLst>
          </p:cNvPr>
          <p:cNvGrpSpPr/>
          <p:nvPr/>
        </p:nvGrpSpPr>
        <p:grpSpPr>
          <a:xfrm>
            <a:off x="42214" y="71786"/>
            <a:ext cx="12711113" cy="6390647"/>
            <a:chOff x="-57548" y="-1950881"/>
            <a:chExt cx="12711113" cy="6390647"/>
          </a:xfrm>
        </p:grpSpPr>
        <p:sp>
          <p:nvSpPr>
            <p:cNvPr id="3" name="Rectangle 2">
              <a:extLst>
                <a:ext uri="{FF2B5EF4-FFF2-40B4-BE49-F238E27FC236}">
                  <a16:creationId xmlns:a16="http://schemas.microsoft.com/office/drawing/2014/main" id="{F3E2A3EA-699A-4DE1-AD18-DEB14837D642}"/>
                </a:ext>
              </a:extLst>
            </p:cNvPr>
            <p:cNvSpPr/>
            <p:nvPr/>
          </p:nvSpPr>
          <p:spPr>
            <a:xfrm>
              <a:off x="-57548" y="-1950881"/>
              <a:ext cx="12191999" cy="5152516"/>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Rectangle 5">
              <a:extLst>
                <a:ext uri="{FF2B5EF4-FFF2-40B4-BE49-F238E27FC236}">
                  <a16:creationId xmlns:a16="http://schemas.microsoft.com/office/drawing/2014/main" id="{246DF740-9141-47DB-8122-1244DC922CC1}"/>
                </a:ext>
              </a:extLst>
            </p:cNvPr>
            <p:cNvSpPr/>
            <p:nvPr/>
          </p:nvSpPr>
          <p:spPr>
            <a:xfrm>
              <a:off x="2315496" y="2108837"/>
              <a:ext cx="7111604" cy="2330929"/>
            </a:xfrm>
            <a:prstGeom prst="rect">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Rectangle 3">
              <a:extLst>
                <a:ext uri="{FF2B5EF4-FFF2-40B4-BE49-F238E27FC236}">
                  <a16:creationId xmlns:a16="http://schemas.microsoft.com/office/drawing/2014/main" id="{85600BF0-14AE-464C-BE27-2DFB1D2A26DD}"/>
                </a:ext>
              </a:extLst>
            </p:cNvPr>
            <p:cNvSpPr/>
            <p:nvPr/>
          </p:nvSpPr>
          <p:spPr>
            <a:xfrm>
              <a:off x="3264122" y="2566326"/>
              <a:ext cx="9389443" cy="1015663"/>
            </a:xfrm>
            <a:prstGeom prst="rect">
              <a:avLst/>
            </a:prstGeom>
          </p:spPr>
          <p:txBody>
            <a:bodyPr wrap="square" lIns="0" tIns="0" rIns="0" bIns="0">
              <a:spAutoFit/>
            </a:bodyPr>
            <a:lstStyle/>
            <a:p>
              <a:r>
                <a:rPr lang="en-ID" sz="6600" b="1">
                  <a:solidFill>
                    <a:srgbClr val="073061"/>
                  </a:solidFill>
                  <a:latin typeface="Segoe UI" panose="020B0502040204020203" pitchFamily="34" charset="0"/>
                  <a:cs typeface="Segoe UI" panose="020B0502040204020203" pitchFamily="34" charset="0"/>
                </a:rPr>
                <a:t>THANK YOU</a:t>
              </a:r>
            </a:p>
          </p:txBody>
        </p:sp>
      </p:grpSp>
    </p:spTree>
    <p:extLst>
      <p:ext uri="{BB962C8B-B14F-4D97-AF65-F5344CB8AC3E}">
        <p14:creationId xmlns:p14="http://schemas.microsoft.com/office/powerpoint/2010/main" val="29347230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2124E8-C546-0476-BD08-81295D91D85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34334" y1="52453" x2="34334" y2="52453"/>
                        <a14:foregroundMark x1="36684" y1="50943" x2="36684" y2="50943"/>
                        <a14:foregroundMark x1="39426" y1="51509" x2="39426" y2="51509"/>
                        <a14:foregroundMark x1="43995" y1="51321" x2="43995" y2="51321"/>
                        <a14:foregroundMark x1="48303" y1="50000" x2="48303" y2="50000"/>
                        <a14:foregroundMark x1="51958" y1="50377" x2="51958" y2="50377"/>
                        <a14:foregroundMark x1="55744" y1="51321" x2="55744" y2="51321"/>
                        <a14:foregroundMark x1="60966" y1="49811" x2="60966" y2="49811"/>
                        <a14:foregroundMark x1="64883" y1="50377" x2="64883" y2="50377"/>
                        <a14:foregroundMark x1="68668" y1="49811" x2="68668" y2="49811"/>
                        <a14:foregroundMark x1="72324" y1="50000" x2="72324" y2="50000"/>
                        <a14:foregroundMark x1="76632" y1="49811" x2="76632" y2="49811"/>
                        <a14:foregroundMark x1="81462" y1="49245" x2="81462" y2="49245"/>
                        <a14:foregroundMark x1="28329" y1="49434" x2="28329" y2="49434"/>
                        <a14:backgroundMark x1="8486" y1="20377" x2="8486" y2="20377"/>
                        <a14:backgroundMark x1="10836" y1="20943" x2="59399" y2="26981"/>
                        <a14:backgroundMark x1="59399" y1="26981" x2="61749" y2="26981"/>
                      </a14:backgroundRemoval>
                    </a14:imgEffect>
                  </a14:imgLayer>
                </a14:imgProps>
              </a:ext>
              <a:ext uri="{28A0092B-C50C-407E-A947-70E740481C1C}">
                <a14:useLocalDpi xmlns:a14="http://schemas.microsoft.com/office/drawing/2010/main" val="0"/>
              </a:ext>
            </a:extLst>
          </a:blip>
          <a:srcRect t="27065" b="33027"/>
          <a:stretch/>
        </p:blipFill>
        <p:spPr>
          <a:xfrm>
            <a:off x="1175307" y="292231"/>
            <a:ext cx="9500904" cy="2623474"/>
          </a:xfrm>
          <a:prstGeom prst="rect">
            <a:avLst/>
          </a:prstGeom>
        </p:spPr>
      </p:pic>
      <p:sp>
        <p:nvSpPr>
          <p:cNvPr id="7" name="TextBox 6">
            <a:extLst>
              <a:ext uri="{FF2B5EF4-FFF2-40B4-BE49-F238E27FC236}">
                <a16:creationId xmlns:a16="http://schemas.microsoft.com/office/drawing/2014/main" id="{61F000D1-7BCE-84DC-E510-1A52741673F3}"/>
              </a:ext>
            </a:extLst>
          </p:cNvPr>
          <p:cNvSpPr txBox="1"/>
          <p:nvPr/>
        </p:nvSpPr>
        <p:spPr>
          <a:xfrm>
            <a:off x="354290" y="3307511"/>
            <a:ext cx="11837710" cy="769441"/>
          </a:xfrm>
          <a:prstGeom prst="rect">
            <a:avLst/>
          </a:prstGeom>
          <a:noFill/>
        </p:spPr>
        <p:txBody>
          <a:bodyPr wrap="square">
            <a:spAutoFit/>
          </a:bodyPr>
          <a:lstStyle/>
          <a:p>
            <a:r>
              <a:rPr lang="en-US" sz="4400" b="1" dirty="0">
                <a:solidFill>
                  <a:srgbClr val="4165E0"/>
                </a:solidFill>
              </a:rPr>
              <a:t>AI  Based  new generation security system</a:t>
            </a:r>
            <a:endParaRPr lang="en-IN" sz="4400" dirty="0">
              <a:solidFill>
                <a:srgbClr val="4165E0"/>
              </a:solidFill>
            </a:endParaRPr>
          </a:p>
        </p:txBody>
      </p:sp>
    </p:spTree>
    <p:extLst>
      <p:ext uri="{BB962C8B-B14F-4D97-AF65-F5344CB8AC3E}">
        <p14:creationId xmlns:p14="http://schemas.microsoft.com/office/powerpoint/2010/main" val="6007946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298F209-5475-4EE8-82B8-E06B477AE492}"/>
              </a:ext>
            </a:extLst>
          </p:cNvPr>
          <p:cNvGrpSpPr/>
          <p:nvPr/>
        </p:nvGrpSpPr>
        <p:grpSpPr>
          <a:xfrm>
            <a:off x="502515" y="2538832"/>
            <a:ext cx="5542114" cy="3323339"/>
            <a:chOff x="371248" y="2076284"/>
            <a:chExt cx="5790150" cy="1981641"/>
          </a:xfrm>
        </p:grpSpPr>
        <p:cxnSp>
          <p:nvCxnSpPr>
            <p:cNvPr id="80" name="Straight Connector 79">
              <a:extLst>
                <a:ext uri="{FF2B5EF4-FFF2-40B4-BE49-F238E27FC236}">
                  <a16:creationId xmlns:a16="http://schemas.microsoft.com/office/drawing/2014/main" id="{51050D9D-4058-4D45-A51D-AB2BBB5F8A79}"/>
                </a:ext>
              </a:extLst>
            </p:cNvPr>
            <p:cNvCxnSpPr>
              <a:cxnSpLocks/>
            </p:cNvCxnSpPr>
            <p:nvPr/>
          </p:nvCxnSpPr>
          <p:spPr>
            <a:xfrm>
              <a:off x="371248" y="4057925"/>
              <a:ext cx="57901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1D2AF1F-4132-440F-9D32-9AF207CE1448}"/>
                </a:ext>
              </a:extLst>
            </p:cNvPr>
            <p:cNvCxnSpPr>
              <a:cxnSpLocks/>
            </p:cNvCxnSpPr>
            <p:nvPr/>
          </p:nvCxnSpPr>
          <p:spPr>
            <a:xfrm>
              <a:off x="371248" y="2076284"/>
              <a:ext cx="57901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96AEB127-F4DD-B14D-9860-4A8D8AC60A1C}"/>
              </a:ext>
            </a:extLst>
          </p:cNvPr>
          <p:cNvSpPr txBox="1"/>
          <p:nvPr/>
        </p:nvSpPr>
        <p:spPr>
          <a:xfrm>
            <a:off x="476858" y="929564"/>
            <a:ext cx="6857999" cy="1446550"/>
          </a:xfrm>
          <a:prstGeom prst="rect">
            <a:avLst/>
          </a:prstGeom>
          <a:solidFill>
            <a:schemeClr val="accent5">
              <a:lumMod val="75000"/>
              <a:lumOff val="25000"/>
            </a:schemeClr>
          </a:solidFill>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IN" sz="4400" b="1" i="0" dirty="0">
                <a:solidFill>
                  <a:schemeClr val="bg1"/>
                </a:solidFill>
                <a:effectLst/>
                <a:latin typeface="Open Sans" panose="020B0604020202020204" pitchFamily="34" charset="0"/>
              </a:rPr>
              <a:t>Advanced CCTV analytics solution</a:t>
            </a:r>
            <a:endParaRPr lang="en-US" sz="4400" b="1" dirty="0">
              <a:solidFill>
                <a:schemeClr val="bg1"/>
              </a:solidFill>
            </a:endParaRPr>
          </a:p>
        </p:txBody>
      </p:sp>
      <p:sp>
        <p:nvSpPr>
          <p:cNvPr id="33" name="Rectangle: Rounded Corners 9">
            <a:extLst>
              <a:ext uri="{FF2B5EF4-FFF2-40B4-BE49-F238E27FC236}">
                <a16:creationId xmlns:a16="http://schemas.microsoft.com/office/drawing/2014/main" id="{3E5A2FD4-E37A-0D48-B19C-986D232C7791}"/>
              </a:ext>
            </a:extLst>
          </p:cNvPr>
          <p:cNvSpPr/>
          <p:nvPr/>
        </p:nvSpPr>
        <p:spPr>
          <a:xfrm>
            <a:off x="5852214" y="230828"/>
            <a:ext cx="1401971" cy="156066"/>
          </a:xfrm>
          <a:prstGeom prst="rect">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TextBox 5">
            <a:extLst>
              <a:ext uri="{FF2B5EF4-FFF2-40B4-BE49-F238E27FC236}">
                <a16:creationId xmlns:a16="http://schemas.microsoft.com/office/drawing/2014/main" id="{6F5B1E9D-8461-A044-9D97-8AA7A2DBDE3D}"/>
              </a:ext>
            </a:extLst>
          </p:cNvPr>
          <p:cNvSpPr txBox="1"/>
          <p:nvPr/>
        </p:nvSpPr>
        <p:spPr>
          <a:xfrm>
            <a:off x="71906" y="3144907"/>
            <a:ext cx="7101892" cy="2554545"/>
          </a:xfrm>
          <a:prstGeom prst="rect">
            <a:avLst/>
          </a:prstGeom>
          <a:noFill/>
        </p:spPr>
        <p:txBody>
          <a:bodyPr wrap="square" rtlCol="0">
            <a:spAutoFit/>
          </a:bodyPr>
          <a:lstStyle/>
          <a:p>
            <a:r>
              <a:rPr lang="en-US" sz="2000" b="0" i="0" dirty="0">
                <a:solidFill>
                  <a:srgbClr val="212529"/>
                </a:solidFill>
                <a:effectLst/>
                <a:latin typeface="Open Sans" panose="020B0606030504020204" pitchFamily="34" charset="0"/>
              </a:rPr>
              <a:t>Design and develop a technological solution based on live CCTV feeds, that can automatically detect incidents related to street crime, violence, burglary, theft, infiltration, unauthorized access etc. and generate alerts to the nearest Police Station. The solution should also be able to generate a report and maintain a database that includes the nature of incident/crime, location, time, level of alert (i.e., low, medium, high risk alert) etc.</a:t>
            </a:r>
            <a:endParaRPr lang="en-US" sz="2000" dirty="0"/>
          </a:p>
        </p:txBody>
      </p:sp>
      <p:sp>
        <p:nvSpPr>
          <p:cNvPr id="17" name="Rectangle 16">
            <a:extLst>
              <a:ext uri="{FF2B5EF4-FFF2-40B4-BE49-F238E27FC236}">
                <a16:creationId xmlns:a16="http://schemas.microsoft.com/office/drawing/2014/main" id="{F4A23E82-4ADA-4290-A732-46C59CED37BE}"/>
              </a:ext>
            </a:extLst>
          </p:cNvPr>
          <p:cNvSpPr/>
          <p:nvPr/>
        </p:nvSpPr>
        <p:spPr>
          <a:xfrm>
            <a:off x="7334857" y="3160778"/>
            <a:ext cx="4513667" cy="1846659"/>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PROBLEM STATEMENT</a:t>
            </a:r>
          </a:p>
        </p:txBody>
      </p:sp>
    </p:spTree>
    <p:extLst>
      <p:ext uri="{BB962C8B-B14F-4D97-AF65-F5344CB8AC3E}">
        <p14:creationId xmlns:p14="http://schemas.microsoft.com/office/powerpoint/2010/main" val="37493692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75EBA-BEEB-7C3B-3E7F-0E8191D87797}"/>
              </a:ext>
            </a:extLst>
          </p:cNvPr>
          <p:cNvSpPr>
            <a:spLocks noGrp="1"/>
          </p:cNvSpPr>
          <p:nvPr>
            <p:ph type="title"/>
          </p:nvPr>
        </p:nvSpPr>
        <p:spPr/>
        <p:txBody>
          <a:bodyPr/>
          <a:lstStyle/>
          <a:p>
            <a:r>
              <a:rPr lang="en-IN" b="1"/>
              <a:t>Introduction</a:t>
            </a:r>
          </a:p>
        </p:txBody>
      </p:sp>
      <p:sp>
        <p:nvSpPr>
          <p:cNvPr id="3" name="TextBox 2">
            <a:extLst>
              <a:ext uri="{FF2B5EF4-FFF2-40B4-BE49-F238E27FC236}">
                <a16:creationId xmlns:a16="http://schemas.microsoft.com/office/drawing/2014/main" id="{553C3239-1C80-FBB7-6638-7E21E3F9D1D4}"/>
              </a:ext>
            </a:extLst>
          </p:cNvPr>
          <p:cNvSpPr txBox="1"/>
          <p:nvPr/>
        </p:nvSpPr>
        <p:spPr>
          <a:xfrm>
            <a:off x="792201" y="2350310"/>
            <a:ext cx="10770534"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Arial Rounded MT Bold" panose="020F0704030504030204" pitchFamily="34" charset="0"/>
              </a:rPr>
              <a:t>Our technological solution is to implement a video analytics software.</a:t>
            </a:r>
          </a:p>
          <a:p>
            <a:pPr marL="285750" indent="-285750">
              <a:buFont typeface="Arial" panose="020B0604020202020204" pitchFamily="34" charset="0"/>
              <a:buChar char="•"/>
            </a:pPr>
            <a:r>
              <a:rPr lang="en-US" sz="2800" dirty="0">
                <a:latin typeface="Arial Rounded MT Bold" panose="020F0704030504030204" pitchFamily="34" charset="0"/>
              </a:rPr>
              <a:t> It uses AI and ML algorithms to analyze live CCTV feeds in real-time and detect different crimes.</a:t>
            </a:r>
          </a:p>
          <a:p>
            <a:pPr marL="285750" indent="-285750">
              <a:buFont typeface="Arial" panose="020B0604020202020204" pitchFamily="34" charset="0"/>
              <a:buChar char="•"/>
            </a:pPr>
            <a:r>
              <a:rPr lang="en-US" sz="2800" dirty="0">
                <a:latin typeface="Arial Rounded MT Bold" panose="020F0704030504030204" pitchFamily="34" charset="0"/>
              </a:rPr>
              <a:t>The software can be programmed to recognize certain behaviors, such as someone breaking into a building , carrying a weapon, or behaving aggressively. </a:t>
            </a:r>
          </a:p>
          <a:p>
            <a:pPr marL="285750" indent="-285750">
              <a:buFont typeface="Arial" panose="020B0604020202020204" pitchFamily="34" charset="0"/>
              <a:buChar char="•"/>
            </a:pPr>
            <a:r>
              <a:rPr lang="en-US" sz="2800" dirty="0">
                <a:latin typeface="Arial Rounded MT Bold" panose="020F0704030504030204" pitchFamily="34" charset="0"/>
              </a:rPr>
              <a:t>This information could be used to identify patterns and trends in criminal activity and help law enforcement agencies to deploy resources more effectively.</a:t>
            </a:r>
            <a:endParaRPr lang="en-IN" sz="2400" dirty="0"/>
          </a:p>
        </p:txBody>
      </p:sp>
    </p:spTree>
    <p:extLst>
      <p:ext uri="{BB962C8B-B14F-4D97-AF65-F5344CB8AC3E}">
        <p14:creationId xmlns:p14="http://schemas.microsoft.com/office/powerpoint/2010/main" val="9001806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6DF037-060E-7836-C333-5081095B89CB}"/>
              </a:ext>
            </a:extLst>
          </p:cNvPr>
          <p:cNvSpPr txBox="1"/>
          <p:nvPr/>
        </p:nvSpPr>
        <p:spPr>
          <a:xfrm>
            <a:off x="918356" y="832141"/>
            <a:ext cx="6519391" cy="923330"/>
          </a:xfrm>
          <a:prstGeom prst="rect">
            <a:avLst/>
          </a:prstGeom>
          <a:noFill/>
        </p:spPr>
        <p:txBody>
          <a:bodyPr wrap="square">
            <a:spAutoFit/>
          </a:bodyPr>
          <a:lstStyle/>
          <a:p>
            <a:r>
              <a:rPr lang="en-IN" sz="5400" b="1" dirty="0">
                <a:solidFill>
                  <a:schemeClr val="bg2"/>
                </a:solidFill>
                <a:latin typeface="Cooper Black" panose="0208090404030B020404" pitchFamily="18" charset="0"/>
              </a:rPr>
              <a:t>Proposed System</a:t>
            </a:r>
          </a:p>
        </p:txBody>
      </p:sp>
      <p:sp>
        <p:nvSpPr>
          <p:cNvPr id="6" name="TextBox 5">
            <a:extLst>
              <a:ext uri="{FF2B5EF4-FFF2-40B4-BE49-F238E27FC236}">
                <a16:creationId xmlns:a16="http://schemas.microsoft.com/office/drawing/2014/main" id="{C843FF4F-FC1C-0F33-916B-2DE52A47DD6E}"/>
              </a:ext>
            </a:extLst>
          </p:cNvPr>
          <p:cNvSpPr txBox="1"/>
          <p:nvPr/>
        </p:nvSpPr>
        <p:spPr>
          <a:xfrm>
            <a:off x="1490032" y="2499540"/>
            <a:ext cx="9352344" cy="461664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3600" b="1" dirty="0">
                <a:latin typeface="arial" panose="020B0604020202020204" pitchFamily="34" charset="0"/>
              </a:rPr>
              <a:t>Real time live monitoring</a:t>
            </a:r>
          </a:p>
          <a:p>
            <a:pPr marL="285750" indent="-285750">
              <a:lnSpc>
                <a:spcPct val="150000"/>
              </a:lnSpc>
              <a:buFont typeface="Arial" panose="020B0604020202020204" pitchFamily="34" charset="0"/>
              <a:buChar char="•"/>
            </a:pPr>
            <a:r>
              <a:rPr lang="en-IN" sz="3600" b="1" dirty="0">
                <a:latin typeface="arial" panose="020B0604020202020204" pitchFamily="34" charset="0"/>
              </a:rPr>
              <a:t>Object Detection  / Face Recognition.</a:t>
            </a:r>
          </a:p>
          <a:p>
            <a:pPr marL="285750" indent="-285750">
              <a:lnSpc>
                <a:spcPct val="150000"/>
              </a:lnSpc>
              <a:buFont typeface="Arial" panose="020B0604020202020204" pitchFamily="34" charset="0"/>
              <a:buChar char="•"/>
            </a:pPr>
            <a:r>
              <a:rPr lang="en-IN" sz="3600" b="1" dirty="0">
                <a:latin typeface="arial" panose="020B0604020202020204" pitchFamily="34" charset="0"/>
              </a:rPr>
              <a:t>Report and Alert Generation.</a:t>
            </a:r>
          </a:p>
          <a:p>
            <a:pPr marL="285750" indent="-285750">
              <a:lnSpc>
                <a:spcPct val="150000"/>
              </a:lnSpc>
              <a:buFont typeface="Arial" panose="020B0604020202020204" pitchFamily="34" charset="0"/>
              <a:buChar char="•"/>
            </a:pPr>
            <a:r>
              <a:rPr lang="en-IN" sz="3600" b="1" dirty="0">
                <a:latin typeface="arial" panose="020B0604020202020204" pitchFamily="34" charset="0"/>
              </a:rPr>
              <a:t>Integrating with existing system.</a:t>
            </a:r>
          </a:p>
          <a:p>
            <a:pPr marL="285750" indent="-285750">
              <a:lnSpc>
                <a:spcPct val="150000"/>
              </a:lnSpc>
              <a:buFont typeface="Arial" panose="020B0604020202020204" pitchFamily="34" charset="0"/>
              <a:buChar char="•"/>
            </a:pPr>
            <a:endParaRPr lang="en-IN" sz="3600" b="1" dirty="0">
              <a:latin typeface="arial" panose="020B0604020202020204" pitchFamily="34" charset="0"/>
            </a:endParaRPr>
          </a:p>
          <a:p>
            <a:pPr marL="285750" indent="-285750">
              <a:buFont typeface="Arial" panose="020B0604020202020204" pitchFamily="34" charset="0"/>
              <a:buChar char="•"/>
            </a:pPr>
            <a:endParaRPr lang="en-IN" sz="2400" b="1" dirty="0">
              <a:latin typeface="arial" panose="020B0604020202020204" pitchFamily="34" charset="0"/>
            </a:endParaRPr>
          </a:p>
        </p:txBody>
      </p:sp>
    </p:spTree>
    <p:extLst>
      <p:ext uri="{BB962C8B-B14F-4D97-AF65-F5344CB8AC3E}">
        <p14:creationId xmlns:p14="http://schemas.microsoft.com/office/powerpoint/2010/main" val="20290229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51432-9AF8-4562-D3F1-2ABAC241BD93}"/>
              </a:ext>
            </a:extLst>
          </p:cNvPr>
          <p:cNvSpPr>
            <a:spLocks noGrp="1"/>
          </p:cNvSpPr>
          <p:nvPr>
            <p:ph type="title"/>
          </p:nvPr>
        </p:nvSpPr>
        <p:spPr/>
        <p:txBody>
          <a:bodyPr/>
          <a:lstStyle/>
          <a:p>
            <a:r>
              <a:rPr lang="en-IN" b="1" dirty="0"/>
              <a:t>Work Flow :-</a:t>
            </a:r>
          </a:p>
        </p:txBody>
      </p:sp>
      <p:pic>
        <p:nvPicPr>
          <p:cNvPr id="4" name="Picture 3">
            <a:extLst>
              <a:ext uri="{FF2B5EF4-FFF2-40B4-BE49-F238E27FC236}">
                <a16:creationId xmlns:a16="http://schemas.microsoft.com/office/drawing/2014/main" id="{F5979B57-5C6A-1A55-4B6D-169FD2BFC1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669" y="2247644"/>
            <a:ext cx="8328256" cy="4422083"/>
          </a:xfrm>
          <a:prstGeom prst="rect">
            <a:avLst/>
          </a:prstGeom>
        </p:spPr>
      </p:pic>
    </p:spTree>
    <p:extLst>
      <p:ext uri="{BB962C8B-B14F-4D97-AF65-F5344CB8AC3E}">
        <p14:creationId xmlns:p14="http://schemas.microsoft.com/office/powerpoint/2010/main" val="18134455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E86D245-241B-4F36-8E84-A8FC54AC0547}"/>
              </a:ext>
            </a:extLst>
          </p:cNvPr>
          <p:cNvSpPr/>
          <p:nvPr/>
        </p:nvSpPr>
        <p:spPr>
          <a:xfrm>
            <a:off x="398883" y="2468497"/>
            <a:ext cx="4620224" cy="1919557"/>
          </a:xfrm>
          <a:prstGeom prst="rect">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DC2CCBAB-2B6C-496F-AE26-F1AB014127B7}"/>
              </a:ext>
            </a:extLst>
          </p:cNvPr>
          <p:cNvSpPr>
            <a:spLocks noGrp="1"/>
          </p:cNvSpPr>
          <p:nvPr>
            <p:ph type="title"/>
          </p:nvPr>
        </p:nvSpPr>
        <p:spPr>
          <a:xfrm>
            <a:off x="1950162" y="1166038"/>
            <a:ext cx="9305442" cy="706074"/>
          </a:xfrm>
        </p:spPr>
        <p:txBody>
          <a:bodyPr/>
          <a:lstStyle/>
          <a:p>
            <a:r>
              <a:rPr lang="en-ID" sz="4000" b="1" dirty="0"/>
              <a:t>Solution Domain/Tech Stack Used</a:t>
            </a:r>
            <a:br>
              <a:rPr lang="en-ID" dirty="0"/>
            </a:br>
            <a:endParaRPr lang="en-ID" dirty="0"/>
          </a:p>
        </p:txBody>
      </p:sp>
      <p:sp>
        <p:nvSpPr>
          <p:cNvPr id="17" name="Rectangle 16">
            <a:extLst>
              <a:ext uri="{FF2B5EF4-FFF2-40B4-BE49-F238E27FC236}">
                <a16:creationId xmlns:a16="http://schemas.microsoft.com/office/drawing/2014/main" id="{90EAB1BC-E99C-45F4-96AC-AD713B8618C7}"/>
              </a:ext>
            </a:extLst>
          </p:cNvPr>
          <p:cNvSpPr/>
          <p:nvPr/>
        </p:nvSpPr>
        <p:spPr>
          <a:xfrm>
            <a:off x="4826060" y="3175346"/>
            <a:ext cx="7356469" cy="3441359"/>
          </a:xfrm>
          <a:prstGeom prst="rect">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aphicFrame>
        <p:nvGraphicFramePr>
          <p:cNvPr id="18" name="Chart 17">
            <a:extLst>
              <a:ext uri="{FF2B5EF4-FFF2-40B4-BE49-F238E27FC236}">
                <a16:creationId xmlns:a16="http://schemas.microsoft.com/office/drawing/2014/main" id="{6D6F2D1F-CCB6-43A4-B45E-2DC2EF27B06A}"/>
              </a:ext>
            </a:extLst>
          </p:cNvPr>
          <p:cNvGraphicFramePr/>
          <p:nvPr>
            <p:extLst>
              <p:ext uri="{D42A27DB-BD31-4B8C-83A1-F6EECF244321}">
                <p14:modId xmlns:p14="http://schemas.microsoft.com/office/powerpoint/2010/main" val="3293360495"/>
              </p:ext>
            </p:extLst>
          </p:nvPr>
        </p:nvGraphicFramePr>
        <p:xfrm>
          <a:off x="2449783" y="4300346"/>
          <a:ext cx="7052085" cy="3776683"/>
        </p:xfrm>
        <a:graphic>
          <a:graphicData uri="http://schemas.openxmlformats.org/drawingml/2006/chart">
            <c:chart xmlns:c="http://schemas.openxmlformats.org/drawingml/2006/chart" xmlns:r="http://schemas.openxmlformats.org/officeDocument/2006/relationships" r:id="rId3"/>
          </a:graphicData>
        </a:graphic>
      </p:graphicFrame>
      <p:pic>
        <p:nvPicPr>
          <p:cNvPr id="4" name="Graphic 3" descr="Robot">
            <a:extLst>
              <a:ext uri="{FF2B5EF4-FFF2-40B4-BE49-F238E27FC236}">
                <a16:creationId xmlns:a16="http://schemas.microsoft.com/office/drawing/2014/main" id="{6D436705-2C4B-CD46-8120-0CBF83C9842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0" y="2011298"/>
            <a:ext cx="914400" cy="914400"/>
          </a:xfrm>
          <a:prstGeom prst="rect">
            <a:avLst/>
          </a:prstGeom>
        </p:spPr>
      </p:pic>
      <p:pic>
        <p:nvPicPr>
          <p:cNvPr id="6" name="Graphic 5" descr="Robot">
            <a:extLst>
              <a:ext uri="{FF2B5EF4-FFF2-40B4-BE49-F238E27FC236}">
                <a16:creationId xmlns:a16="http://schemas.microsoft.com/office/drawing/2014/main" id="{C06CF5D3-37B4-D043-A7A1-9A46C26EDB0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67361" y="3275535"/>
            <a:ext cx="914400" cy="914400"/>
          </a:xfrm>
          <a:prstGeom prst="rect">
            <a:avLst/>
          </a:prstGeom>
        </p:spPr>
      </p:pic>
      <p:sp>
        <p:nvSpPr>
          <p:cNvPr id="3" name="TextBox 2">
            <a:extLst>
              <a:ext uri="{FF2B5EF4-FFF2-40B4-BE49-F238E27FC236}">
                <a16:creationId xmlns:a16="http://schemas.microsoft.com/office/drawing/2014/main" id="{2173E8F7-69DC-B240-82D7-D6873C916CC3}"/>
              </a:ext>
            </a:extLst>
          </p:cNvPr>
          <p:cNvSpPr txBox="1"/>
          <p:nvPr/>
        </p:nvSpPr>
        <p:spPr>
          <a:xfrm>
            <a:off x="703663" y="2578573"/>
            <a:ext cx="3525964" cy="2400657"/>
          </a:xfrm>
          <a:prstGeom prst="rect">
            <a:avLst/>
          </a:prstGeom>
          <a:noFill/>
        </p:spPr>
        <p:txBody>
          <a:bodyPr wrap="square" rtlCol="0">
            <a:spAutoFit/>
          </a:bodyPr>
          <a:lstStyle/>
          <a:p>
            <a:r>
              <a:rPr lang="en-US" sz="2400" b="1" dirty="0"/>
              <a:t>    Dependencies</a:t>
            </a:r>
          </a:p>
          <a:p>
            <a:pPr marL="457200" indent="-457200">
              <a:lnSpc>
                <a:spcPct val="150000"/>
              </a:lnSpc>
              <a:buFont typeface="Arial" panose="020B0604020202020204" pitchFamily="34" charset="0"/>
              <a:buChar char="•"/>
            </a:pPr>
            <a:r>
              <a:rPr lang="en-US" sz="2000" dirty="0"/>
              <a:t>Open-</a:t>
            </a:r>
            <a:r>
              <a:rPr lang="en-US" sz="2000" dirty="0" err="1"/>
              <a:t>Cv</a:t>
            </a:r>
            <a:endParaRPr lang="en-US" sz="2000" dirty="0"/>
          </a:p>
          <a:p>
            <a:pPr marL="457200" indent="-457200">
              <a:lnSpc>
                <a:spcPct val="150000"/>
              </a:lnSpc>
              <a:buFont typeface="Arial" panose="020B0604020202020204" pitchFamily="34" charset="0"/>
              <a:buChar char="•"/>
            </a:pPr>
            <a:r>
              <a:rPr lang="en-US" sz="2000" dirty="0"/>
              <a:t>Scikit-Learn</a:t>
            </a:r>
          </a:p>
          <a:p>
            <a:pPr marL="457200" indent="-457200">
              <a:lnSpc>
                <a:spcPct val="150000"/>
              </a:lnSpc>
              <a:buFont typeface="Arial" panose="020B0604020202020204" pitchFamily="34" charset="0"/>
              <a:buChar char="•"/>
            </a:pPr>
            <a:r>
              <a:rPr lang="en-US" sz="2000" dirty="0"/>
              <a:t>Tensor- Flow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F6B1970F-5DB9-4649-88FF-BEA44CFD5585}"/>
              </a:ext>
            </a:extLst>
          </p:cNvPr>
          <p:cNvSpPr/>
          <p:nvPr/>
        </p:nvSpPr>
        <p:spPr>
          <a:xfrm>
            <a:off x="4826060" y="4122678"/>
            <a:ext cx="7482980" cy="3447098"/>
          </a:xfrm>
          <a:prstGeom prst="rect">
            <a:avLst/>
          </a:prstGeom>
        </p:spPr>
        <p:txBody>
          <a:bodyPr wrap="square">
            <a:spAutoFit/>
          </a:bodyPr>
          <a:lstStyle/>
          <a:p>
            <a:pPr marL="457200" indent="-457200">
              <a:lnSpc>
                <a:spcPct val="150000"/>
              </a:lnSpc>
              <a:buFont typeface="Arial" panose="020B0604020202020204" pitchFamily="34" charset="0"/>
              <a:buChar char="•"/>
            </a:pPr>
            <a:r>
              <a:rPr lang="en-IN" sz="3200" dirty="0">
                <a:solidFill>
                  <a:schemeClr val="bg2"/>
                </a:solidFill>
                <a:latin typeface="arial" panose="020B0604020202020204" pitchFamily="34" charset="0"/>
              </a:rPr>
              <a:t>Framework being used are Django</a:t>
            </a:r>
          </a:p>
          <a:p>
            <a:pPr marL="457200" indent="-457200">
              <a:lnSpc>
                <a:spcPct val="150000"/>
              </a:lnSpc>
              <a:buFont typeface="Arial" panose="020B0604020202020204" pitchFamily="34" charset="0"/>
              <a:buChar char="•"/>
            </a:pPr>
            <a:r>
              <a:rPr lang="en-IN" sz="3200" dirty="0">
                <a:solidFill>
                  <a:schemeClr val="bg2"/>
                </a:solidFill>
                <a:latin typeface="arial" panose="020B0604020202020204" pitchFamily="34" charset="0"/>
              </a:rPr>
              <a:t>Machine learning algorithms used are</a:t>
            </a:r>
          </a:p>
          <a:p>
            <a:pPr marL="457200" indent="-457200">
              <a:lnSpc>
                <a:spcPct val="150000"/>
              </a:lnSpc>
              <a:buFont typeface="Arial" panose="020B0604020202020204" pitchFamily="34" charset="0"/>
              <a:buChar char="•"/>
            </a:pPr>
            <a:r>
              <a:rPr lang="en-IN" sz="3200" dirty="0">
                <a:solidFill>
                  <a:schemeClr val="bg2"/>
                </a:solidFill>
                <a:latin typeface="arial" panose="020B0604020202020204" pitchFamily="34" charset="0"/>
              </a:rPr>
              <a:t>Yolo-v3 Object detection algorithm</a:t>
            </a:r>
          </a:p>
          <a:p>
            <a:pPr marL="457200" indent="-457200">
              <a:buFont typeface="Arial" panose="020B0604020202020204" pitchFamily="34" charset="0"/>
              <a:buChar char="•"/>
            </a:pPr>
            <a:endParaRPr lang="en-IN" sz="2400" b="1" dirty="0">
              <a:solidFill>
                <a:schemeClr val="bg2"/>
              </a:solidFill>
              <a:latin typeface="arial" panose="020B0604020202020204" pitchFamily="34" charset="0"/>
            </a:endParaRPr>
          </a:p>
          <a:p>
            <a:r>
              <a:rPr lang="en-IN" sz="3200" b="1" dirty="0">
                <a:solidFill>
                  <a:schemeClr val="bg2"/>
                </a:solidFill>
                <a:latin typeface="arial" panose="020B0604020202020204" pitchFamily="34" charset="0"/>
              </a:rPr>
              <a:t> </a:t>
            </a:r>
          </a:p>
          <a:p>
            <a:endParaRPr lang="en-US" dirty="0"/>
          </a:p>
        </p:txBody>
      </p:sp>
      <p:graphicFrame>
        <p:nvGraphicFramePr>
          <p:cNvPr id="8" name="Table 7">
            <a:extLst>
              <a:ext uri="{FF2B5EF4-FFF2-40B4-BE49-F238E27FC236}">
                <a16:creationId xmlns:a16="http://schemas.microsoft.com/office/drawing/2014/main" id="{E5D0556F-7670-21D5-702F-D13180CA6E96}"/>
              </a:ext>
            </a:extLst>
          </p:cNvPr>
          <p:cNvGraphicFramePr>
            <a:graphicFrameLocks noGrp="1"/>
          </p:cNvGraphicFramePr>
          <p:nvPr>
            <p:extLst>
              <p:ext uri="{D42A27DB-BD31-4B8C-83A1-F6EECF244321}">
                <p14:modId xmlns:p14="http://schemas.microsoft.com/office/powerpoint/2010/main" val="3848205001"/>
              </p:ext>
            </p:extLst>
          </p:nvPr>
        </p:nvGraphicFramePr>
        <p:xfrm>
          <a:off x="1155700" y="4020987"/>
          <a:ext cx="8761413" cy="581326"/>
        </p:xfrm>
        <a:graphic>
          <a:graphicData uri="http://schemas.openxmlformats.org/drawingml/2006/table">
            <a:tbl>
              <a:tblPr/>
              <a:tblGrid>
                <a:gridCol w="8761413">
                  <a:extLst>
                    <a:ext uri="{9D8B030D-6E8A-4147-A177-3AD203B41FA5}">
                      <a16:colId xmlns:a16="http://schemas.microsoft.com/office/drawing/2014/main" val="1316080144"/>
                    </a:ext>
                  </a:extLst>
                </a:gridCol>
              </a:tblGrid>
              <a:tr h="581326">
                <a:tc>
                  <a:txBody>
                    <a:bodyPr/>
                    <a:lstStyle/>
                    <a:p>
                      <a:pPr fontAlgn="t"/>
                      <a:br>
                        <a:rPr lang="en-IN" sz="1600" dirty="0">
                          <a:effectLst/>
                        </a:rPr>
                      </a:br>
                      <a:endParaRPr lang="en-IN" sz="1600" dirty="0">
                        <a:effectLst/>
                      </a:endParaRPr>
                    </a:p>
                  </a:txBody>
                  <a:tcPr marL="83047" marR="83047" marT="41523" marB="41523">
                    <a:lnL w="7620" cap="flat" cmpd="sng" algn="ctr">
                      <a:solidFill>
                        <a:srgbClr val="C1C6CC"/>
                      </a:solidFill>
                      <a:prstDash val="solid"/>
                      <a:round/>
                      <a:headEnd type="none" w="med" len="med"/>
                      <a:tailEnd type="none" w="med" len="med"/>
                    </a:lnL>
                    <a:lnR w="7620" cap="flat" cmpd="sng" algn="ctr">
                      <a:solidFill>
                        <a:srgbClr val="C1C6CC"/>
                      </a:solidFill>
                      <a:prstDash val="solid"/>
                      <a:round/>
                      <a:headEnd type="none" w="med" len="med"/>
                      <a:tailEnd type="none" w="med" len="med"/>
                    </a:lnR>
                    <a:lnT w="7620" cap="flat" cmpd="sng" algn="ctr">
                      <a:solidFill>
                        <a:srgbClr val="C1C6CC"/>
                      </a:solidFill>
                      <a:prstDash val="solid"/>
                      <a:round/>
                      <a:headEnd type="none" w="med" len="med"/>
                      <a:tailEnd type="none" w="med" len="med"/>
                    </a:lnT>
                    <a:lnB w="7620" cap="flat" cmpd="sng" algn="ctr">
                      <a:solidFill>
                        <a:srgbClr val="C1C6CC"/>
                      </a:solidFill>
                      <a:prstDash val="solid"/>
                      <a:round/>
                      <a:headEnd type="none" w="med" len="med"/>
                      <a:tailEnd type="none" w="med" len="med"/>
                    </a:lnB>
                  </a:tcPr>
                </a:tc>
                <a:extLst>
                  <a:ext uri="{0D108BD9-81ED-4DB2-BD59-A6C34878D82A}">
                    <a16:rowId xmlns:a16="http://schemas.microsoft.com/office/drawing/2014/main" val="3672244650"/>
                  </a:ext>
                </a:extLst>
              </a:tr>
            </a:tbl>
          </a:graphicData>
        </a:graphic>
      </p:graphicFrame>
    </p:spTree>
    <p:extLst>
      <p:ext uri="{BB962C8B-B14F-4D97-AF65-F5344CB8AC3E}">
        <p14:creationId xmlns:p14="http://schemas.microsoft.com/office/powerpoint/2010/main" val="1205336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C6B77-333A-1039-757E-34557AA4FDD6}"/>
              </a:ext>
            </a:extLst>
          </p:cNvPr>
          <p:cNvSpPr>
            <a:spLocks noGrp="1"/>
          </p:cNvSpPr>
          <p:nvPr>
            <p:ph type="title"/>
          </p:nvPr>
        </p:nvSpPr>
        <p:spPr/>
        <p:txBody>
          <a:bodyPr/>
          <a:lstStyle/>
          <a:p>
            <a:r>
              <a:rPr lang="en-IN" b="1" i="1" dirty="0"/>
              <a:t>Functional</a:t>
            </a:r>
            <a:r>
              <a:rPr lang="en-IN" dirty="0"/>
              <a:t> </a:t>
            </a:r>
            <a:r>
              <a:rPr lang="en-IN" b="1" i="1" dirty="0"/>
              <a:t>Requirements</a:t>
            </a:r>
            <a:r>
              <a:rPr lang="en-IN" i="1" dirty="0"/>
              <a:t> </a:t>
            </a:r>
          </a:p>
        </p:txBody>
      </p:sp>
      <p:graphicFrame>
        <p:nvGraphicFramePr>
          <p:cNvPr id="9" name="Diagram 8">
            <a:extLst>
              <a:ext uri="{FF2B5EF4-FFF2-40B4-BE49-F238E27FC236}">
                <a16:creationId xmlns:a16="http://schemas.microsoft.com/office/drawing/2014/main" id="{32DAEB46-2A5E-EBED-DA69-B6E9BC529508}"/>
              </a:ext>
            </a:extLst>
          </p:cNvPr>
          <p:cNvGraphicFramePr/>
          <p:nvPr>
            <p:extLst>
              <p:ext uri="{D42A27DB-BD31-4B8C-83A1-F6EECF244321}">
                <p14:modId xmlns:p14="http://schemas.microsoft.com/office/powerpoint/2010/main" val="1929595937"/>
              </p:ext>
            </p:extLst>
          </p:nvPr>
        </p:nvGraphicFramePr>
        <p:xfrm>
          <a:off x="2560320" y="2498939"/>
          <a:ext cx="10165080" cy="33853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CC282946-D6E6-033B-85E1-80833D721A2E}"/>
              </a:ext>
            </a:extLst>
          </p:cNvPr>
          <p:cNvPicPr>
            <a:picLocks noChangeAspect="1"/>
          </p:cNvPicPr>
          <p:nvPr/>
        </p:nvPicPr>
        <p:blipFill rotWithShape="1">
          <a:blip r:embed="rId7">
            <a:extLst>
              <a:ext uri="{28A0092B-C50C-407E-A947-70E740481C1C}">
                <a14:useLocalDpi xmlns:a14="http://schemas.microsoft.com/office/drawing/2010/main" val="0"/>
              </a:ext>
            </a:extLst>
          </a:blip>
          <a:srcRect l="46800"/>
          <a:stretch/>
        </p:blipFill>
        <p:spPr>
          <a:xfrm>
            <a:off x="1478122" y="2235140"/>
            <a:ext cx="3040380" cy="3912989"/>
          </a:xfrm>
          <a:prstGeom prst="rect">
            <a:avLst/>
          </a:prstGeom>
        </p:spPr>
      </p:pic>
    </p:spTree>
    <p:extLst>
      <p:ext uri="{BB962C8B-B14F-4D97-AF65-F5344CB8AC3E}">
        <p14:creationId xmlns:p14="http://schemas.microsoft.com/office/powerpoint/2010/main" val="35399887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708D7-8042-7938-0958-728914CD5878}"/>
              </a:ext>
            </a:extLst>
          </p:cNvPr>
          <p:cNvSpPr>
            <a:spLocks noGrp="1"/>
          </p:cNvSpPr>
          <p:nvPr>
            <p:ph type="title"/>
          </p:nvPr>
        </p:nvSpPr>
        <p:spPr/>
        <p:txBody>
          <a:bodyPr/>
          <a:lstStyle/>
          <a:p>
            <a:r>
              <a:rPr lang="en-US" dirty="0"/>
              <a:t>Key Points:</a:t>
            </a:r>
            <a:endParaRPr lang="en-IN" dirty="0"/>
          </a:p>
        </p:txBody>
      </p:sp>
      <p:sp>
        <p:nvSpPr>
          <p:cNvPr id="4" name="TextBox 3">
            <a:extLst>
              <a:ext uri="{FF2B5EF4-FFF2-40B4-BE49-F238E27FC236}">
                <a16:creationId xmlns:a16="http://schemas.microsoft.com/office/drawing/2014/main" id="{39E21280-62A7-83F5-0E13-D02DA483518D}"/>
              </a:ext>
            </a:extLst>
          </p:cNvPr>
          <p:cNvSpPr txBox="1"/>
          <p:nvPr/>
        </p:nvSpPr>
        <p:spPr>
          <a:xfrm>
            <a:off x="963266" y="2929081"/>
            <a:ext cx="9144785" cy="3477875"/>
          </a:xfrm>
          <a:prstGeom prst="rect">
            <a:avLst/>
          </a:prstGeom>
          <a:noFill/>
        </p:spPr>
        <p:txBody>
          <a:bodyPr wrap="square">
            <a:spAutoFit/>
          </a:bodyPr>
          <a:lstStyle/>
          <a:p>
            <a:pPr marL="571500" indent="-571500">
              <a:buFont typeface="Wingdings" panose="05000000000000000000" pitchFamily="2" charset="2"/>
              <a:buChar char="Ø"/>
            </a:pPr>
            <a:r>
              <a:rPr lang="en-IN" sz="4400" b="1" dirty="0"/>
              <a:t>Weapon Detection</a:t>
            </a:r>
            <a:endParaRPr lang="en-US" sz="4400" b="1" dirty="0"/>
          </a:p>
          <a:p>
            <a:pPr marL="571500" lvl="0" indent="-571500">
              <a:buFont typeface="Wingdings" panose="05000000000000000000" pitchFamily="2" charset="2"/>
              <a:buChar char="Ø"/>
            </a:pPr>
            <a:r>
              <a:rPr lang="en-US" sz="4400" b="1" dirty="0"/>
              <a:t>Iris Detection</a:t>
            </a:r>
          </a:p>
          <a:p>
            <a:pPr marL="571500" lvl="0" indent="-571500">
              <a:buFont typeface="Wingdings" panose="05000000000000000000" pitchFamily="2" charset="2"/>
              <a:buChar char="Ø"/>
            </a:pPr>
            <a:r>
              <a:rPr lang="en-US" sz="4400" b="1" dirty="0"/>
              <a:t>Recognizing Wanted Criminal </a:t>
            </a:r>
          </a:p>
          <a:p>
            <a:pPr marL="571500" lvl="0" indent="-571500">
              <a:buFont typeface="Wingdings" panose="05000000000000000000" pitchFamily="2" charset="2"/>
              <a:buChar char="Ø"/>
            </a:pPr>
            <a:r>
              <a:rPr lang="en-US" sz="4400" b="1" dirty="0"/>
              <a:t>Affordable and Scalable</a:t>
            </a:r>
          </a:p>
          <a:p>
            <a:pPr marL="571500" lvl="0" indent="-571500">
              <a:buFont typeface="Wingdings" panose="05000000000000000000" pitchFamily="2" charset="2"/>
              <a:buChar char="Ø"/>
            </a:pPr>
            <a:r>
              <a:rPr lang="en-US" sz="4400" b="1" dirty="0"/>
              <a:t>Easy Implementation</a:t>
            </a:r>
          </a:p>
        </p:txBody>
      </p:sp>
    </p:spTree>
    <p:extLst>
      <p:ext uri="{BB962C8B-B14F-4D97-AF65-F5344CB8AC3E}">
        <p14:creationId xmlns:p14="http://schemas.microsoft.com/office/powerpoint/2010/main" val="15137478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1_Office Theme">
  <a:themeElements>
    <a:clrScheme name="Custom 1">
      <a:dk1>
        <a:sysClr val="windowText" lastClr="000000"/>
      </a:dk1>
      <a:lt1>
        <a:sysClr val="window" lastClr="FFFFFF"/>
      </a:lt1>
      <a:dk2>
        <a:srgbClr val="3F3F3F"/>
      </a:dk2>
      <a:lt2>
        <a:srgbClr val="E7E6E6"/>
      </a:lt2>
      <a:accent1>
        <a:srgbClr val="D63A31"/>
      </a:accent1>
      <a:accent2>
        <a:srgbClr val="066F89"/>
      </a:accent2>
      <a:accent3>
        <a:srgbClr val="55B0BD"/>
      </a:accent3>
      <a:accent4>
        <a:srgbClr val="D0D3C4"/>
      </a:accent4>
      <a:accent5>
        <a:srgbClr val="022B30"/>
      </a:accent5>
      <a:accent6>
        <a:srgbClr val="FFC000"/>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319</Words>
  <Application>Microsoft Office PowerPoint</Application>
  <PresentationFormat>Widescreen</PresentationFormat>
  <Paragraphs>60</Paragraphs>
  <Slides>12</Slides>
  <Notes>5</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12</vt:i4>
      </vt:variant>
    </vt:vector>
  </HeadingPairs>
  <TitlesOfParts>
    <vt:vector size="26" baseType="lpstr">
      <vt:lpstr>Arial</vt:lpstr>
      <vt:lpstr>Arial</vt:lpstr>
      <vt:lpstr>Arial Black</vt:lpstr>
      <vt:lpstr>Arial Rounded MT Bold</vt:lpstr>
      <vt:lpstr>Calibri</vt:lpstr>
      <vt:lpstr>Calibri Light</vt:lpstr>
      <vt:lpstr>Century Gothic</vt:lpstr>
      <vt:lpstr>Cooper Black</vt:lpstr>
      <vt:lpstr>Open Sans</vt:lpstr>
      <vt:lpstr>Segoe UI</vt:lpstr>
      <vt:lpstr>Wingdings</vt:lpstr>
      <vt:lpstr>Wingdings 3</vt:lpstr>
      <vt:lpstr>1_Office Theme</vt:lpstr>
      <vt:lpstr>Ion Boardroom</vt:lpstr>
      <vt:lpstr>PowerPoint Presentation</vt:lpstr>
      <vt:lpstr>PowerPoint Presentation</vt:lpstr>
      <vt:lpstr>PowerPoint Presentation</vt:lpstr>
      <vt:lpstr>Introduction</vt:lpstr>
      <vt:lpstr>PowerPoint Presentation</vt:lpstr>
      <vt:lpstr>Work Flow :-</vt:lpstr>
      <vt:lpstr>Solution Domain/Tech Stack Used </vt:lpstr>
      <vt:lpstr>Functional Requirements </vt:lpstr>
      <vt:lpstr>Key Points:</vt:lpstr>
      <vt:lpstr>Implement Costing </vt:lpstr>
      <vt:lpstr>Business Model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 24slides5</dc:creator>
  <cp:lastModifiedBy>Abhishek Yadav</cp:lastModifiedBy>
  <cp:revision>4</cp:revision>
  <dcterms:created xsi:type="dcterms:W3CDTF">2019-07-10T03:07:26Z</dcterms:created>
  <dcterms:modified xsi:type="dcterms:W3CDTF">2023-04-12T08:01:22Z</dcterms:modified>
</cp:coreProperties>
</file>