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5" r:id="rId4"/>
    <p:sldId id="257" r:id="rId5"/>
    <p:sldId id="259" r:id="rId6"/>
    <p:sldId id="258" r:id="rId7"/>
    <p:sldId id="260" r:id="rId8"/>
    <p:sldId id="261" r:id="rId9"/>
    <p:sldId id="263" r:id="rId10"/>
    <p:sldId id="262" r:id="rId11"/>
    <p:sldId id="267" r:id="rId12"/>
    <p:sldId id="271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261E9E1-6D91-4451-9610-ECB55D218A7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43-662A-447B-8B28-17F79DAF6A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23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E9E1-6D91-4451-9610-ECB55D218A7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43-662A-447B-8B28-17F79DAF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2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E9E1-6D91-4451-9610-ECB55D218A7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43-662A-447B-8B28-17F79DAF6A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97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E9E1-6D91-4451-9610-ECB55D218A7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43-662A-447B-8B28-17F79DAF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E9E1-6D91-4451-9610-ECB55D218A7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43-662A-447B-8B28-17F79DAF6A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64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E9E1-6D91-4451-9610-ECB55D218A7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43-662A-447B-8B28-17F79DAF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0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E9E1-6D91-4451-9610-ECB55D218A7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43-662A-447B-8B28-17F79DAF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E9E1-6D91-4451-9610-ECB55D218A7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43-662A-447B-8B28-17F79DAF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3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E9E1-6D91-4451-9610-ECB55D218A7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43-662A-447B-8B28-17F79DAF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E9E1-6D91-4451-9610-ECB55D218A7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43-662A-447B-8B28-17F79DAF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E9E1-6D91-4451-9610-ECB55D218A7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D743-662A-447B-8B28-17F79DAF6A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3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61E9E1-6D91-4451-9610-ECB55D218A7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26D743-662A-447B-8B28-17F79DAF6A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81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36A2-F4F0-40C3-AA2A-BAD5BB88A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scoring in microfinance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E4D58-0A89-4F48-93C7-966B22E99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- Data Analytics (CS664)</a:t>
            </a:r>
          </a:p>
          <a:p>
            <a:r>
              <a:rPr lang="en-US" dirty="0"/>
              <a:t>Group members - Abhishek Tiwari and Shubham Jain </a:t>
            </a:r>
          </a:p>
        </p:txBody>
      </p:sp>
    </p:spTree>
    <p:extLst>
      <p:ext uri="{BB962C8B-B14F-4D97-AF65-F5344CB8AC3E}">
        <p14:creationId xmlns:p14="http://schemas.microsoft.com/office/powerpoint/2010/main" val="63765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CD9B-55D1-42F8-B625-008ADE1B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pic>
        <p:nvPicPr>
          <p:cNvPr id="1026" name="Picture 2" descr="Information Value Concept in Scorecard Development | K2 Analytics">
            <a:extLst>
              <a:ext uri="{FF2B5EF4-FFF2-40B4-BE49-F238E27FC236}">
                <a16:creationId xmlns:a16="http://schemas.microsoft.com/office/drawing/2014/main" id="{508E4781-9C7C-4167-AF52-831ED60851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7" y="1828801"/>
            <a:ext cx="10319733" cy="444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94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D539-7F64-4DF3-B739-5B691894C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1709530"/>
          </a:xfrm>
        </p:spPr>
        <p:txBody>
          <a:bodyPr/>
          <a:lstStyle/>
          <a:p>
            <a:r>
              <a:rPr lang="en-US" dirty="0"/>
              <a:t>Sampling technique for IMBALANCED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5B27-A333-4D6F-AB8C-442DF592B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709530"/>
            <a:ext cx="9166794" cy="459983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B756C-3458-49D5-ACBD-E3325A209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1563756"/>
            <a:ext cx="9166795" cy="509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5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7DB8098-5E16-4813-982D-55D8794DE6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94" y="520374"/>
            <a:ext cx="10028184" cy="633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8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6729-AD26-44C1-9E90-32477793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555555"/>
                </a:solidFill>
                <a:effectLst/>
              </a:rPr>
              <a:t>Synthetic Minority Oversampling Technique</a:t>
            </a:r>
            <a:r>
              <a:rPr lang="en-US" sz="3600" b="0" i="0" dirty="0">
                <a:solidFill>
                  <a:srgbClr val="555555"/>
                </a:solidFill>
                <a:effectLst/>
              </a:rPr>
              <a:t>, or </a:t>
            </a:r>
            <a:r>
              <a:rPr lang="en-US" sz="3600" b="1" i="0" dirty="0">
                <a:solidFill>
                  <a:srgbClr val="555555"/>
                </a:solidFill>
                <a:effectLst/>
              </a:rPr>
              <a:t>SMOTE</a:t>
            </a:r>
            <a:r>
              <a:rPr lang="en-US" sz="3600" b="0" i="0" dirty="0">
                <a:solidFill>
                  <a:srgbClr val="555555"/>
                </a:solidFill>
                <a:effectLst/>
              </a:rPr>
              <a:t> for short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5D723D-901B-4140-8D4F-AF22F125C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SMOTE works by utilizing a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k-nearest neighbour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algorithm to create synthetic data. SMOTE first start by choosing random data from the minority class, then k-nearest neighbours from the data are set. 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6237693-D8C1-4278-9A12-DEA868825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256" y="3465576"/>
            <a:ext cx="4223509" cy="284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547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F7B7-D947-4675-9186-E7CBDDA4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different algorithms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CCD35-090F-49B5-8F4F-06520058E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9007768" cy="3425687"/>
          </a:xfrm>
        </p:spPr>
        <p:txBody>
          <a:bodyPr/>
          <a:lstStyle/>
          <a:p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9327BD6-F174-453E-B267-7D7FBD837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98" y="1908314"/>
            <a:ext cx="11661815" cy="485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26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360A4CE-0F7D-49AD-8844-81F1DA43C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975" y="600697"/>
            <a:ext cx="8359866" cy="60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45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C984A-366C-4DE4-8882-EB9DB869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219200"/>
            <a:ext cx="9720071" cy="509016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5400" dirty="0"/>
              <a:t>WHAT IS CREDIT SCORING ?</a:t>
            </a:r>
          </a:p>
          <a:p>
            <a:pPr marL="457200" indent="-457200">
              <a:buFont typeface="+mj-lt"/>
              <a:buAutoNum type="arabicPeriod"/>
            </a:pPr>
            <a:endParaRPr lang="en-US" sz="5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5400" dirty="0"/>
              <a:t>How it is use full?</a:t>
            </a:r>
          </a:p>
          <a:p>
            <a:pPr marL="457200" indent="-457200" algn="just">
              <a:buFont typeface="+mj-lt"/>
              <a:buAutoNum type="arabicPeriod"/>
            </a:pPr>
            <a:endParaRPr lang="en-US" sz="5400" dirty="0"/>
          </a:p>
          <a:p>
            <a:pPr marL="457200" indent="-457200">
              <a:buFont typeface="+mj-lt"/>
              <a:buAutoNum type="arabicPeriod"/>
            </a:pPr>
            <a:r>
              <a:rPr lang="en-US" sz="5400" dirty="0"/>
              <a:t>Which business generally uses credit scoring?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2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D23D2D-7BF2-442D-AEBB-E87C3F93D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2" y="752061"/>
            <a:ext cx="10755236" cy="5353878"/>
          </a:xfrm>
        </p:spPr>
      </p:pic>
    </p:spTree>
    <p:extLst>
      <p:ext uri="{BB962C8B-B14F-4D97-AF65-F5344CB8AC3E}">
        <p14:creationId xmlns:p14="http://schemas.microsoft.com/office/powerpoint/2010/main" val="226409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C033-F59C-4273-96F0-756ACBE9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taken Dataset from Kaggle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5143F-4A66-4723-9B8D-FAFFCAA48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9" y="1670755"/>
            <a:ext cx="10092654" cy="4797777"/>
          </a:xfrm>
        </p:spPr>
      </p:pic>
    </p:spTree>
    <p:extLst>
      <p:ext uri="{BB962C8B-B14F-4D97-AF65-F5344CB8AC3E}">
        <p14:creationId xmlns:p14="http://schemas.microsoft.com/office/powerpoint/2010/main" val="102168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E789-2ED3-493D-A511-239BB89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55F4AF-83A9-4523-B765-9C3FE9AC8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78" y="2081590"/>
            <a:ext cx="10182578" cy="4612721"/>
          </a:xfrm>
        </p:spPr>
      </p:pic>
    </p:spTree>
    <p:extLst>
      <p:ext uri="{BB962C8B-B14F-4D97-AF65-F5344CB8AC3E}">
        <p14:creationId xmlns:p14="http://schemas.microsoft.com/office/powerpoint/2010/main" val="18252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E409-8E59-4A1D-924A-E87FA8A2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EB0763-4E9F-41C4-A00C-3B258AA17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754598"/>
            <a:ext cx="9720262" cy="3085529"/>
          </a:xfrm>
        </p:spPr>
      </p:pic>
    </p:spTree>
    <p:extLst>
      <p:ext uri="{BB962C8B-B14F-4D97-AF65-F5344CB8AC3E}">
        <p14:creationId xmlns:p14="http://schemas.microsoft.com/office/powerpoint/2010/main" val="109182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0736-1C93-4445-AA6B-FB76EE27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85A41A-25CA-4C67-B2E1-FE716B51F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6" y="1470991"/>
            <a:ext cx="10191044" cy="5486400"/>
          </a:xfrm>
        </p:spPr>
      </p:pic>
    </p:spTree>
    <p:extLst>
      <p:ext uri="{BB962C8B-B14F-4D97-AF65-F5344CB8AC3E}">
        <p14:creationId xmlns:p14="http://schemas.microsoft.com/office/powerpoint/2010/main" val="360215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D5C6-A87C-4805-A25C-41373FFE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6F04F-17CB-47E9-8B67-B6C1915C8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11" y="2223912"/>
            <a:ext cx="9448800" cy="4084814"/>
          </a:xfrm>
        </p:spPr>
      </p:pic>
    </p:spTree>
    <p:extLst>
      <p:ext uri="{BB962C8B-B14F-4D97-AF65-F5344CB8AC3E}">
        <p14:creationId xmlns:p14="http://schemas.microsoft.com/office/powerpoint/2010/main" val="398909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DC369-E2A8-48F4-9E57-607342BC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0E0B9-293D-4F1D-A9AD-A73BE71CF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636466"/>
                </a:solidFill>
                <a:effectLst/>
              </a:rPr>
              <a:t>Information Value analysis is a data exploration technique that helps determine which columns in a data set have predictive power or influence on the value of a specified dependent variable.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>
              <a:solidFill>
                <a:srgbClr val="636466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636466"/>
                </a:solidFill>
                <a:effectLst/>
              </a:rPr>
              <a:t>Information value analysis is a popular tool for banks, for example, providing a set of variables that help determine which credit card customers are most likely to default</a:t>
            </a:r>
            <a:r>
              <a:rPr lang="en-US" b="0" i="0" dirty="0">
                <a:solidFill>
                  <a:srgbClr val="636466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3543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421</TotalTime>
  <Words>169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charter</vt:lpstr>
      <vt:lpstr>Helvetica Neue</vt:lpstr>
      <vt:lpstr>Tw Cen MT</vt:lpstr>
      <vt:lpstr>Tw Cen MT Condensed</vt:lpstr>
      <vt:lpstr>Wingdings</vt:lpstr>
      <vt:lpstr>Wingdings 3</vt:lpstr>
      <vt:lpstr>Integral</vt:lpstr>
      <vt:lpstr>Credit scoring in microfinance </vt:lpstr>
      <vt:lpstr>PowerPoint Presentation</vt:lpstr>
      <vt:lpstr>PowerPoint Presentation</vt:lpstr>
      <vt:lpstr>We have taken Dataset from Kaggle</vt:lpstr>
      <vt:lpstr>Columns description</vt:lpstr>
      <vt:lpstr>Dataset statistics</vt:lpstr>
      <vt:lpstr>             HEATMAP</vt:lpstr>
      <vt:lpstr>Data size</vt:lpstr>
      <vt:lpstr>Information value</vt:lpstr>
      <vt:lpstr>Table</vt:lpstr>
      <vt:lpstr>Sampling technique for IMBALANCED DATASET</vt:lpstr>
      <vt:lpstr>PowerPoint Presentation</vt:lpstr>
      <vt:lpstr>Synthetic Minority Oversampling Technique, or SMOTE for short.</vt:lpstr>
      <vt:lpstr>Comparison between different algorithms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scoring in microfinance using Logistic regression</dc:title>
  <dc:creator>abhishek tiwari</dc:creator>
  <cp:lastModifiedBy>abhishek tiwari</cp:lastModifiedBy>
  <cp:revision>16</cp:revision>
  <dcterms:created xsi:type="dcterms:W3CDTF">2022-04-17T15:19:14Z</dcterms:created>
  <dcterms:modified xsi:type="dcterms:W3CDTF">2022-05-18T05:36:52Z</dcterms:modified>
</cp:coreProperties>
</file>