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DB6E-2640-44DD-9C20-57244CF337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85BFA-B915-4545-9E52-D61D5ABE0B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85BFA-B915-4545-9E52-D61D5ABE0B6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F18-99A7-4CC7-9D2B-201BB34AC218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F759-0D76-4EA2-8A9F-711F729FE37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F18-99A7-4CC7-9D2B-201BB34AC218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F759-0D76-4EA2-8A9F-711F729FE3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F18-99A7-4CC7-9D2B-201BB34AC218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F759-0D76-4EA2-8A9F-711F729FE3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F18-99A7-4CC7-9D2B-201BB34AC218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F759-0D76-4EA2-8A9F-711F729FE3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F18-99A7-4CC7-9D2B-201BB34AC218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F759-0D76-4EA2-8A9F-711F729FE37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F18-99A7-4CC7-9D2B-201BB34AC218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F759-0D76-4EA2-8A9F-711F729FE3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F18-99A7-4CC7-9D2B-201BB34AC218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F759-0D76-4EA2-8A9F-711F729FE3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F18-99A7-4CC7-9D2B-201BB34AC218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F759-0D76-4EA2-8A9F-711F729FE3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F18-99A7-4CC7-9D2B-201BB34AC218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F759-0D76-4EA2-8A9F-711F729FE3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F18-99A7-4CC7-9D2B-201BB34AC218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F759-0D76-4EA2-8A9F-711F729FE3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F18-99A7-4CC7-9D2B-201BB34AC218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9CDF759-0D76-4EA2-8A9F-711F729FE37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57C9F18-99A7-4CC7-9D2B-201BB34AC218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9CDF759-0D76-4EA2-8A9F-711F729FE37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496" y="142852"/>
            <a:ext cx="4929222" cy="914408"/>
          </a:xfrm>
        </p:spPr>
        <p:txBody>
          <a:bodyPr>
            <a:normAutofit/>
          </a:bodyPr>
          <a:lstStyle/>
          <a:p>
            <a:r>
              <a:rPr lang="en-US" dirty="0" smtClean="0"/>
              <a:t> date:9/3/2023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14422"/>
            <a:ext cx="8929718" cy="5643578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FF00"/>
                </a:solidFill>
              </a:rPr>
              <a:t>*silver oak college of computer </a:t>
            </a:r>
            <a:r>
              <a:rPr lang="en-US" dirty="0" smtClean="0">
                <a:solidFill>
                  <a:srgbClr val="FFFF00"/>
                </a:solidFill>
              </a:rPr>
              <a:t>applications</a:t>
            </a:r>
            <a:endParaRPr lang="en-US" dirty="0" smtClean="0">
              <a:solidFill>
                <a:srgbClr val="FFFF00"/>
              </a:solidFill>
            </a:endParaRPr>
          </a:p>
          <a:p>
            <a:pPr algn="l"/>
            <a:endParaRPr lang="en-US" dirty="0" smtClean="0">
              <a:solidFill>
                <a:srgbClr val="FFFF00"/>
              </a:solidFill>
            </a:endParaRPr>
          </a:p>
          <a:p>
            <a:pPr algn="l">
              <a:buFont typeface="Arial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div:m1a3</a:t>
            </a:r>
          </a:p>
          <a:p>
            <a:pPr algn="l">
              <a:buFont typeface="Arial" charset="0"/>
              <a:buChar char="•"/>
            </a:pPr>
            <a:endParaRPr lang="en-US" dirty="0" smtClean="0">
              <a:solidFill>
                <a:srgbClr val="FFFF00"/>
              </a:solidFill>
            </a:endParaRPr>
          </a:p>
          <a:p>
            <a:pPr algn="l">
              <a:buFont typeface="Arial" charset="0"/>
              <a:buChar char="•"/>
            </a:pPr>
            <a:r>
              <a:rPr lang="en-US" dirty="0" err="1" smtClean="0">
                <a:solidFill>
                  <a:srgbClr val="FFFF00"/>
                </a:solidFill>
              </a:rPr>
              <a:t>Subjest</a:t>
            </a:r>
            <a:r>
              <a:rPr lang="en-US" dirty="0" smtClean="0">
                <a:solidFill>
                  <a:srgbClr val="FFFF00"/>
                </a:solidFill>
              </a:rPr>
              <a:t>:   internship  </a:t>
            </a:r>
            <a:r>
              <a:rPr lang="en-US" dirty="0" err="1" smtClean="0">
                <a:solidFill>
                  <a:srgbClr val="FFFF00"/>
                </a:solidFill>
              </a:rPr>
              <a:t>ojt</a:t>
            </a:r>
            <a:endParaRPr lang="en-US" dirty="0" smtClean="0">
              <a:solidFill>
                <a:srgbClr val="FFFF00"/>
              </a:solidFill>
            </a:endParaRPr>
          </a:p>
          <a:p>
            <a:pPr algn="l"/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 smtClean="0">
              <a:solidFill>
                <a:srgbClr val="FFFF00"/>
              </a:solidFill>
            </a:endParaRPr>
          </a:p>
          <a:p>
            <a:pPr algn="l"/>
            <a:r>
              <a:rPr lang="en-US" dirty="0" smtClean="0">
                <a:solidFill>
                  <a:srgbClr val="FFFF00"/>
                </a:solidFill>
              </a:rPr>
              <a:t>*</a:t>
            </a:r>
            <a:r>
              <a:rPr lang="en-US" dirty="0" err="1" smtClean="0">
                <a:solidFill>
                  <a:srgbClr val="FFFF00"/>
                </a:solidFill>
              </a:rPr>
              <a:t>enrool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mant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no:2204030102632</a:t>
            </a:r>
            <a:endParaRPr lang="en-US" dirty="0" smtClean="0">
              <a:solidFill>
                <a:srgbClr val="FFFF00"/>
              </a:solidFill>
            </a:endParaRPr>
          </a:p>
          <a:p>
            <a:pPr algn="l"/>
            <a:endParaRPr lang="en-US" dirty="0" smtClean="0">
              <a:solidFill>
                <a:srgbClr val="FFFF00"/>
              </a:solidFill>
            </a:endParaRPr>
          </a:p>
          <a:p>
            <a:pPr algn="l"/>
            <a:r>
              <a:rPr lang="en-US" dirty="0" smtClean="0">
                <a:solidFill>
                  <a:srgbClr val="FFFF00"/>
                </a:solidFill>
              </a:rPr>
              <a:t>*project </a:t>
            </a:r>
            <a:r>
              <a:rPr lang="en-US" dirty="0" smtClean="0">
                <a:solidFill>
                  <a:srgbClr val="FFFF00"/>
                </a:solidFill>
              </a:rPr>
              <a:t>name: </a:t>
            </a:r>
            <a:r>
              <a:rPr lang="en-US" dirty="0" err="1" smtClean="0">
                <a:solidFill>
                  <a:srgbClr val="FFFF00"/>
                </a:solidFill>
              </a:rPr>
              <a:t>hottel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managemant</a:t>
            </a:r>
            <a:r>
              <a:rPr lang="en-US" dirty="0" smtClean="0">
                <a:solidFill>
                  <a:srgbClr val="FFFF00"/>
                </a:solidFill>
              </a:rPr>
              <a:t> and brand promotions</a:t>
            </a:r>
          </a:p>
          <a:p>
            <a:pPr algn="l"/>
            <a:endParaRPr lang="en-US" dirty="0" smtClean="0">
              <a:solidFill>
                <a:srgbClr val="FFFF00"/>
              </a:solidFill>
            </a:endParaRPr>
          </a:p>
          <a:p>
            <a:pPr algn="l"/>
            <a:r>
              <a:rPr lang="en-US" dirty="0" smtClean="0">
                <a:solidFill>
                  <a:srgbClr val="FFFF00"/>
                </a:solidFill>
              </a:rPr>
              <a:t>*project </a:t>
            </a:r>
            <a:r>
              <a:rPr lang="en-US" dirty="0" err="1" smtClean="0">
                <a:solidFill>
                  <a:srgbClr val="FFFF00"/>
                </a:solidFill>
              </a:rPr>
              <a:t>guid</a:t>
            </a:r>
            <a:r>
              <a:rPr lang="en-US" dirty="0" smtClean="0">
                <a:solidFill>
                  <a:srgbClr val="FFFF00"/>
                </a:solidFill>
              </a:rPr>
              <a:t> :  self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428604"/>
            <a:ext cx="871540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accent1"/>
                </a:solidFill>
              </a:rPr>
              <a:t>*</a:t>
            </a:r>
            <a:r>
              <a:rPr lang="en-US" sz="2400" dirty="0" err="1" smtClean="0">
                <a:solidFill>
                  <a:schemeClr val="accent1"/>
                </a:solidFill>
              </a:rPr>
              <a:t>diffrencer</a:t>
            </a:r>
            <a:r>
              <a:rPr lang="en-US" sz="2400" dirty="0" smtClean="0">
                <a:solidFill>
                  <a:schemeClr val="accent1"/>
                </a:solidFill>
              </a:rPr>
              <a:t> between other website and my website: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accent1"/>
                </a:solidFill>
              </a:rPr>
              <a:t>other website is very long and many pages are loaded in his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accent1"/>
                </a:solidFill>
              </a:rPr>
              <a:t>web site and </a:t>
            </a:r>
            <a:r>
              <a:rPr lang="en-US" sz="2400" dirty="0" err="1" smtClean="0">
                <a:solidFill>
                  <a:schemeClr val="accent1"/>
                </a:solidFill>
              </a:rPr>
              <a:t>thay</a:t>
            </a:r>
            <a:r>
              <a:rPr lang="en-US" sz="2400" dirty="0" smtClean="0">
                <a:solidFill>
                  <a:schemeClr val="accent1"/>
                </a:solidFill>
              </a:rPr>
              <a:t> are no promote any brand than is usually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accent1"/>
                </a:solidFill>
              </a:rPr>
              <a:t>ad promote 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accent1"/>
                </a:solidFill>
              </a:rPr>
              <a:t>my web page is very simply and clearly understand any one 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accent1"/>
                </a:solidFill>
              </a:rPr>
              <a:t>and use </a:t>
            </a:r>
            <a:r>
              <a:rPr lang="en-US" sz="2400" dirty="0" err="1" smtClean="0">
                <a:solidFill>
                  <a:schemeClr val="accent1"/>
                </a:solidFill>
              </a:rPr>
              <a:t>somthly</a:t>
            </a:r>
            <a:r>
              <a:rPr lang="en-US" sz="2400" dirty="0" smtClean="0">
                <a:solidFill>
                  <a:schemeClr val="accent1"/>
                </a:solidFill>
              </a:rPr>
              <a:t> my web page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accent1"/>
                </a:solidFill>
              </a:rPr>
              <a:t>-------------------------------------------------------------</a:t>
            </a:r>
          </a:p>
          <a:p>
            <a:pPr>
              <a:lnSpc>
                <a:spcPct val="200000"/>
              </a:lnSpc>
            </a:pPr>
            <a:endParaRPr lang="en-US" sz="24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85860"/>
            <a:ext cx="88582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*</a:t>
            </a:r>
            <a:r>
              <a:rPr lang="en-US" sz="2400" dirty="0" err="1" smtClean="0">
                <a:solidFill>
                  <a:schemeClr val="accent1"/>
                </a:solidFill>
              </a:rPr>
              <a:t>discribe</a:t>
            </a:r>
            <a:r>
              <a:rPr lang="en-US" sz="2400" dirty="0" smtClean="0">
                <a:solidFill>
                  <a:schemeClr val="accent1"/>
                </a:solidFill>
              </a:rPr>
              <a:t>: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my project is </a:t>
            </a:r>
            <a:r>
              <a:rPr lang="en-US" sz="2400" dirty="0" err="1" smtClean="0">
                <a:solidFill>
                  <a:schemeClr val="accent1"/>
                </a:solidFill>
              </a:rPr>
              <a:t>hoteel</a:t>
            </a:r>
            <a:r>
              <a:rPr lang="en-US" sz="2400" dirty="0" smtClean="0">
                <a:solidFill>
                  <a:schemeClr val="accent1"/>
                </a:solidFill>
              </a:rPr>
              <a:t> management and brand promotions and 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many activity in my web page </a:t>
            </a:r>
            <a:r>
              <a:rPr lang="en-US" sz="2400" dirty="0" err="1" smtClean="0">
                <a:solidFill>
                  <a:schemeClr val="accent1"/>
                </a:solidFill>
              </a:rPr>
              <a:t>thay</a:t>
            </a:r>
            <a:r>
              <a:rPr lang="en-US" sz="2400" dirty="0" smtClean="0">
                <a:solidFill>
                  <a:schemeClr val="accent1"/>
                </a:solidFill>
              </a:rPr>
              <a:t> are brand promotions and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web designs and photography and team work and many </a:t>
            </a:r>
            <a:r>
              <a:rPr lang="en-US" sz="2400" dirty="0" err="1" smtClean="0">
                <a:solidFill>
                  <a:schemeClr val="accent1"/>
                </a:solidFill>
              </a:rPr>
              <a:t>colobrations</a:t>
            </a:r>
            <a:endParaRPr lang="en-US" sz="2400" dirty="0" smtClean="0">
              <a:solidFill>
                <a:schemeClr val="accent1"/>
              </a:solidFill>
            </a:endParaRPr>
          </a:p>
          <a:p>
            <a:r>
              <a:rPr lang="en-US" sz="2400" dirty="0" smtClean="0">
                <a:solidFill>
                  <a:schemeClr val="accent1"/>
                </a:solidFill>
              </a:rPr>
              <a:t>in  my web page </a:t>
            </a:r>
          </a:p>
          <a:p>
            <a:r>
              <a:rPr lang="en-US" sz="2400" dirty="0" err="1" smtClean="0">
                <a:solidFill>
                  <a:schemeClr val="accent1"/>
                </a:solidFill>
              </a:rPr>
              <a:t>thay</a:t>
            </a:r>
            <a:r>
              <a:rPr lang="en-US" sz="2400" dirty="0" smtClean="0">
                <a:solidFill>
                  <a:schemeClr val="accent1"/>
                </a:solidFill>
              </a:rPr>
              <a:t> are many services in may page 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1.hottel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2.dinner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3.candel-line dinner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4.Promote popular  brands 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---------------------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20" y="785794"/>
            <a:ext cx="850112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*my team work as marketing and </a:t>
            </a:r>
            <a:r>
              <a:rPr lang="en-US" sz="2800" dirty="0" err="1" smtClean="0">
                <a:solidFill>
                  <a:schemeClr val="accent1"/>
                </a:solidFill>
              </a:rPr>
              <a:t>disining</a:t>
            </a:r>
            <a:r>
              <a:rPr lang="en-US" sz="2800" dirty="0" smtClean="0">
                <a:solidFill>
                  <a:schemeClr val="accent1"/>
                </a:solidFill>
              </a:rPr>
              <a:t> and </a:t>
            </a:r>
            <a:r>
              <a:rPr lang="en-US" sz="2800" dirty="0" err="1" smtClean="0">
                <a:solidFill>
                  <a:schemeClr val="accent1"/>
                </a:solidFill>
              </a:rPr>
              <a:t>devloper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</a:p>
          <a:p>
            <a:r>
              <a:rPr lang="en-US" sz="2800" dirty="0" err="1" smtClean="0">
                <a:solidFill>
                  <a:schemeClr val="accent1"/>
                </a:solidFill>
              </a:rPr>
              <a:t>thay</a:t>
            </a:r>
            <a:r>
              <a:rPr lang="en-US" sz="2800" dirty="0" smtClean="0">
                <a:solidFill>
                  <a:schemeClr val="accent1"/>
                </a:solidFill>
              </a:rPr>
              <a:t> are many works in my site </a:t>
            </a:r>
            <a:r>
              <a:rPr lang="en-US" sz="2800" dirty="0" err="1" smtClean="0">
                <a:solidFill>
                  <a:schemeClr val="accent1"/>
                </a:solidFill>
              </a:rPr>
              <a:t>thay</a:t>
            </a:r>
            <a:r>
              <a:rPr lang="en-US" sz="2800" dirty="0" smtClean="0">
                <a:solidFill>
                  <a:schemeClr val="accent1"/>
                </a:solidFill>
              </a:rPr>
              <a:t> are many brands are</a:t>
            </a:r>
          </a:p>
          <a:p>
            <a:r>
              <a:rPr lang="en-US" sz="2800" dirty="0" err="1" smtClean="0">
                <a:solidFill>
                  <a:schemeClr val="accent1"/>
                </a:solidFill>
              </a:rPr>
              <a:t>coloobrate</a:t>
            </a:r>
            <a:r>
              <a:rPr lang="en-US" sz="2800" dirty="0" smtClean="0">
                <a:solidFill>
                  <a:schemeClr val="accent1"/>
                </a:solidFill>
              </a:rPr>
              <a:t> with my site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----------------------------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*</a:t>
            </a:r>
            <a:r>
              <a:rPr lang="en-US" sz="2800" dirty="0" err="1" smtClean="0">
                <a:solidFill>
                  <a:schemeClr val="accent1"/>
                </a:solidFill>
              </a:rPr>
              <a:t>benifite</a:t>
            </a:r>
            <a:r>
              <a:rPr lang="en-US" sz="2800" dirty="0" smtClean="0">
                <a:solidFill>
                  <a:schemeClr val="accent1"/>
                </a:solidFill>
              </a:rPr>
              <a:t>:  my web site east to find any </a:t>
            </a:r>
            <a:r>
              <a:rPr lang="en-US" sz="2800" dirty="0" err="1" smtClean="0">
                <a:solidFill>
                  <a:schemeClr val="accent1"/>
                </a:solidFill>
              </a:rPr>
              <a:t>hoteel</a:t>
            </a:r>
            <a:r>
              <a:rPr lang="en-US" sz="2800" dirty="0" smtClean="0">
                <a:solidFill>
                  <a:schemeClr val="accent1"/>
                </a:solidFill>
              </a:rPr>
              <a:t> dinner and </a:t>
            </a:r>
            <a:r>
              <a:rPr lang="en-US" sz="2800" dirty="0" err="1" smtClean="0">
                <a:solidFill>
                  <a:schemeClr val="accent1"/>
                </a:solidFill>
              </a:rPr>
              <a:t>candel</a:t>
            </a:r>
            <a:r>
              <a:rPr lang="en-US" sz="2800" dirty="0" smtClean="0">
                <a:solidFill>
                  <a:schemeClr val="accent1"/>
                </a:solidFill>
              </a:rPr>
              <a:t> line dinner and </a:t>
            </a:r>
            <a:r>
              <a:rPr lang="en-US" sz="2800" dirty="0" err="1" smtClean="0">
                <a:solidFill>
                  <a:schemeClr val="accent1"/>
                </a:solidFill>
              </a:rPr>
              <a:t>desiner</a:t>
            </a:r>
            <a:r>
              <a:rPr lang="en-US" sz="2800" dirty="0" smtClean="0">
                <a:solidFill>
                  <a:schemeClr val="accent1"/>
                </a:solidFill>
              </a:rPr>
              <a:t> and marketing products and 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provide a </a:t>
            </a:r>
            <a:r>
              <a:rPr lang="en-US" sz="2800" dirty="0" err="1" smtClean="0">
                <a:solidFill>
                  <a:schemeClr val="accent1"/>
                </a:solidFill>
              </a:rPr>
              <a:t>desiner</a:t>
            </a:r>
            <a:r>
              <a:rPr lang="en-US" sz="2800" dirty="0" smtClean="0">
                <a:solidFill>
                  <a:schemeClr val="accent1"/>
                </a:solidFill>
              </a:rPr>
              <a:t> group </a:t>
            </a:r>
          </a:p>
          <a:p>
            <a:endParaRPr lang="en-US" sz="2800" dirty="0" smtClean="0">
              <a:solidFill>
                <a:schemeClr val="accent1"/>
              </a:solidFill>
            </a:endParaRPr>
          </a:p>
          <a:p>
            <a:r>
              <a:rPr lang="en-US" sz="2800" dirty="0" smtClean="0"/>
              <a:t>-----------------------------------------------------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472" y="357166"/>
            <a:ext cx="857252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*</a:t>
            </a:r>
            <a:r>
              <a:rPr lang="en-US" sz="4000" dirty="0" err="1" smtClean="0">
                <a:solidFill>
                  <a:schemeClr val="accent1"/>
                </a:solidFill>
              </a:rPr>
              <a:t>perpose</a:t>
            </a:r>
            <a:r>
              <a:rPr lang="en-US" sz="4000" dirty="0" smtClean="0">
                <a:solidFill>
                  <a:schemeClr val="accent1"/>
                </a:solidFill>
              </a:rPr>
              <a:t>: </a:t>
            </a:r>
          </a:p>
          <a:p>
            <a:r>
              <a:rPr lang="en-US" sz="4000" dirty="0" smtClean="0">
                <a:solidFill>
                  <a:schemeClr val="accent1"/>
                </a:solidFill>
              </a:rPr>
              <a:t>my web site </a:t>
            </a:r>
            <a:r>
              <a:rPr lang="en-US" sz="4000" dirty="0" err="1" smtClean="0">
                <a:solidFill>
                  <a:schemeClr val="accent1"/>
                </a:solidFill>
              </a:rPr>
              <a:t>perpose</a:t>
            </a:r>
            <a:r>
              <a:rPr lang="en-US" sz="4000" dirty="0" smtClean="0">
                <a:solidFill>
                  <a:schemeClr val="accent1"/>
                </a:solidFill>
              </a:rPr>
              <a:t> is a find the best </a:t>
            </a:r>
            <a:r>
              <a:rPr lang="en-US" sz="4000" dirty="0" err="1" smtClean="0">
                <a:solidFill>
                  <a:schemeClr val="accent1"/>
                </a:solidFill>
              </a:rPr>
              <a:t>hottel</a:t>
            </a:r>
            <a:r>
              <a:rPr lang="en-US" sz="4000" dirty="0" smtClean="0">
                <a:solidFill>
                  <a:schemeClr val="accent1"/>
                </a:solidFill>
              </a:rPr>
              <a:t> and </a:t>
            </a:r>
            <a:r>
              <a:rPr lang="en-US" sz="4000" dirty="0" err="1" smtClean="0">
                <a:solidFill>
                  <a:schemeClr val="accent1"/>
                </a:solidFill>
              </a:rPr>
              <a:t>restorent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</a:p>
          <a:p>
            <a:r>
              <a:rPr lang="en-US" sz="4000" dirty="0" smtClean="0">
                <a:solidFill>
                  <a:schemeClr val="accent1"/>
                </a:solidFill>
              </a:rPr>
              <a:t>and promote popular brands and rich the maximum people our </a:t>
            </a:r>
            <a:r>
              <a:rPr lang="en-US" sz="4000" dirty="0" err="1" smtClean="0">
                <a:solidFill>
                  <a:schemeClr val="accent1"/>
                </a:solidFill>
              </a:rPr>
              <a:t>brans</a:t>
            </a:r>
            <a:r>
              <a:rPr lang="en-US" sz="4000" dirty="0" smtClean="0">
                <a:solidFill>
                  <a:schemeClr val="accent1"/>
                </a:solidFill>
              </a:rPr>
              <a:t> promotions </a:t>
            </a:r>
          </a:p>
          <a:p>
            <a:r>
              <a:rPr lang="en-US" sz="4000" dirty="0" smtClean="0">
                <a:solidFill>
                  <a:schemeClr val="accent1"/>
                </a:solidFill>
              </a:rPr>
              <a:t>and provide a </a:t>
            </a:r>
            <a:r>
              <a:rPr lang="en-US" sz="4000" dirty="0" err="1" smtClean="0">
                <a:solidFill>
                  <a:schemeClr val="accent1"/>
                </a:solidFill>
              </a:rPr>
              <a:t>restorent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</a:rPr>
              <a:t>fesility</a:t>
            </a:r>
            <a:r>
              <a:rPr lang="en-US" sz="4000" dirty="0" smtClean="0">
                <a:solidFill>
                  <a:schemeClr val="accent1"/>
                </a:solidFill>
              </a:rPr>
              <a:t> and </a:t>
            </a:r>
            <a:r>
              <a:rPr lang="en-US" sz="4000" dirty="0" err="1" smtClean="0">
                <a:solidFill>
                  <a:schemeClr val="accent1"/>
                </a:solidFill>
              </a:rPr>
              <a:t>candel</a:t>
            </a:r>
            <a:r>
              <a:rPr lang="en-US" sz="4000" dirty="0" smtClean="0">
                <a:solidFill>
                  <a:schemeClr val="accent1"/>
                </a:solidFill>
              </a:rPr>
              <a:t> line dinner</a:t>
            </a:r>
            <a:endParaRPr lang="en-US" sz="4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</TotalTime>
  <Words>229</Words>
  <Application>Microsoft Office PowerPoint</Application>
  <PresentationFormat>On-screen Show (4:3)</PresentationFormat>
  <Paragraphs>43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 date:9/3/2023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date:9/3/2023</dc:title>
  <dc:creator>Student</dc:creator>
  <cp:lastModifiedBy>Student</cp:lastModifiedBy>
  <cp:revision>3</cp:revision>
  <dcterms:created xsi:type="dcterms:W3CDTF">2023-03-09T04:03:05Z</dcterms:created>
  <dcterms:modified xsi:type="dcterms:W3CDTF">2023-03-09T04:29:57Z</dcterms:modified>
</cp:coreProperties>
</file>