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8514D-D350-4F9A-A834-E80FB06D178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5ACE-F5F8-451E-B1F2-87624172E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05ACE-F5F8-451E-B1F2-87624172ED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AB4B02-D119-4E04-837B-03CCDD4E4BE7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AE08B8-F3C1-4243-BFEE-428A88700A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8077200" cy="1368152"/>
          </a:xfrm>
          <a:ln/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/>
            <a:r>
              <a:rPr lang="en-US" b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EDA on Credit Risk </a:t>
            </a:r>
            <a:r>
              <a:rPr lang="en-US" b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Analyser</a:t>
            </a:r>
            <a:r>
              <a:rPr lang="en-US" b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b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314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procedure I have followed for cleaning the </a:t>
            </a:r>
            <a:r>
              <a:rPr lang="en-US" dirty="0" err="1" smtClean="0"/>
              <a:t>previous_application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  <p:pic>
        <p:nvPicPr>
          <p:cNvPr id="4" name="Picture 3" descr="picture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06" y="2996952"/>
            <a:ext cx="8525758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merging both the files I have again done the cleaning  according to domain </a:t>
            </a:r>
            <a:r>
              <a:rPr lang="en-US" dirty="0" err="1" smtClean="0"/>
              <a:t>Knowlwegde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picture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924944"/>
            <a:ext cx="5724128" cy="317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filling is another process of filling the null values.</a:t>
            </a:r>
          </a:p>
          <a:p>
            <a:r>
              <a:rPr lang="en-US" dirty="0" smtClean="0"/>
              <a:t>Here we fill our null values of data with either with mean ,median or mode value.</a:t>
            </a:r>
          </a:p>
          <a:p>
            <a:r>
              <a:rPr lang="en-US" dirty="0" smtClean="0"/>
              <a:t>Syntax for it is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df.fillna</a:t>
            </a:r>
            <a:r>
              <a:rPr lang="en-US" dirty="0" smtClean="0"/>
              <a:t>(</a:t>
            </a:r>
            <a:r>
              <a:rPr lang="en-US" dirty="0" err="1" smtClean="0"/>
              <a:t>df.mean</a:t>
            </a:r>
            <a:r>
              <a:rPr lang="en-US" dirty="0" smtClean="0"/>
              <a:t>(),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FILLING in the dataset</a:t>
            </a:r>
            <a:endParaRPr lang="en-US" dirty="0"/>
          </a:p>
        </p:txBody>
      </p:sp>
      <p:pic>
        <p:nvPicPr>
          <p:cNvPr id="4" name="Content Placeholder 3" descr="project-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844824"/>
            <a:ext cx="4068641" cy="4389437"/>
          </a:xfrm>
        </p:spPr>
      </p:pic>
      <p:pic>
        <p:nvPicPr>
          <p:cNvPr id="5" name="Picture 4" descr="project-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844824"/>
            <a:ext cx="4464496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visualization includes:</a:t>
            </a:r>
          </a:p>
          <a:p>
            <a:r>
              <a:rPr lang="en-US" dirty="0" smtClean="0"/>
              <a:t>Unveriate analysis</a:t>
            </a:r>
          </a:p>
          <a:p>
            <a:r>
              <a:rPr lang="en-US" dirty="0" smtClean="0"/>
              <a:t>Bi-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Univeriate</a:t>
            </a:r>
            <a:r>
              <a:rPr lang="en-US" dirty="0" smtClean="0"/>
              <a:t> ANALYSIS OF DATASET</a:t>
            </a:r>
            <a:endParaRPr lang="en-US" dirty="0"/>
          </a:p>
        </p:txBody>
      </p:sp>
      <p:pic>
        <p:nvPicPr>
          <p:cNvPr id="4" name="Content Placeholder 3" descr="VISUAL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1722" y="1935163"/>
            <a:ext cx="590055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Univeriate</a:t>
            </a:r>
            <a:r>
              <a:rPr lang="en-US" dirty="0" smtClean="0"/>
              <a:t> ANALYSIS OF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6" y="1935163"/>
            <a:ext cx="79627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25" y="1935163"/>
            <a:ext cx="822494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764" y="1935163"/>
            <a:ext cx="628847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464" y="1935163"/>
            <a:ext cx="574907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239000" cy="8047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>This assignment aims to give you an idea of applying EDA in a real business scenario. In this assignment, apart from applying the techniques that you have learnt in the EDA module, you will also develop a basic understanding of risk analytics in banking and financial services and understand how data is used to minimize the risk of losing money while lending to customers.</a:t>
            </a:r>
          </a:p>
          <a:p>
            <a:endParaRPr lang="en-US" sz="1600" dirty="0" smtClean="0">
              <a:solidFill>
                <a:srgbClr val="091E42"/>
              </a:solidFill>
              <a:latin typeface="freight-text-pro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>It contains two types of data sets :-</a:t>
            </a:r>
          </a:p>
          <a:p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>Application_data set</a:t>
            </a:r>
          </a:p>
          <a:p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>Previous_application dataset</a:t>
            </a:r>
          </a:p>
          <a:p>
            <a:pPr>
              <a:buNone/>
            </a:pPr>
            <a:endParaRPr lang="en-US" sz="1600" dirty="0" smtClean="0">
              <a:solidFill>
                <a:srgbClr val="091E42"/>
              </a:solidFill>
              <a:latin typeface="freight-text-pro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91E42"/>
                </a:solidFill>
                <a:latin typeface="freight-text-pro"/>
              </a:rPr>
              <a:t>Application_dataset:-</a:t>
            </a:r>
            <a:r>
              <a:rPr lang="en-US" sz="1500" dirty="0" smtClean="0"/>
              <a:t>contains all the information of the client at the time of application.</a:t>
            </a:r>
            <a:r>
              <a:rPr lang="en-US" sz="1500" i="1" dirty="0" smtClean="0"/>
              <a:t> </a:t>
            </a:r>
            <a:r>
              <a:rPr lang="en-US" sz="1500" dirty="0" smtClean="0"/>
              <a:t>The data is about whether a </a:t>
            </a:r>
            <a:r>
              <a:rPr lang="en-US" sz="1500" b="1" dirty="0" smtClean="0"/>
              <a:t>client has p</a:t>
            </a:r>
            <a:r>
              <a:rPr lang="en-US" sz="1600" b="1" dirty="0" smtClean="0"/>
              <a:t>ayment difficulties.</a:t>
            </a:r>
          </a:p>
          <a:p>
            <a:pPr>
              <a:buNone/>
            </a:pPr>
            <a:endParaRPr lang="en-US" sz="1600" b="1" dirty="0" smtClean="0">
              <a:solidFill>
                <a:srgbClr val="091E42"/>
              </a:solidFill>
              <a:latin typeface="freight-text-pro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>Previous_dataset:-</a:t>
            </a:r>
            <a:r>
              <a:rPr lang="en-US" sz="1600" dirty="0" smtClean="0"/>
              <a:t>contains </a:t>
            </a:r>
            <a:r>
              <a:rPr lang="en-US" sz="1900" dirty="0" smtClean="0"/>
              <a:t>information</a:t>
            </a:r>
            <a:r>
              <a:rPr lang="en-US" sz="1600" dirty="0" smtClean="0"/>
              <a:t> about the client’s previous loan data. It contains the data on whether the previous application had been </a:t>
            </a:r>
            <a:r>
              <a:rPr lang="en-US" sz="1600" b="1" dirty="0" smtClean="0"/>
              <a:t>Approved, Cancelled, Refused or Unused offer.</a:t>
            </a:r>
            <a:endParaRPr lang="en-US" sz="1600" dirty="0" smtClean="0">
              <a:solidFill>
                <a:srgbClr val="091E42"/>
              </a:solidFill>
              <a:latin typeface="freight-text-pro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/>
            </a:r>
            <a:br>
              <a:rPr lang="en-US" sz="1600" dirty="0" smtClean="0">
                <a:solidFill>
                  <a:srgbClr val="091E42"/>
                </a:solidFill>
                <a:latin typeface="freight-text-pro"/>
              </a:rPr>
            </a:br>
            <a:r>
              <a:rPr lang="en-US" sz="1600" dirty="0" smtClean="0">
                <a:solidFill>
                  <a:srgbClr val="091E42"/>
                </a:solidFill>
                <a:latin typeface="freight-text-pro"/>
              </a:rPr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641" y="1935163"/>
            <a:ext cx="813671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Approch</a:t>
            </a:r>
            <a:r>
              <a:rPr lang="en-US" dirty="0" smtClean="0"/>
              <a:t> to do EDA on this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EDA involves :-</a:t>
            </a:r>
          </a:p>
          <a:p>
            <a:r>
              <a:rPr lang="en-US" sz="2000" dirty="0" smtClean="0"/>
              <a:t>Data analyzing</a:t>
            </a:r>
          </a:p>
          <a:p>
            <a:r>
              <a:rPr lang="en-US" sz="2000" dirty="0" smtClean="0"/>
              <a:t>Data Cleaning(</a:t>
            </a:r>
            <a:r>
              <a:rPr lang="en-US" sz="2000" dirty="0" err="1" smtClean="0"/>
              <a:t>i.e</a:t>
            </a:r>
            <a:r>
              <a:rPr lang="en-US" sz="2000" dirty="0" smtClean="0"/>
              <a:t> removing the unnecessary columns)</a:t>
            </a:r>
          </a:p>
          <a:p>
            <a:r>
              <a:rPr lang="en-US" sz="2000" dirty="0" smtClean="0"/>
              <a:t>Data filling or filling the missing values</a:t>
            </a:r>
          </a:p>
          <a:p>
            <a:r>
              <a:rPr lang="en-US" sz="2000" dirty="0" smtClean="0"/>
              <a:t>Data Visualization:-</a:t>
            </a:r>
          </a:p>
          <a:p>
            <a:pPr>
              <a:buNone/>
            </a:pPr>
            <a:r>
              <a:rPr lang="en-US" sz="2000" dirty="0" smtClean="0"/>
              <a:t>       This includes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Univeirate 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Biverate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Multivariate Analysis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DATA ANALYZING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 smtClean="0"/>
              <a:t>Data analyzing is one of important</a:t>
            </a:r>
            <a:r>
              <a:rPr lang="en-IN" sz="1800" dirty="0" smtClean="0"/>
              <a:t> part of the EDA which includes:-</a:t>
            </a:r>
          </a:p>
          <a:p>
            <a:pPr marL="514350" indent="-514350"/>
            <a:r>
              <a:rPr lang="en-IN" sz="1800" dirty="0" smtClean="0"/>
              <a:t>Loading the dataset in the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.</a:t>
            </a:r>
          </a:p>
          <a:p>
            <a:pPr marL="514350" indent="-514350">
              <a:buNone/>
            </a:pPr>
            <a:r>
              <a:rPr lang="en-IN" sz="1800" dirty="0" smtClean="0"/>
              <a:t>The syntax for it is </a:t>
            </a:r>
            <a:r>
              <a:rPr lang="en-IN" sz="1800" dirty="0" err="1" smtClean="0"/>
              <a:t>df</a:t>
            </a:r>
            <a:r>
              <a:rPr lang="en-IN" sz="1800" dirty="0" smtClean="0"/>
              <a:t>= </a:t>
            </a:r>
            <a:r>
              <a:rPr lang="en-IN" sz="1800" dirty="0" err="1" smtClean="0"/>
              <a:t>pd.read_csv</a:t>
            </a:r>
            <a:r>
              <a:rPr lang="en-IN" sz="1800" dirty="0" smtClean="0"/>
              <a:t>(“</a:t>
            </a:r>
            <a:r>
              <a:rPr lang="en-IN" sz="1800" dirty="0" err="1" smtClean="0"/>
              <a:t>csv_name</a:t>
            </a:r>
            <a:r>
              <a:rPr lang="en-IN" sz="1800" dirty="0" smtClean="0"/>
              <a:t>”)</a:t>
            </a:r>
          </a:p>
          <a:p>
            <a:pPr marL="514350" indent="-514350"/>
            <a:r>
              <a:rPr lang="en-IN" sz="1800" dirty="0" smtClean="0"/>
              <a:t>Then check the size of dataset so, that we can get to know how much data is </a:t>
            </a:r>
            <a:r>
              <a:rPr lang="en-IN" sz="1800" dirty="0" err="1" smtClean="0"/>
              <a:t>peresnt</a:t>
            </a:r>
            <a:r>
              <a:rPr lang="en-IN" sz="1800" dirty="0" smtClean="0"/>
              <a:t>. </a:t>
            </a:r>
            <a:r>
              <a:rPr lang="en-IN" sz="1800" dirty="0" err="1" smtClean="0"/>
              <a:t>Synntax</a:t>
            </a:r>
            <a:r>
              <a:rPr lang="en-IN" sz="1800" dirty="0" smtClean="0"/>
              <a:t> for it is </a:t>
            </a:r>
            <a:r>
              <a:rPr lang="en-IN" sz="1800" dirty="0" err="1" smtClean="0"/>
              <a:t>df.size</a:t>
            </a:r>
            <a:endParaRPr lang="en-IN" sz="1800" dirty="0" smtClean="0"/>
          </a:p>
          <a:p>
            <a:pPr marL="514350" indent="-514350"/>
            <a:r>
              <a:rPr lang="en-IN" sz="1800" dirty="0" smtClean="0"/>
              <a:t>After checking the how many null values are present in side the dataset.</a:t>
            </a:r>
          </a:p>
          <a:p>
            <a:pPr marL="514350" indent="-514350"/>
            <a:r>
              <a:rPr lang="en-IN" sz="1800" dirty="0" smtClean="0"/>
              <a:t>Syntax for it is : </a:t>
            </a:r>
            <a:r>
              <a:rPr lang="en-IN" sz="1800" dirty="0" err="1" smtClean="0"/>
              <a:t>df.isnull</a:t>
            </a:r>
            <a:r>
              <a:rPr lang="en-IN" sz="1800" dirty="0" smtClean="0"/>
              <a:t>().sum()</a:t>
            </a:r>
          </a:p>
          <a:p>
            <a:pPr marL="514350" indent="-514350"/>
            <a:endParaRPr lang="en-IN" sz="1800" dirty="0" smtClean="0"/>
          </a:p>
          <a:p>
            <a:pPr marL="514350" indent="-514350"/>
            <a:endParaRPr lang="en-IN" sz="1800" dirty="0" smtClean="0"/>
          </a:p>
          <a:p>
            <a:pPr marL="514350" indent="-514350">
              <a:buNone/>
            </a:pPr>
            <a:r>
              <a:rPr lang="en-IN" dirty="0" smtClean="0"/>
              <a:t>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ANALYZING in the DATASET</a:t>
            </a:r>
            <a:endParaRPr lang="en-US" dirty="0"/>
          </a:p>
        </p:txBody>
      </p:sp>
      <p:pic>
        <p:nvPicPr>
          <p:cNvPr id="4" name="Content Placeholder 3" descr="picture_project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2060848"/>
            <a:ext cx="5646996" cy="42637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ANALYZING in the DATASET</a:t>
            </a:r>
            <a:endParaRPr lang="en-US" dirty="0"/>
          </a:p>
        </p:txBody>
      </p:sp>
      <p:pic>
        <p:nvPicPr>
          <p:cNvPr id="4" name="Content Placeholder 3" descr="project_pictur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204864"/>
            <a:ext cx="7704856" cy="3278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ANALYZING in the DATASET</a:t>
            </a:r>
            <a:endParaRPr lang="en-US" dirty="0"/>
          </a:p>
        </p:txBody>
      </p:sp>
      <p:pic>
        <p:nvPicPr>
          <p:cNvPr id="4" name="Content Placeholder 3" descr="project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4464496" cy="3883164"/>
          </a:xfrm>
        </p:spPr>
      </p:pic>
      <p:pic>
        <p:nvPicPr>
          <p:cNvPr id="5" name="Picture 4" descr="picture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132856"/>
            <a:ext cx="4067944" cy="362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method where we have to clean the columns which have null values more than 30% .</a:t>
            </a:r>
          </a:p>
          <a:p>
            <a:r>
              <a:rPr lang="en-US" dirty="0" smtClean="0"/>
              <a:t>Also delete those columns according to our domain Knowledge</a:t>
            </a:r>
          </a:p>
          <a:p>
            <a:r>
              <a:rPr lang="en-US" dirty="0" smtClean="0"/>
              <a:t>Syntax for the deleting the columns is</a:t>
            </a:r>
          </a:p>
          <a:p>
            <a:pPr>
              <a:buNone/>
            </a:pPr>
            <a:r>
              <a:rPr lang="en-US" dirty="0" smtClean="0"/>
              <a:t>First make a list of the </a:t>
            </a:r>
            <a:r>
              <a:rPr lang="en-US" dirty="0" err="1" smtClean="0"/>
              <a:t>unncessary</a:t>
            </a:r>
            <a:r>
              <a:rPr lang="en-US" dirty="0" smtClean="0"/>
              <a:t> columns  and use the command: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df.drop</a:t>
            </a:r>
            <a:r>
              <a:rPr lang="en-US" dirty="0" smtClean="0"/>
              <a:t>(</a:t>
            </a:r>
            <a:r>
              <a:rPr lang="en-US" dirty="0" err="1" smtClean="0"/>
              <a:t>List_of_coloums,axis</a:t>
            </a:r>
            <a:r>
              <a:rPr lang="en-US" dirty="0" smtClean="0"/>
              <a:t>=1,inplace=True)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cleaning is done on application data set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roject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7740352" cy="3812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593</TotalTime>
  <Words>417</Words>
  <Application>Microsoft Office PowerPoint</Application>
  <PresentationFormat>On-screen Show (4:3)</PresentationFormat>
  <Paragraphs>66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EDA on Credit Risk Analyser </vt:lpstr>
      <vt:lpstr>Problem statement</vt:lpstr>
      <vt:lpstr>Approch to do EDA on this dataset</vt:lpstr>
      <vt:lpstr> DATA ANALYZING</vt:lpstr>
      <vt:lpstr>DATA ANALYZING in the DATASET</vt:lpstr>
      <vt:lpstr>DATA ANALYZING in the DATASET</vt:lpstr>
      <vt:lpstr>DATA ANALYZING in the DATASET</vt:lpstr>
      <vt:lpstr>DATA CLEANING</vt:lpstr>
      <vt:lpstr>DATA CLEANING in the dataset</vt:lpstr>
      <vt:lpstr>DATA CLEANING in the dataset</vt:lpstr>
      <vt:lpstr>DATA CLEANING in the dataset</vt:lpstr>
      <vt:lpstr> DATA Filling</vt:lpstr>
      <vt:lpstr>DATA FILLING in the dataset</vt:lpstr>
      <vt:lpstr>DATA Visualization</vt:lpstr>
      <vt:lpstr> Univeriate ANALYSIS OF DATASET</vt:lpstr>
      <vt:lpstr>Univeriate ANALYSIS OF DATASET</vt:lpstr>
      <vt:lpstr>Bivariate Analysis</vt:lpstr>
      <vt:lpstr>Bivariate Analysis</vt:lpstr>
      <vt:lpstr>Multi-Variate Analysis</vt:lpstr>
      <vt:lpstr>Multi-Variate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60</cp:revision>
  <dcterms:created xsi:type="dcterms:W3CDTF">2023-12-15T14:17:17Z</dcterms:created>
  <dcterms:modified xsi:type="dcterms:W3CDTF">2023-12-22T17:11:34Z</dcterms:modified>
</cp:coreProperties>
</file>