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Lst>
  <p:sldSz cx="18288000" cy="10287000"/>
  <p:notesSz cx="6858000" cy="9144000"/>
  <p:embeddedFontLst>
    <p:embeddedFont>
      <p:font typeface="Canva Sans" panose="020B0604020202020204" charset="0"/>
      <p:regular r:id="rId7"/>
    </p:embeddedFont>
    <p:embeddedFont>
      <p:font typeface="Canva Sans Bold" panose="020B0604020202020204" charset="0"/>
      <p:regular r:id="rId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0" d="100"/>
          <a:sy n="50" d="100"/>
        </p:scale>
        <p:origin x="94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040356" y="895349"/>
            <a:ext cx="10668000" cy="2431050"/>
          </a:xfrm>
          <a:prstGeom prst="rect">
            <a:avLst/>
          </a:prstGeom>
        </p:spPr>
        <p:txBody>
          <a:bodyPr wrap="square" lIns="0" tIns="0" rIns="0" bIns="0" rtlCol="0" anchor="t">
            <a:spAutoFit/>
          </a:bodyPr>
          <a:lstStyle/>
          <a:p>
            <a:pPr marL="0" lvl="0" indent="0" algn="ctr">
              <a:lnSpc>
                <a:spcPts val="9799"/>
              </a:lnSpc>
              <a:spcBef>
                <a:spcPct val="0"/>
              </a:spcBef>
            </a:pPr>
            <a:r>
              <a:rPr lang="en-US" sz="6999" dirty="0">
                <a:solidFill>
                  <a:srgbClr val="000000"/>
                </a:solidFill>
                <a:latin typeface="Canva Sans Bold"/>
              </a:rPr>
              <a:t>Agricultural Sustainability</a:t>
            </a:r>
          </a:p>
        </p:txBody>
      </p:sp>
      <p:sp>
        <p:nvSpPr>
          <p:cNvPr id="3" name="TextBox 3"/>
          <p:cNvSpPr txBox="1"/>
          <p:nvPr/>
        </p:nvSpPr>
        <p:spPr>
          <a:xfrm>
            <a:off x="7239000" y="3748866"/>
            <a:ext cx="4270713" cy="1810367"/>
          </a:xfrm>
          <a:prstGeom prst="rect">
            <a:avLst/>
          </a:prstGeom>
        </p:spPr>
        <p:txBody>
          <a:bodyPr wrap="square" lIns="0" tIns="0" rIns="0" bIns="0" rtlCol="0" anchor="t">
            <a:spAutoFit/>
          </a:bodyPr>
          <a:lstStyle/>
          <a:p>
            <a:pPr marL="0" lvl="0" indent="0" algn="ctr">
              <a:lnSpc>
                <a:spcPts val="7279"/>
              </a:lnSpc>
              <a:spcBef>
                <a:spcPct val="0"/>
              </a:spcBef>
            </a:pPr>
            <a:r>
              <a:rPr lang="en-US" sz="5199" dirty="0">
                <a:solidFill>
                  <a:srgbClr val="000000"/>
                </a:solidFill>
                <a:latin typeface="Canva Sans Bold"/>
              </a:rPr>
              <a:t>Pixel Dunkers</a:t>
            </a:r>
          </a:p>
        </p:txBody>
      </p:sp>
      <p:sp>
        <p:nvSpPr>
          <p:cNvPr id="4" name="TextBox 4"/>
          <p:cNvSpPr txBox="1"/>
          <p:nvPr/>
        </p:nvSpPr>
        <p:spPr>
          <a:xfrm>
            <a:off x="5916200" y="6386406"/>
            <a:ext cx="6916311" cy="1189749"/>
          </a:xfrm>
          <a:prstGeom prst="rect">
            <a:avLst/>
          </a:prstGeom>
        </p:spPr>
        <p:txBody>
          <a:bodyPr wrap="square" lIns="0" tIns="0" rIns="0" bIns="0" rtlCol="0" anchor="t">
            <a:spAutoFit/>
          </a:bodyPr>
          <a:lstStyle/>
          <a:p>
            <a:pPr marL="0" lvl="0" indent="0" algn="ctr">
              <a:lnSpc>
                <a:spcPts val="4759"/>
              </a:lnSpc>
              <a:spcBef>
                <a:spcPct val="0"/>
              </a:spcBef>
            </a:pPr>
            <a:r>
              <a:rPr lang="en-US" sz="3399" dirty="0">
                <a:solidFill>
                  <a:srgbClr val="000000"/>
                </a:solidFill>
                <a:latin typeface="Canva Sans"/>
              </a:rPr>
              <a:t>Abhishek Vijaykumar Adsul</a:t>
            </a:r>
          </a:p>
          <a:p>
            <a:pPr marL="0" lvl="0" indent="0" algn="ctr">
              <a:lnSpc>
                <a:spcPts val="4759"/>
              </a:lnSpc>
              <a:spcBef>
                <a:spcPct val="0"/>
              </a:spcBef>
            </a:pPr>
            <a:r>
              <a:rPr lang="en-US" sz="3399" dirty="0" err="1">
                <a:solidFill>
                  <a:srgbClr val="000000"/>
                </a:solidFill>
                <a:latin typeface="Canva Sans"/>
              </a:rPr>
              <a:t>Kundlik</a:t>
            </a:r>
            <a:r>
              <a:rPr lang="en-US" sz="3399" dirty="0">
                <a:solidFill>
                  <a:srgbClr val="000000"/>
                </a:solidFill>
                <a:latin typeface="Canva Sans"/>
              </a:rPr>
              <a:t> Mahadeo </a:t>
            </a:r>
            <a:r>
              <a:rPr lang="en-US" sz="3399" dirty="0" err="1">
                <a:solidFill>
                  <a:srgbClr val="000000"/>
                </a:solidFill>
                <a:latin typeface="Canva Sans"/>
              </a:rPr>
              <a:t>Gavhane</a:t>
            </a:r>
            <a:r>
              <a:rPr lang="en-US" sz="3399" dirty="0">
                <a:solidFill>
                  <a:srgbClr val="000000"/>
                </a:solidFill>
                <a:latin typeface="Canva Sans"/>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407051" y="952500"/>
            <a:ext cx="5473898" cy="762000"/>
          </a:xfrm>
          <a:prstGeom prst="rect">
            <a:avLst/>
          </a:prstGeom>
        </p:spPr>
        <p:txBody>
          <a:bodyPr lIns="0" tIns="0" rIns="0" bIns="0" rtlCol="0" anchor="t">
            <a:spAutoFit/>
          </a:bodyPr>
          <a:lstStyle/>
          <a:p>
            <a:pPr marL="0" lvl="0" indent="0" algn="ctr">
              <a:lnSpc>
                <a:spcPts val="6299"/>
              </a:lnSpc>
              <a:spcBef>
                <a:spcPct val="0"/>
              </a:spcBef>
            </a:pPr>
            <a:r>
              <a:rPr lang="en-US" sz="4500" dirty="0">
                <a:solidFill>
                  <a:srgbClr val="000000"/>
                </a:solidFill>
                <a:latin typeface="Canva Sans Bold"/>
              </a:rPr>
              <a:t>Problem Statement</a:t>
            </a:r>
          </a:p>
        </p:txBody>
      </p:sp>
      <p:sp>
        <p:nvSpPr>
          <p:cNvPr id="3" name="TextBox 3"/>
          <p:cNvSpPr txBox="1"/>
          <p:nvPr/>
        </p:nvSpPr>
        <p:spPr>
          <a:xfrm>
            <a:off x="2743200" y="3009742"/>
            <a:ext cx="13411200" cy="4267515"/>
          </a:xfrm>
          <a:prstGeom prst="rect">
            <a:avLst/>
          </a:prstGeom>
        </p:spPr>
        <p:txBody>
          <a:bodyPr wrap="square" lIns="0" tIns="0" rIns="0" bIns="0" rtlCol="0" anchor="t">
            <a:spAutoFit/>
          </a:bodyPr>
          <a:lstStyle/>
          <a:p>
            <a:pPr marL="0" lvl="0" indent="0" algn="just">
              <a:lnSpc>
                <a:spcPts val="4759"/>
              </a:lnSpc>
              <a:spcBef>
                <a:spcPct val="0"/>
              </a:spcBef>
            </a:pPr>
            <a:r>
              <a:rPr lang="en-US" sz="3399" dirty="0">
                <a:solidFill>
                  <a:srgbClr val="000000"/>
                </a:solidFill>
                <a:latin typeface="Canva Sans"/>
              </a:rPr>
              <a:t>The goal is to create an application that serves as a bridge between farmers and crop experts, facilitating communication and knowledge exchange. By developing an application that enables direct interaction between farmers and crop experts, we aim to provide a platform where farmers can seek guidance, receive personalized recommendations, and stay updated on sustainable farming techniques.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961769" y="952500"/>
            <a:ext cx="2364462" cy="762000"/>
          </a:xfrm>
          <a:prstGeom prst="rect">
            <a:avLst/>
          </a:prstGeom>
        </p:spPr>
        <p:txBody>
          <a:bodyPr lIns="0" tIns="0" rIns="0" bIns="0" rtlCol="0" anchor="t">
            <a:spAutoFit/>
          </a:bodyPr>
          <a:lstStyle/>
          <a:p>
            <a:pPr marL="0" lvl="0" indent="0" algn="ctr">
              <a:lnSpc>
                <a:spcPts val="6299"/>
              </a:lnSpc>
              <a:spcBef>
                <a:spcPct val="0"/>
              </a:spcBef>
            </a:pPr>
            <a:r>
              <a:rPr lang="en-US" sz="4500">
                <a:solidFill>
                  <a:srgbClr val="000000"/>
                </a:solidFill>
                <a:latin typeface="Canva Sans Bold"/>
              </a:rPr>
              <a:t>Solution</a:t>
            </a:r>
          </a:p>
        </p:txBody>
      </p:sp>
      <p:sp>
        <p:nvSpPr>
          <p:cNvPr id="3" name="TextBox 3"/>
          <p:cNvSpPr txBox="1"/>
          <p:nvPr/>
        </p:nvSpPr>
        <p:spPr>
          <a:xfrm>
            <a:off x="4038600" y="3625295"/>
            <a:ext cx="11379398" cy="3036409"/>
          </a:xfrm>
          <a:prstGeom prst="rect">
            <a:avLst/>
          </a:prstGeom>
        </p:spPr>
        <p:txBody>
          <a:bodyPr lIns="0" tIns="0" rIns="0" bIns="0" rtlCol="0" anchor="t">
            <a:spAutoFit/>
          </a:bodyPr>
          <a:lstStyle/>
          <a:p>
            <a:pPr marL="0" lvl="0" indent="0" algn="just">
              <a:lnSpc>
                <a:spcPts val="4759"/>
              </a:lnSpc>
              <a:spcBef>
                <a:spcPct val="0"/>
              </a:spcBef>
            </a:pPr>
            <a:r>
              <a:rPr lang="en-US" sz="3399" dirty="0">
                <a:solidFill>
                  <a:srgbClr val="000000"/>
                </a:solidFill>
                <a:latin typeface="Canva Sans"/>
              </a:rPr>
              <a:t>The proposed solution is a user-friendly mobile/web application connecting farmers and crop experts. The platform features real-time communication, enabling farmers to seek immediate advice and guidance on sustainable farming practices.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347746" y="952500"/>
            <a:ext cx="9592509" cy="762000"/>
          </a:xfrm>
          <a:prstGeom prst="rect">
            <a:avLst/>
          </a:prstGeom>
        </p:spPr>
        <p:txBody>
          <a:bodyPr lIns="0" tIns="0" rIns="0" bIns="0" rtlCol="0" anchor="t">
            <a:spAutoFit/>
          </a:bodyPr>
          <a:lstStyle/>
          <a:p>
            <a:pPr marL="0" lvl="0" indent="0" algn="ctr">
              <a:lnSpc>
                <a:spcPts val="6299"/>
              </a:lnSpc>
              <a:spcBef>
                <a:spcPct val="0"/>
              </a:spcBef>
            </a:pPr>
            <a:r>
              <a:rPr lang="en-US" sz="4500" dirty="0">
                <a:solidFill>
                  <a:srgbClr val="000000"/>
                </a:solidFill>
                <a:latin typeface="Canva Sans Bold"/>
              </a:rPr>
              <a:t>Tech Stacks and Frameworks Used</a:t>
            </a:r>
          </a:p>
        </p:txBody>
      </p:sp>
      <p:sp>
        <p:nvSpPr>
          <p:cNvPr id="3" name="TextBox 3"/>
          <p:cNvSpPr txBox="1"/>
          <p:nvPr/>
        </p:nvSpPr>
        <p:spPr>
          <a:xfrm>
            <a:off x="2667000" y="2933700"/>
            <a:ext cx="13279561" cy="4883068"/>
          </a:xfrm>
          <a:prstGeom prst="rect">
            <a:avLst/>
          </a:prstGeom>
        </p:spPr>
        <p:txBody>
          <a:bodyPr wrap="square" lIns="0" tIns="0" rIns="0" bIns="0" rtlCol="0" anchor="t">
            <a:spAutoFit/>
          </a:bodyPr>
          <a:lstStyle/>
          <a:p>
            <a:pPr marL="0" lvl="0" indent="0" algn="just">
              <a:lnSpc>
                <a:spcPts val="4759"/>
              </a:lnSpc>
              <a:spcBef>
                <a:spcPct val="0"/>
              </a:spcBef>
            </a:pPr>
            <a:r>
              <a:rPr lang="en-US" sz="3399" dirty="0">
                <a:solidFill>
                  <a:srgbClr val="000000"/>
                </a:solidFill>
                <a:latin typeface="Canva Sans"/>
              </a:rPr>
              <a:t>HTML: Used for structuring the application's front-end, providing a foundation for web page layout</a:t>
            </a:r>
          </a:p>
          <a:p>
            <a:pPr marL="0" lvl="0" indent="0" algn="just">
              <a:lnSpc>
                <a:spcPts val="4759"/>
              </a:lnSpc>
              <a:spcBef>
                <a:spcPct val="0"/>
              </a:spcBef>
            </a:pPr>
            <a:r>
              <a:rPr lang="en-US" sz="3399" dirty="0">
                <a:solidFill>
                  <a:srgbClr val="000000"/>
                </a:solidFill>
                <a:latin typeface="Canva Sans"/>
              </a:rPr>
              <a:t>CSS: Employed for styling and designing the application's user interface</a:t>
            </a:r>
          </a:p>
          <a:p>
            <a:pPr marL="0" lvl="0" indent="0" algn="just">
              <a:lnSpc>
                <a:spcPts val="4759"/>
              </a:lnSpc>
              <a:spcBef>
                <a:spcPct val="0"/>
              </a:spcBef>
            </a:pPr>
            <a:r>
              <a:rPr lang="en-US" sz="3399" dirty="0">
                <a:solidFill>
                  <a:srgbClr val="000000"/>
                </a:solidFill>
                <a:latin typeface="Canva Sans"/>
              </a:rPr>
              <a:t>Django: Utilized as the back-end web framework for building the application.</a:t>
            </a:r>
          </a:p>
          <a:p>
            <a:pPr marL="0" lvl="0" indent="0" algn="just">
              <a:lnSpc>
                <a:spcPts val="4759"/>
              </a:lnSpc>
              <a:spcBef>
                <a:spcPct val="0"/>
              </a:spcBef>
            </a:pPr>
            <a:r>
              <a:rPr lang="en-US" sz="3399" dirty="0">
                <a:solidFill>
                  <a:srgbClr val="000000"/>
                </a:solidFill>
                <a:latin typeface="Canva Sans"/>
              </a:rPr>
              <a:t>SQLite: Chosen as the relational database management system (RDBMS) for the application.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542288" y="952500"/>
            <a:ext cx="11203424" cy="762000"/>
          </a:xfrm>
          <a:prstGeom prst="rect">
            <a:avLst/>
          </a:prstGeom>
        </p:spPr>
        <p:txBody>
          <a:bodyPr lIns="0" tIns="0" rIns="0" bIns="0" rtlCol="0" anchor="t">
            <a:spAutoFit/>
          </a:bodyPr>
          <a:lstStyle/>
          <a:p>
            <a:pPr marL="0" lvl="0" indent="0" algn="ctr">
              <a:lnSpc>
                <a:spcPts val="6299"/>
              </a:lnSpc>
              <a:spcBef>
                <a:spcPct val="0"/>
              </a:spcBef>
            </a:pPr>
            <a:r>
              <a:rPr lang="en-US" sz="4500" dirty="0">
                <a:solidFill>
                  <a:srgbClr val="000000"/>
                </a:solidFill>
                <a:latin typeface="Canva Sans Bold"/>
              </a:rPr>
              <a:t>Why you chose this problem statement?</a:t>
            </a:r>
          </a:p>
        </p:txBody>
      </p:sp>
      <p:sp>
        <p:nvSpPr>
          <p:cNvPr id="3" name="TextBox 3"/>
          <p:cNvSpPr txBox="1"/>
          <p:nvPr/>
        </p:nvSpPr>
        <p:spPr>
          <a:xfrm>
            <a:off x="2133600" y="2324100"/>
            <a:ext cx="14803264" cy="6114174"/>
          </a:xfrm>
          <a:prstGeom prst="rect">
            <a:avLst/>
          </a:prstGeom>
        </p:spPr>
        <p:txBody>
          <a:bodyPr lIns="0" tIns="0" rIns="0" bIns="0" rtlCol="0" anchor="t">
            <a:spAutoFit/>
          </a:bodyPr>
          <a:lstStyle/>
          <a:p>
            <a:pPr marL="0" lvl="0" indent="0" algn="just">
              <a:lnSpc>
                <a:spcPts val="4759"/>
              </a:lnSpc>
              <a:spcBef>
                <a:spcPct val="0"/>
              </a:spcBef>
            </a:pPr>
            <a:r>
              <a:rPr lang="en-US" sz="3399" dirty="0">
                <a:solidFill>
                  <a:srgbClr val="000000"/>
                </a:solidFill>
                <a:latin typeface="Canva Sans"/>
              </a:rPr>
              <a:t>I chose this problem because it's about helping farmers and the environment. Farmers play a big role in providing us with food, but they face challenges. The goal is to create a solution that makes farming more sustainable and helps farmers live better. By connecting them with experts through an app, we can share knowledge, improve farming practices, and support the environment. It's like bringing people together to make sure we have good, healthy food and help farmers have better lives. I feel it's important to contribute to something that impacts our daily lives and the well-being of those who work hard to feed us.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294</Words>
  <Application>Microsoft Office PowerPoint</Application>
  <PresentationFormat>Custom</PresentationFormat>
  <Paragraphs>15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Arial</vt:lpstr>
      <vt:lpstr>Canva Sans Bold</vt:lpstr>
      <vt:lpstr>Canva Sans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 Hackathon Presentation Template</dc:title>
  <dc:creator>Abhishek Adsul</dc:creator>
  <cp:lastModifiedBy>Abhishek Adsul</cp:lastModifiedBy>
  <cp:revision>2</cp:revision>
  <dcterms:created xsi:type="dcterms:W3CDTF">2006-08-16T00:00:00Z</dcterms:created>
  <dcterms:modified xsi:type="dcterms:W3CDTF">2024-01-20T11:01:53Z</dcterms:modified>
  <dc:identifier>DAF6Z0_8jvQ</dc:identifier>
</cp:coreProperties>
</file>