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78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03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0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85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88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9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3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2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1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46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27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48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240F-A00D-4155-97CB-490E5DE6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730" y="2778450"/>
            <a:ext cx="8596668" cy="81386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Download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76198-D276-4DA5-8E32-D2F446C38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730" y="3888419"/>
            <a:ext cx="8596668" cy="1826581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Visual Studio Code ( Preferred IDE )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NodeJS ( LTS version preferred)</a:t>
            </a:r>
          </a:p>
          <a:p>
            <a:pPr marL="457200" indent="-457200">
              <a:buAutoNum type="arabicPeriod"/>
            </a:pPr>
            <a:r>
              <a:rPr lang="en-US" dirty="0"/>
              <a:t>Google Chrome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7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A8F3-AAFC-4E88-955E-BE76012C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17600"/>
            <a:ext cx="9603275" cy="736154"/>
          </a:xfrm>
        </p:spPr>
        <p:txBody>
          <a:bodyPr/>
          <a:lstStyle/>
          <a:p>
            <a:pPr algn="ctr"/>
            <a:r>
              <a:rPr lang="en-US" dirty="0"/>
              <a:t>Debugging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6332F-E8FA-417F-9078-432062100550}"/>
              </a:ext>
            </a:extLst>
          </p:cNvPr>
          <p:cNvSpPr txBox="1"/>
          <p:nvPr/>
        </p:nvSpPr>
        <p:spPr>
          <a:xfrm>
            <a:off x="1451579" y="1930400"/>
            <a:ext cx="99207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Why Debugging?</a:t>
            </a:r>
          </a:p>
          <a:p>
            <a:pPr lvl="1"/>
            <a:r>
              <a:rPr lang="en-US" dirty="0"/>
              <a:t>Find errors in codes</a:t>
            </a:r>
          </a:p>
          <a:p>
            <a:pPr lvl="1"/>
            <a:r>
              <a:rPr lang="en-US" dirty="0"/>
              <a:t>Test new features on the fly</a:t>
            </a:r>
          </a:p>
          <a:p>
            <a:pPr lvl="1"/>
            <a:r>
              <a:rPr lang="en-US" dirty="0"/>
              <a:t>Saves time</a:t>
            </a:r>
          </a:p>
          <a:p>
            <a:r>
              <a:rPr lang="en-US" dirty="0"/>
              <a:t>	(See others code using Debugging tools as well)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How Debugging?</a:t>
            </a:r>
          </a:p>
          <a:p>
            <a:r>
              <a:rPr lang="en-US" dirty="0"/>
              <a:t>	Tools used such as </a:t>
            </a:r>
          </a:p>
          <a:p>
            <a:r>
              <a:rPr lang="en-US" dirty="0"/>
              <a:t>		Chrome Dev Tools, </a:t>
            </a:r>
          </a:p>
          <a:p>
            <a:r>
              <a:rPr lang="en-US" dirty="0"/>
              <a:t>		VS Code Debugger Extensions (Debugger for Chrome), </a:t>
            </a:r>
          </a:p>
          <a:p>
            <a:r>
              <a:rPr lang="en-US" dirty="0"/>
              <a:t>		POSTMAN, </a:t>
            </a:r>
          </a:p>
        </p:txBody>
      </p:sp>
    </p:spTree>
    <p:extLst>
      <p:ext uri="{BB962C8B-B14F-4D97-AF65-F5344CB8AC3E}">
        <p14:creationId xmlns:p14="http://schemas.microsoft.com/office/powerpoint/2010/main" val="267699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820B-4D5C-4FB1-98F4-9BD1B43F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24" y="149284"/>
            <a:ext cx="3088401" cy="558992"/>
          </a:xfrm>
        </p:spPr>
        <p:txBody>
          <a:bodyPr/>
          <a:lstStyle/>
          <a:p>
            <a:r>
              <a:rPr lang="en-US" dirty="0"/>
              <a:t>Chrome Dev Tools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E28C30-AF80-4317-AE5D-EC519F417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15" b="4799"/>
          <a:stretch/>
        </p:blipFill>
        <p:spPr>
          <a:xfrm>
            <a:off x="494523" y="839761"/>
            <a:ext cx="11232718" cy="58689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CDB9B-FF7E-487C-98EB-935B3FF69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65325" y="331662"/>
            <a:ext cx="3275013" cy="376614"/>
          </a:xfrm>
        </p:spPr>
        <p:txBody>
          <a:bodyPr/>
          <a:lstStyle/>
          <a:p>
            <a:r>
              <a:rPr lang="en-US" dirty="0"/>
              <a:t>(Press F12 on any page to open it up)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69295-3AE4-4AEB-8561-2CF733340AAD}"/>
              </a:ext>
            </a:extLst>
          </p:cNvPr>
          <p:cNvSpPr txBox="1"/>
          <p:nvPr/>
        </p:nvSpPr>
        <p:spPr>
          <a:xfrm>
            <a:off x="8613928" y="0"/>
            <a:ext cx="2542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Used for   HTML debugging,</a:t>
            </a:r>
          </a:p>
          <a:p>
            <a:r>
              <a:rPr lang="en-US" sz="1600" dirty="0"/>
              <a:t>		CSS debugging </a:t>
            </a:r>
          </a:p>
          <a:p>
            <a:r>
              <a:rPr lang="en-US" sz="1600" dirty="0"/>
              <a:t>		JS debugging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6876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FBB1-2281-4B59-9F98-6DD6D6F9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05CB7-2622-42DC-AE61-D2388BD60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00"/>
          <a:stretch/>
        </p:blipFill>
        <p:spPr>
          <a:xfrm>
            <a:off x="343234" y="630288"/>
            <a:ext cx="11512164" cy="617772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637B41-134B-4D41-947B-9AD6CC7A26B0}"/>
              </a:ext>
            </a:extLst>
          </p:cNvPr>
          <p:cNvSpPr txBox="1">
            <a:spLocks/>
          </p:cNvSpPr>
          <p:nvPr/>
        </p:nvSpPr>
        <p:spPr>
          <a:xfrm>
            <a:off x="363578" y="158412"/>
            <a:ext cx="3088401" cy="5589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VS Code Debugging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D3E18-7032-445B-AB08-53049EA100CB}"/>
              </a:ext>
            </a:extLst>
          </p:cNvPr>
          <p:cNvSpPr txBox="1"/>
          <p:nvPr/>
        </p:nvSpPr>
        <p:spPr>
          <a:xfrm>
            <a:off x="9026693" y="158412"/>
            <a:ext cx="280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for NodeJS Debugging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8B7AE-272D-409F-AA93-F14CA13AE595}"/>
              </a:ext>
            </a:extLst>
          </p:cNvPr>
          <p:cNvSpPr txBox="1"/>
          <p:nvPr/>
        </p:nvSpPr>
        <p:spPr>
          <a:xfrm>
            <a:off x="3323272" y="114127"/>
            <a:ext cx="433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(Debugger for Chrome Extension required)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15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6D14B-5589-4794-9EA7-713D8E33E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78"/>
          <a:stretch/>
        </p:blipFill>
        <p:spPr>
          <a:xfrm>
            <a:off x="581526" y="808094"/>
            <a:ext cx="11028947" cy="591354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6C108E9-0A4F-4D61-AAD7-0C866F31895D}"/>
              </a:ext>
            </a:extLst>
          </p:cNvPr>
          <p:cNvSpPr/>
          <p:nvPr/>
        </p:nvSpPr>
        <p:spPr>
          <a:xfrm>
            <a:off x="1114926" y="1042736"/>
            <a:ext cx="1540042" cy="312821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B2BF3C-14EF-4A46-B0A1-6AEC4398B8EE}"/>
              </a:ext>
            </a:extLst>
          </p:cNvPr>
          <p:cNvCxnSpPr/>
          <p:nvPr/>
        </p:nvCxnSpPr>
        <p:spPr>
          <a:xfrm flipV="1">
            <a:off x="2245895" y="449179"/>
            <a:ext cx="1050758" cy="5935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6548C7-3762-44B1-A48D-6BD626958967}"/>
              </a:ext>
            </a:extLst>
          </p:cNvPr>
          <p:cNvSpPr txBox="1"/>
          <p:nvPr/>
        </p:nvSpPr>
        <p:spPr>
          <a:xfrm>
            <a:off x="3296653" y="51501"/>
            <a:ext cx="458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dropdown select Add configuration. And add the following code to start debugging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5754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739</TotalTime>
  <Words>129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Download</vt:lpstr>
      <vt:lpstr>Debugging</vt:lpstr>
      <vt:lpstr>Chrome Dev Tools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Guides</dc:title>
  <dc:creator>Mohit Dogra</dc:creator>
  <cp:lastModifiedBy>Mohit Dogra</cp:lastModifiedBy>
  <cp:revision>11</cp:revision>
  <dcterms:created xsi:type="dcterms:W3CDTF">2020-08-28T17:45:54Z</dcterms:created>
  <dcterms:modified xsi:type="dcterms:W3CDTF">2020-08-29T14:43:36Z</dcterms:modified>
</cp:coreProperties>
</file>