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43E115-FF59-4CD6-BB6F-41B1750FC25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BFA3-0575-4DCA-996D-7DE5D6F67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76626-CA6A-4F9D-AB23-6859E48B6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E04C-7733-40C3-8729-EF3D9679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63770-ABC6-4926-A1F8-14A6DBDB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27E0A-E536-470A-8484-22849DBC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1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C431-5BB0-4D1C-8139-41E2AC2B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09C09-8056-4EE9-A0C6-3F2CA650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EB9A9-7592-4E94-9D0E-BECF5F17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E459-A216-40F2-A58D-B83D4CDD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A914-C158-4480-B10C-65B69DD0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1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57F70F-2B7E-4593-BA0E-A3716C10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3C4D19-F2FE-4ACF-9870-895E8EE2A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B28B-2900-4558-AFF8-E99852C55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877ED-59E0-4DC0-B154-677B7453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44F44-F53E-4F29-B771-BCCCA2B4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66D5-A691-449F-9F59-0EADE1D0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49145-2D6B-4E02-8889-4F297943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490F-664D-466F-8D72-2E3B439C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CE0BC-815F-4A18-A9A7-B807823D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655B-A929-42BA-AE12-02AFFDCF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34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0951-1097-4987-A672-6E4338E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1D204-BD92-4A8E-B5FC-32D1868DA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2C8D-4585-4CAD-9114-7164EDFB1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04C3-B502-40DA-9AC5-AB16A125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734F-E209-44DA-84DC-1F776567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3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82E5-EA77-42E0-B78F-916014C6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57922-621C-45FB-A72F-D834E65B5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60E5-2387-4F77-823E-CFA35F947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2311F-A0E9-4F88-B436-7327167C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D738-58D9-4D5B-BE14-5993F5EC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F899-515C-48B3-9A83-8B465775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94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7B6A-9BBC-480C-B633-A1507E3BA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83E7F-37DF-42BE-9A6B-19BB1500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9CCFC-ED46-4C36-A508-751842C52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8DF2E-A4B8-45AF-8574-16297C73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0DCF-B053-40E6-8A86-19497D830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CE56E-B307-462B-A240-C73B3E34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B0B7C-CF3E-4F62-BCE6-881CE7B1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6D4C6-08F9-42C8-902E-2B54FC3C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1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22F4-44DB-420F-89F9-A8926A6F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474C5-0AA7-4AA8-BF13-708BA045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BD634-5AB4-4C48-91F9-116E6901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876CC-D54A-444C-94BE-62F6165B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19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56EE-EF4D-413F-B626-CAB5E772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F1692-0A07-4AC1-A569-5146712C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1DDBB-6EAD-4B15-B06C-29CC34F5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FAA2-5CEA-40D4-A4E8-40E8793F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4F241-3615-4F42-8720-678D2652C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B778A-CF12-4A8C-AB39-09796B970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31270-159E-4160-B400-B407B2AF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462B-5AC6-41C0-88D4-32BE2941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6AF5F-9D2D-4C6A-A854-1B89097D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7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8866-2E18-4E41-A053-A3794BD27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3D949-68FB-4AD6-B36B-7A66619FC3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7B15D-2C2A-4E1E-9AFA-1D9FBF224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E994E-D93B-4FA0-B2BB-CCAE2B3E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EDC6-E50A-49CB-9AEB-956D4F2F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7DFF-1EBF-4F64-ABB2-0CEE632B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4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7DDE7-6E7A-4DC6-9E66-D4F65353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99396-C0E0-4C85-B1A7-0E2E1579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D7DD-02B4-4123-A416-85DDCFACB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98C5E-F4AC-4F11-A59C-17D811460C81}" type="datetimeFigureOut">
              <a:rPr lang="en-IN" smtClean="0"/>
              <a:t>29-08-2020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5D66-C9FA-4DEF-982F-B1CC47FB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5B7A-A6D6-413C-A42D-77D2404AA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A4F99-169B-4632-B47F-F552CA16D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79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F77DE9-1584-496C-B8A4-427854936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590550"/>
            <a:ext cx="9144000" cy="1404938"/>
          </a:xfrm>
        </p:spPr>
        <p:txBody>
          <a:bodyPr/>
          <a:lstStyle/>
          <a:p>
            <a:r>
              <a:rPr lang="en-IN" dirty="0"/>
              <a:t>Web Foundation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B07C32-8E36-4136-806A-AA84FC58F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1275"/>
            <a:ext cx="9144000" cy="1695450"/>
          </a:xfrm>
        </p:spPr>
        <p:txBody>
          <a:bodyPr>
            <a:normAutofit/>
          </a:bodyPr>
          <a:lstStyle/>
          <a:p>
            <a:r>
              <a:rPr lang="en-IN" sz="2800" dirty="0"/>
              <a:t>Prerequisite - </a:t>
            </a:r>
            <a:r>
              <a:rPr lang="en-IN" sz="2800" dirty="0">
                <a:solidFill>
                  <a:srgbClr val="FF0000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24555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916A-98ED-4B75-A2C4-A5D1C0963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Start Your Journey To </a:t>
            </a:r>
            <a:r>
              <a:rPr lang="en-IN" dirty="0" err="1"/>
              <a:t>WebApps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F6A4-9FEB-4268-9894-926A79D8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What You Need?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accent6"/>
                </a:solidFill>
              </a:rPr>
              <a:t>Server(Apache, Nginx etc)</a:t>
            </a:r>
            <a:r>
              <a:rPr lang="en-IN" dirty="0">
                <a:solidFill>
                  <a:srgbClr val="FF0000"/>
                </a:solidFill>
              </a:rPr>
              <a:t> – To process your </a:t>
            </a:r>
            <a:r>
              <a:rPr lang="en-IN" dirty="0">
                <a:solidFill>
                  <a:schemeClr val="accent1"/>
                </a:solidFill>
              </a:rPr>
              <a:t>backend</a:t>
            </a:r>
            <a:r>
              <a:rPr lang="en-IN" dirty="0">
                <a:solidFill>
                  <a:srgbClr val="FF0000"/>
                </a:solidFill>
              </a:rPr>
              <a:t> code and respond to </a:t>
            </a:r>
            <a:r>
              <a:rPr lang="en-IN" dirty="0">
                <a:solidFill>
                  <a:schemeClr val="accent1"/>
                </a:solidFill>
              </a:rPr>
              <a:t>client</a:t>
            </a:r>
            <a:r>
              <a:rPr lang="en-IN" dirty="0">
                <a:solidFill>
                  <a:srgbClr val="FF0000"/>
                </a:solidFill>
              </a:rPr>
              <a:t> requests.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>
                <a:solidFill>
                  <a:schemeClr val="accent6"/>
                </a:solidFill>
              </a:rPr>
              <a:t>Text Editor </a:t>
            </a:r>
            <a:r>
              <a:rPr lang="en-IN" dirty="0">
                <a:solidFill>
                  <a:srgbClr val="FF0000"/>
                </a:solidFill>
              </a:rPr>
              <a:t>– To write your code (VS Code, Sublime Text, any good text editor)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68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32CFF-C798-4D40-B76A-DC481C4E0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80" y="443883"/>
            <a:ext cx="10576470" cy="6062810"/>
          </a:xfrm>
        </p:spPr>
      </p:pic>
    </p:spTree>
    <p:extLst>
      <p:ext uri="{BB962C8B-B14F-4D97-AF65-F5344CB8AC3E}">
        <p14:creationId xmlns:p14="http://schemas.microsoft.com/office/powerpoint/2010/main" val="148217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8E281-985B-4D1F-826F-C75C3DE3E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83"/>
            <a:ext cx="10515600" cy="573308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Client Side and Server Side are two different things.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Both are not connected in any way but interact to each other using Request-Response method.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Generally Client sends request to server and server responds accordingly. Server can not send any data to client until it asks server to respond.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If you want that server should send data to client without asking (</a:t>
            </a:r>
            <a:r>
              <a:rPr lang="en-IN" dirty="0" err="1"/>
              <a:t>eg.</a:t>
            </a:r>
            <a:r>
              <a:rPr lang="en-IN" dirty="0"/>
              <a:t> Getting message of </a:t>
            </a:r>
            <a:r>
              <a:rPr lang="en-IN" dirty="0" err="1"/>
              <a:t>facebook</a:t>
            </a:r>
            <a:r>
              <a:rPr lang="en-IN" dirty="0"/>
              <a:t> or </a:t>
            </a:r>
            <a:r>
              <a:rPr lang="en-IN" dirty="0" err="1"/>
              <a:t>whatsapp</a:t>
            </a:r>
            <a:r>
              <a:rPr lang="en-IN" dirty="0"/>
              <a:t>) then you can use </a:t>
            </a:r>
            <a:r>
              <a:rPr lang="en-IN" dirty="0" err="1"/>
              <a:t>websockets</a:t>
            </a:r>
            <a:r>
              <a:rPr lang="en-IN" dirty="0"/>
              <a:t> for two way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23690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7CE9-A158-4C55-ADD9-D0DF23C1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927"/>
            <a:ext cx="10515600" cy="4161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/>
              <a:t>How Web Server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C0EA-4668-4BE0-8714-643B0CBC7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033"/>
            <a:ext cx="10515600" cy="355994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Set up a server(Apache or Nginx) with some framework (Django, Node + Express JS etc) which will accept requests from client and process your backend code according to request and respond to client.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You have to setup routing(URLs, path) on which requests will come to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Map those URLs to some function in your backend code which will triggered to handle request on specific URLs.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A05D6-FA32-4F97-95F2-7898CD28C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637" y="4500979"/>
            <a:ext cx="9442142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2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12D5-D101-44E4-BD9F-B5C70940C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algn="ctr"/>
            <a:r>
              <a:rPr lang="en-IN" dirty="0"/>
              <a:t>What is Backend?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07A9-2A79-4DF7-B568-2D0A51548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938"/>
            <a:ext cx="10515600" cy="47210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 In WebApp there are two things Front-end and Backend.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Front-end is what user of website or App see.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Backend is what user does not see and mainly runs on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Backend consists of Server side code, Database and other </a:t>
            </a:r>
            <a:r>
              <a:rPr lang="en-IN" dirty="0">
                <a:solidFill>
                  <a:srgbClr val="FF0000"/>
                </a:solidFill>
              </a:rPr>
              <a:t>micro-services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All the logics, authorization, database management or connection should be done in Backend. Why?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7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6109-69DE-4A09-809A-9862E35A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Options for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54AE-AFF7-4F6D-9FE5-4A9FE9A2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Frameworks</a:t>
            </a:r>
          </a:p>
          <a:p>
            <a:pPr marL="457200" lvl="1" indent="0">
              <a:buNone/>
            </a:pPr>
            <a:r>
              <a:rPr lang="en-IN" dirty="0"/>
              <a:t>Django (Popular, effective and easy) – Used by Pinterest, Dropbox, Quora etc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It uses python which is used in different fields so opens opportunity to use 	ML or Data Science in Your webapp.</a:t>
            </a:r>
          </a:p>
          <a:p>
            <a:pPr marL="457200" lvl="1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IN" dirty="0"/>
              <a:t>NodeJS (New, Good for apps like gaming) – Used by Walmart, Netflix etc.</a:t>
            </a:r>
          </a:p>
          <a:p>
            <a:pPr marL="914400" lvl="2" indent="0">
              <a:buNone/>
            </a:pPr>
            <a:r>
              <a:rPr lang="en-IN" dirty="0">
                <a:solidFill>
                  <a:srgbClr val="FF0000"/>
                </a:solidFill>
              </a:rPr>
              <a:t>It uses </a:t>
            </a:r>
            <a:r>
              <a:rPr lang="en-IN" dirty="0" err="1">
                <a:solidFill>
                  <a:srgbClr val="FF0000"/>
                </a:solidFill>
              </a:rPr>
              <a:t>Javascript</a:t>
            </a:r>
            <a:r>
              <a:rPr lang="en-IN" dirty="0">
                <a:solidFill>
                  <a:srgbClr val="FF0000"/>
                </a:solidFill>
              </a:rPr>
              <a:t> which is very popular and useful</a:t>
            </a:r>
            <a:r>
              <a:rPr lang="en-IN" dirty="0"/>
              <a:t>.</a:t>
            </a:r>
          </a:p>
          <a:p>
            <a:pPr marL="914400" lvl="2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DataBases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MySQL, MongoDB, DynamoDB etc.</a:t>
            </a:r>
          </a:p>
        </p:txBody>
      </p:sp>
    </p:spTree>
    <p:extLst>
      <p:ext uri="{BB962C8B-B14F-4D97-AF65-F5344CB8AC3E}">
        <p14:creationId xmlns:p14="http://schemas.microsoft.com/office/powerpoint/2010/main" val="253836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442B-DAF9-477F-8656-D5D96CE8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12"/>
            <a:ext cx="10515600" cy="797850"/>
          </a:xfrm>
        </p:spPr>
        <p:txBody>
          <a:bodyPr/>
          <a:lstStyle/>
          <a:p>
            <a:pPr algn="ctr"/>
            <a:r>
              <a:rPr lang="en-IN" dirty="0"/>
              <a:t>What is Front-end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1A25-1406-4DD6-8CF8-0DA0C723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3225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400" dirty="0"/>
              <a:t>This is what users of website interact with.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Front-end consists of User-Interface and actions taken by users.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To develop front-end in webapp, You must know basics (HTML, CSS, </a:t>
            </a:r>
            <a:r>
              <a:rPr lang="en-IN" sz="2400" dirty="0" err="1"/>
              <a:t>Javascript</a:t>
            </a:r>
            <a:r>
              <a:rPr lang="en-IN" sz="2400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HTML is the structure of web page (like skeleton in human body), CSS decides the look of website (like skin, clothes and makeup), and </a:t>
            </a:r>
            <a:r>
              <a:rPr lang="en-IN" sz="2400" dirty="0" err="1"/>
              <a:t>Javascript</a:t>
            </a:r>
            <a:r>
              <a:rPr lang="en-IN" sz="2400" dirty="0"/>
              <a:t> handles the actions of user.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Note – </a:t>
            </a:r>
            <a:r>
              <a:rPr lang="en-IN" sz="2400" dirty="0">
                <a:solidFill>
                  <a:srgbClr val="FF0000"/>
                </a:solidFill>
              </a:rPr>
              <a:t>Learn these basics in your initially beginner stage to be efficient in future. Do not run after many libraries(</a:t>
            </a:r>
            <a:r>
              <a:rPr lang="en-IN" sz="2400" dirty="0" err="1">
                <a:solidFill>
                  <a:srgbClr val="FF0000"/>
                </a:solidFill>
              </a:rPr>
              <a:t>Jquery</a:t>
            </a:r>
            <a:r>
              <a:rPr lang="en-IN" sz="2400" dirty="0">
                <a:solidFill>
                  <a:srgbClr val="FF0000"/>
                </a:solidFill>
              </a:rPr>
              <a:t>, vanilla etc) which eases your development initially.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Learning and using libraries is very easy if you know basics but vice-versa is not true.</a:t>
            </a:r>
          </a:p>
        </p:txBody>
      </p:sp>
    </p:spTree>
    <p:extLst>
      <p:ext uri="{BB962C8B-B14F-4D97-AF65-F5344CB8AC3E}">
        <p14:creationId xmlns:p14="http://schemas.microsoft.com/office/powerpoint/2010/main" val="52890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AFCD-CC87-4A8A-B522-167C2121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846"/>
            <a:ext cx="10515600" cy="904382"/>
          </a:xfrm>
        </p:spPr>
        <p:txBody>
          <a:bodyPr/>
          <a:lstStyle/>
          <a:p>
            <a:pPr algn="ctr"/>
            <a:r>
              <a:rPr lang="en-IN" dirty="0"/>
              <a:t>How Client and Server interacts?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7F137-1DDC-4499-8FF7-3A97FE6E6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565"/>
            <a:ext cx="10515600" cy="512939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Different protocols(http, https, ftp, </a:t>
            </a:r>
            <a:r>
              <a:rPr lang="en-IN" dirty="0" err="1"/>
              <a:t>rtsp</a:t>
            </a:r>
            <a:r>
              <a:rPr lang="en-IN" dirty="0"/>
              <a:t> etc) are followed to establish communication between client and server.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Different methods are used like GET request, POST request.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Either opens a new webpage or request server for response asynchronously using AJAX or </a:t>
            </a:r>
            <a:r>
              <a:rPr lang="en-IN" dirty="0" err="1"/>
              <a:t>websockets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 – </a:t>
            </a:r>
            <a:r>
              <a:rPr lang="en-IN" dirty="0">
                <a:solidFill>
                  <a:schemeClr val="accent1"/>
                </a:solidFill>
              </a:rPr>
              <a:t>Client and server are two different things </a:t>
            </a:r>
            <a:r>
              <a:rPr lang="en-IN" dirty="0">
                <a:solidFill>
                  <a:srgbClr val="FF0000"/>
                </a:solidFill>
              </a:rPr>
              <a:t>but you can get confused sometimes when you see php(backend) and HTML, </a:t>
            </a:r>
            <a:r>
              <a:rPr lang="en-IN" dirty="0" err="1">
                <a:solidFill>
                  <a:srgbClr val="FF0000"/>
                </a:solidFill>
              </a:rPr>
              <a:t>css</a:t>
            </a:r>
            <a:r>
              <a:rPr lang="en-IN" dirty="0">
                <a:solidFill>
                  <a:srgbClr val="FF0000"/>
                </a:solidFill>
              </a:rPr>
              <a:t>, JS(Front-end) code in same file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30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586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Web Foundation</vt:lpstr>
      <vt:lpstr>Start Your Journey To WebApps</vt:lpstr>
      <vt:lpstr>PowerPoint Presentation</vt:lpstr>
      <vt:lpstr>PowerPoint Presentation</vt:lpstr>
      <vt:lpstr>How Web Server Works</vt:lpstr>
      <vt:lpstr>What is Backend?</vt:lpstr>
      <vt:lpstr>Options for Backend</vt:lpstr>
      <vt:lpstr>What is Front-end ?</vt:lpstr>
      <vt:lpstr>How Client and Server interacts?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Foundation</dc:title>
  <dc:creator>Abhishek Kumar</dc:creator>
  <cp:lastModifiedBy>Abhishek Kumar</cp:lastModifiedBy>
  <cp:revision>11</cp:revision>
  <dcterms:created xsi:type="dcterms:W3CDTF">2020-08-29T02:53:50Z</dcterms:created>
  <dcterms:modified xsi:type="dcterms:W3CDTF">2020-08-29T06:57:43Z</dcterms:modified>
</cp:coreProperties>
</file>