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7D3B2-0BA6-4B4C-9648-3F4686E93797}" v="3" dt="2020-08-13T07:28:13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I" userId="S::pranavi@mnnit.ac.in::746803dd-b76c-4da6-8963-ce732a1e0061" providerId="AD" clId="Web-{3E37D3B2-0BA6-4B4C-9648-3F4686E93797}"/>
    <pc:docChg chg="modSld">
      <pc:chgData name="PRANAVI" userId="S::pranavi@mnnit.ac.in::746803dd-b76c-4da6-8963-ce732a1e0061" providerId="AD" clId="Web-{3E37D3B2-0BA6-4B4C-9648-3F4686E93797}" dt="2020-08-13T07:28:13.769" v="2" actId="20577"/>
      <pc:docMkLst>
        <pc:docMk/>
      </pc:docMkLst>
      <pc:sldChg chg="modSp">
        <pc:chgData name="PRANAVI" userId="S::pranavi@mnnit.ac.in::746803dd-b76c-4da6-8963-ce732a1e0061" providerId="AD" clId="Web-{3E37D3B2-0BA6-4B4C-9648-3F4686E93797}" dt="2020-08-13T07:28:13.769" v="2" actId="20577"/>
        <pc:sldMkLst>
          <pc:docMk/>
          <pc:sldMk cId="0" sldId="270"/>
        </pc:sldMkLst>
        <pc:spChg chg="mod">
          <ac:chgData name="PRANAVI" userId="S::pranavi@mnnit.ac.in::746803dd-b76c-4da6-8963-ce732a1e0061" providerId="AD" clId="Web-{3E37D3B2-0BA6-4B4C-9648-3F4686E93797}" dt="2020-08-13T07:28:13.769" v="2" actId="20577"/>
          <ac:spMkLst>
            <pc:docMk/>
            <pc:sldMk cId="0" sldId="270"/>
            <ac:spMk id="2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ef4f6295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ef4f62959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f977bca6c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f977bca6c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f977bca6c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f977bca6c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ef4f62959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ef4f62959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ef4f6295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ef4f6295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f977bca6c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f977bca6c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f977bca6c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f977bca6c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f977bca6c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f977bca6c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f977bca6c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f977bca6c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f977bca6c_1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f977bca6c_1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001250b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001250b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f977bca6c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f977bca6c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f977bca6c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8f977bca6c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f977bca6c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f977bca6c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8f977bca6c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8f977bca6c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f977bca6c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f977bca6c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8f977bca6c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8f977bca6c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8f977bca6c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8f977bca6c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f977bca6c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f977bca6c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f977bca6c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f977bca6c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f977bca6c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f977bca6c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f977bca6c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f977bca6c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ef4f629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ef4f629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ef4f629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ef4f629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f4f629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f4f6295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728800"/>
            <a:ext cx="40100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/>
          <p:nvPr/>
        </p:nvSpPr>
        <p:spPr>
          <a:xfrm>
            <a:off x="5834075" y="4000500"/>
            <a:ext cx="4047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6624938" y="3113450"/>
            <a:ext cx="4047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7472375" y="2369250"/>
            <a:ext cx="4047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2"/>
          <p:cNvSpPr/>
          <p:nvPr/>
        </p:nvSpPr>
        <p:spPr>
          <a:xfrm rot="5400000">
            <a:off x="7017575" y="2672850"/>
            <a:ext cx="4047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2"/>
          <p:cNvSpPr/>
          <p:nvPr/>
        </p:nvSpPr>
        <p:spPr>
          <a:xfrm rot="5400000">
            <a:off x="6227000" y="3549150"/>
            <a:ext cx="404700" cy="202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286375" y="3701700"/>
            <a:ext cx="54780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</a:t>
            </a:r>
            <a:endParaRPr sz="2800"/>
          </a:p>
        </p:txBody>
      </p:sp>
      <p:sp>
        <p:nvSpPr>
          <p:cNvPr id="155" name="Google Shape;155;p22"/>
          <p:cNvSpPr txBox="1"/>
          <p:nvPr/>
        </p:nvSpPr>
        <p:spPr>
          <a:xfrm>
            <a:off x="6023300" y="2875350"/>
            <a:ext cx="81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1+2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835400" y="2070450"/>
            <a:ext cx="812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2+1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350" y="1976450"/>
            <a:ext cx="3797125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6727025" y="2619375"/>
            <a:ext cx="321600" cy="1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5974550" y="3309988"/>
            <a:ext cx="321600" cy="1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5400000">
            <a:off x="6353175" y="2924175"/>
            <a:ext cx="321600" cy="1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5400000">
            <a:off x="5505450" y="3755225"/>
            <a:ext cx="321600" cy="14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597075"/>
            <a:ext cx="40100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5929325" y="2416975"/>
            <a:ext cx="404700" cy="15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5474500" y="2640800"/>
            <a:ext cx="404700" cy="15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1825" y="1283500"/>
            <a:ext cx="6072175" cy="36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for a general Case	</a:t>
            </a:r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0" y="914375"/>
            <a:ext cx="4380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ans(x,y) = ans(x+1,y) + ans(x,y+1)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Let’s say I want to calculate answer for (X,Y) 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Then I will first Calculate for them - 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(X+1,Y) and (X,Y+1)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6084100" y="2726525"/>
            <a:ext cx="464400" cy="16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/>
          <p:nvPr/>
        </p:nvSpPr>
        <p:spPr>
          <a:xfrm rot="5400000">
            <a:off x="5557850" y="3067838"/>
            <a:ext cx="464400" cy="16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5468600" y="2390375"/>
            <a:ext cx="6429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x,y</a:t>
            </a:r>
            <a:endParaRPr sz="2500"/>
          </a:p>
        </p:txBody>
      </p:sp>
      <p:sp>
        <p:nvSpPr>
          <p:cNvPr id="187" name="Google Shape;187;p25"/>
          <p:cNvSpPr txBox="1"/>
          <p:nvPr/>
        </p:nvSpPr>
        <p:spPr>
          <a:xfrm>
            <a:off x="6250775" y="2336225"/>
            <a:ext cx="881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x,y+1</a:t>
            </a:r>
            <a:endParaRPr sz="1000"/>
          </a:p>
        </p:txBody>
      </p:sp>
      <p:sp>
        <p:nvSpPr>
          <p:cNvPr id="188" name="Google Shape;188;p25"/>
          <p:cNvSpPr txBox="1"/>
          <p:nvPr/>
        </p:nvSpPr>
        <p:spPr>
          <a:xfrm>
            <a:off x="5349500" y="3447725"/>
            <a:ext cx="8811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x+1,y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61675" y="492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Recurrence relation</a:t>
            </a:r>
            <a:endParaRPr sz="2700"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29800" cy="25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(Pseudo Code)</a:t>
            </a:r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63" y="281000"/>
            <a:ext cx="55911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</a:t>
            </a:r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are in block (1,1).. So to find answer for it we need to calculate answer for (1,2) and (2,1).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Now similarly (1,2) calls (1,3) and (2,2)... and  (2,1) calls (1,2) and (1,3) and this goes on…. 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Sometime we reach base Case and then we actually have answers.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actual this happens… </a:t>
            </a:r>
            <a:endParaRPr/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825" y="1453850"/>
            <a:ext cx="3274200" cy="24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/>
          <p:nvPr/>
        </p:nvSpPr>
        <p:spPr>
          <a:xfrm>
            <a:off x="3144375" y="1969000"/>
            <a:ext cx="381600" cy="18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8"/>
          <p:cNvSpPr/>
          <p:nvPr/>
        </p:nvSpPr>
        <p:spPr>
          <a:xfrm rot="5400000">
            <a:off x="2683975" y="2250250"/>
            <a:ext cx="381600" cy="18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3780675" y="1969000"/>
            <a:ext cx="381600" cy="18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3069150" y="2576650"/>
            <a:ext cx="381600" cy="18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 rot="5397297">
            <a:off x="3425783" y="2367598"/>
            <a:ext cx="381600" cy="18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 rot="5397297">
            <a:off x="2683983" y="2960148"/>
            <a:ext cx="381600" cy="18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6198325" y="1928825"/>
            <a:ext cx="1748100" cy="5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This Goes on….</a:t>
            </a:r>
            <a:endParaRPr b="1"/>
          </a:p>
        </p:txBody>
      </p:sp>
      <p:sp>
        <p:nvSpPr>
          <p:cNvPr id="215" name="Google Shape;215;p28"/>
          <p:cNvSpPr txBox="1"/>
          <p:nvPr/>
        </p:nvSpPr>
        <p:spPr>
          <a:xfrm>
            <a:off x="6198325" y="2234250"/>
            <a:ext cx="5786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 some time, we reach end.</a:t>
            </a:r>
            <a:endParaRPr b="1"/>
          </a:p>
        </p:txBody>
      </p:sp>
      <p:sp>
        <p:nvSpPr>
          <p:cNvPr id="216" name="Google Shape;216;p28"/>
          <p:cNvSpPr/>
          <p:nvPr/>
        </p:nvSpPr>
        <p:spPr>
          <a:xfrm>
            <a:off x="4381200" y="3241400"/>
            <a:ext cx="381600" cy="18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 rot="5397297">
            <a:off x="4733458" y="2911798"/>
            <a:ext cx="381600" cy="18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4733450" y="3193050"/>
            <a:ext cx="381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4761950" y="2446900"/>
            <a:ext cx="381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>
            <a:off x="3999600" y="3193050"/>
            <a:ext cx="381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6158125" y="2779188"/>
            <a:ext cx="21699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So, now I will soon have answers</a:t>
            </a:r>
            <a:endParaRPr b="1"/>
          </a:p>
        </p:txBody>
      </p:sp>
      <p:sp>
        <p:nvSpPr>
          <p:cNvPr id="222" name="Google Shape;222;p28"/>
          <p:cNvSpPr txBox="1"/>
          <p:nvPr/>
        </p:nvSpPr>
        <p:spPr>
          <a:xfrm>
            <a:off x="4043763" y="2475450"/>
            <a:ext cx="381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3425775" y="3184300"/>
            <a:ext cx="381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>
            <a:off x="4761950" y="1839250"/>
            <a:ext cx="3816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6198325" y="3422300"/>
            <a:ext cx="21699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So.. soon I will have answer for every box.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4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Let's move on to  block cells.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375" y="1401725"/>
            <a:ext cx="4331000" cy="25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9"/>
          <p:cNvSpPr txBox="1"/>
          <p:nvPr/>
        </p:nvSpPr>
        <p:spPr>
          <a:xfrm>
            <a:off x="3645450" y="2862775"/>
            <a:ext cx="1354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cell is blocked. So we shouldn’t go here.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763" y="1306875"/>
            <a:ext cx="40100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888" y="1256625"/>
            <a:ext cx="40100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8" name="Google Shape;24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275625"/>
            <a:ext cx="40100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63" y="1196350"/>
            <a:ext cx="40100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4774400" y="3562800"/>
            <a:ext cx="4164900" cy="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and down movements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95362"/>
            <a:ext cx="3051849" cy="39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125450"/>
            <a:ext cx="8446500" cy="6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Q.NO. How many ways to go from start to end of maze with some boxes blocked and we can only move to right or down.</a:t>
            </a:r>
            <a:endParaRPr sz="2300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75" y="795350"/>
            <a:ext cx="3902950" cy="288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63" y="1246575"/>
            <a:ext cx="4010025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5638" y="1427425"/>
            <a:ext cx="40100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>
            <a:spLocks noGrp="1"/>
          </p:cNvSpPr>
          <p:nvPr>
            <p:ph type="title"/>
          </p:nvPr>
        </p:nvSpPr>
        <p:spPr>
          <a:xfrm>
            <a:off x="252325" y="136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we are checking for boundary condition, Similarly check for if the cell is blocked</a:t>
            </a:r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1137" y="1117600"/>
            <a:ext cx="6511839" cy="40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311700" y="1955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better way to write code…. 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body" idx="1"/>
          </p:nvPr>
        </p:nvSpPr>
        <p:spPr>
          <a:xfrm>
            <a:off x="4572000" y="768275"/>
            <a:ext cx="4260300" cy="38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Invalid Blocks have following property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X&gt;N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Y&gt;M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Is_blocked [X] [Y] == 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71" name="Google Shape;27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1182725"/>
            <a:ext cx="40100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/>
          <p:nvPr/>
        </p:nvSpPr>
        <p:spPr>
          <a:xfrm>
            <a:off x="1520475" y="2114425"/>
            <a:ext cx="2019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4"/>
          <p:cNvSpPr txBox="1"/>
          <p:nvPr/>
        </p:nvSpPr>
        <p:spPr>
          <a:xfrm>
            <a:off x="415775" y="4271200"/>
            <a:ext cx="6842100" cy="7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baseline="30000">
                <a:solidFill>
                  <a:srgbClr val="073763"/>
                </a:solidFill>
              </a:rPr>
              <a:t>I have 0 way to reach to the end from these places.</a:t>
            </a:r>
            <a:endParaRPr sz="2800" b="1" baseline="30000">
              <a:solidFill>
                <a:srgbClr val="073763"/>
              </a:solidFill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1520475" y="3581825"/>
            <a:ext cx="2019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4"/>
          <p:cNvSpPr/>
          <p:nvPr/>
        </p:nvSpPr>
        <p:spPr>
          <a:xfrm rot="-5400000">
            <a:off x="3537825" y="1524775"/>
            <a:ext cx="201900" cy="572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More better way to write code….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33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316" y="1093075"/>
            <a:ext cx="6695160" cy="37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 to PMI (just for understanding)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Dynamic Programming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Base Case-</a:t>
            </a:r>
            <a:r>
              <a:rPr lang="en"/>
              <a:t> Like Ans[M][N] =1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Or Our invalid Cases X&gt;N ,Y&gt;M or if the cell is blocked Ans is 0.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Recursion Step</a:t>
            </a:r>
            <a:r>
              <a:rPr lang="en"/>
              <a:t> - We want answer for (X,Y), so we first find for (X+1,Y) and (X,Y+1)</a:t>
            </a:r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46613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PMI</a:t>
            </a: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Base Case- </a:t>
            </a:r>
            <a:r>
              <a:rPr lang="en" sz="1800">
                <a:solidFill>
                  <a:schemeClr val="dk2"/>
                </a:solidFill>
              </a:rPr>
              <a:t>Like we had for k=0, or k=1, we had proof.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Recursion Step - </a:t>
            </a:r>
            <a:r>
              <a:rPr lang="en" sz="1800">
                <a:solidFill>
                  <a:schemeClr val="dk2"/>
                </a:solidFill>
              </a:rPr>
              <a:t>If we want to prove for K+1, then we need to have  proof for K.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Memoization… </a:t>
            </a:r>
            <a:endParaRPr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is we might be reaching the same Box again… like…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96" name="Google Shape;2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750" y="2030025"/>
            <a:ext cx="3274200" cy="24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7"/>
          <p:cNvSpPr/>
          <p:nvPr/>
        </p:nvSpPr>
        <p:spPr>
          <a:xfrm>
            <a:off x="2049375" y="2531575"/>
            <a:ext cx="441900" cy="2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7"/>
          <p:cNvSpPr/>
          <p:nvPr/>
        </p:nvSpPr>
        <p:spPr>
          <a:xfrm rot="5400000">
            <a:off x="2370825" y="2804525"/>
            <a:ext cx="441900" cy="2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7"/>
          <p:cNvSpPr/>
          <p:nvPr/>
        </p:nvSpPr>
        <p:spPr>
          <a:xfrm>
            <a:off x="2049375" y="3142775"/>
            <a:ext cx="441900" cy="2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7"/>
          <p:cNvSpPr/>
          <p:nvPr/>
        </p:nvSpPr>
        <p:spPr>
          <a:xfrm rot="5400000">
            <a:off x="1622550" y="2853025"/>
            <a:ext cx="441900" cy="2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7"/>
          <p:cNvSpPr/>
          <p:nvPr/>
        </p:nvSpPr>
        <p:spPr>
          <a:xfrm>
            <a:off x="2502528" y="3218163"/>
            <a:ext cx="189750" cy="291325"/>
          </a:xfrm>
          <a:custGeom>
            <a:avLst/>
            <a:gdLst/>
            <a:ahLst/>
            <a:cxnLst/>
            <a:rect l="l" t="t" r="r" b="b"/>
            <a:pathLst>
              <a:path w="7590" h="11653" extrusionOk="0">
                <a:moveTo>
                  <a:pt x="680" y="0"/>
                </a:moveTo>
                <a:cubicBezTo>
                  <a:pt x="225" y="3185"/>
                  <a:pt x="-251" y="6470"/>
                  <a:pt x="278" y="9644"/>
                </a:cubicBezTo>
                <a:cubicBezTo>
                  <a:pt x="358" y="10126"/>
                  <a:pt x="322" y="11653"/>
                  <a:pt x="680" y="11653"/>
                </a:cubicBezTo>
                <a:cubicBezTo>
                  <a:pt x="4287" y="11653"/>
                  <a:pt x="9191" y="4575"/>
                  <a:pt x="6306" y="2411"/>
                </a:cubicBezTo>
                <a:cubicBezTo>
                  <a:pt x="4876" y="1339"/>
                  <a:pt x="1433" y="1865"/>
                  <a:pt x="1082" y="3617"/>
                </a:cubicBezTo>
                <a:cubicBezTo>
                  <a:pt x="528" y="6388"/>
                  <a:pt x="2822" y="11744"/>
                  <a:pt x="5502" y="10850"/>
                </a:cubicBezTo>
                <a:cubicBezTo>
                  <a:pt x="6595" y="10485"/>
                  <a:pt x="7285" y="9167"/>
                  <a:pt x="7511" y="8037"/>
                </a:cubicBezTo>
                <a:cubicBezTo>
                  <a:pt x="7827" y="6455"/>
                  <a:pt x="5338" y="4101"/>
                  <a:pt x="3895" y="4822"/>
                </a:cubicBezTo>
                <a:cubicBezTo>
                  <a:pt x="3196" y="5171"/>
                  <a:pt x="2136" y="6279"/>
                  <a:pt x="2689" y="6831"/>
                </a:cubicBezTo>
                <a:cubicBezTo>
                  <a:pt x="3583" y="7724"/>
                  <a:pt x="6798" y="5716"/>
                  <a:pt x="5904" y="4822"/>
                </a:cubicBezTo>
                <a:cubicBezTo>
                  <a:pt x="5352" y="4270"/>
                  <a:pt x="4049" y="7264"/>
                  <a:pt x="4699" y="6831"/>
                </a:cubicBezTo>
                <a:cubicBezTo>
                  <a:pt x="5727" y="6146"/>
                  <a:pt x="2945" y="3784"/>
                  <a:pt x="1886" y="4420"/>
                </a:cubicBezTo>
                <a:cubicBezTo>
                  <a:pt x="1187" y="4839"/>
                  <a:pt x="1712" y="7407"/>
                  <a:pt x="2288" y="6831"/>
                </a:cubicBezTo>
                <a:cubicBezTo>
                  <a:pt x="3334" y="5785"/>
                  <a:pt x="4148" y="2654"/>
                  <a:pt x="2689" y="2411"/>
                </a:cubicBezTo>
                <a:cubicBezTo>
                  <a:pt x="1507" y="2214"/>
                  <a:pt x="417" y="4629"/>
                  <a:pt x="1082" y="5626"/>
                </a:cubicBezTo>
                <a:cubicBezTo>
                  <a:pt x="1607" y="6414"/>
                  <a:pt x="3137" y="5792"/>
                  <a:pt x="3895" y="5224"/>
                </a:cubicBezTo>
                <a:cubicBezTo>
                  <a:pt x="4817" y="4533"/>
                  <a:pt x="1802" y="2315"/>
                  <a:pt x="1082" y="3215"/>
                </a:cubicBezTo>
                <a:cubicBezTo>
                  <a:pt x="-445" y="5123"/>
                  <a:pt x="-156" y="10448"/>
                  <a:pt x="2288" y="10448"/>
                </a:cubicBezTo>
                <a:cubicBezTo>
                  <a:pt x="4534" y="10448"/>
                  <a:pt x="4297" y="6264"/>
                  <a:pt x="4297" y="401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" name="Google Shape;302;p37"/>
          <p:cNvSpPr txBox="1"/>
          <p:nvPr/>
        </p:nvSpPr>
        <p:spPr>
          <a:xfrm>
            <a:off x="4430225" y="2234250"/>
            <a:ext cx="4500600" cy="25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why calculate again and again...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store the answer…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ans[X][Y] == -1 ….then we have not calculated for it yet otherwise we had.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09" name="Google Shape;3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900" y="125575"/>
            <a:ext cx="5932225" cy="48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261950" y="142875"/>
            <a:ext cx="85704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Let’s start with easy version</a:t>
            </a:r>
            <a:endParaRPr sz="3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(without any box blocked)</a:t>
            </a:r>
            <a:endParaRPr sz="3400"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8325" y="1935412"/>
            <a:ext cx="3145675" cy="23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20875" y="1869275"/>
            <a:ext cx="3274200" cy="242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500" y="1906300"/>
            <a:ext cx="3224250" cy="23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526000" y="2309850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1177475" y="2309850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1828950" y="2309850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674025" y="2970088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323000" y="2970100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990850" y="3626725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691050" y="2378925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322163" y="2970100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8019800" y="3626725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980000"/>
              </a:highlight>
            </a:endParaRPr>
          </a:p>
        </p:txBody>
      </p:sp>
      <p:sp>
        <p:nvSpPr>
          <p:cNvPr id="82" name="Google Shape;82;p15"/>
          <p:cNvSpPr/>
          <p:nvPr/>
        </p:nvSpPr>
        <p:spPr>
          <a:xfrm rot="5400000">
            <a:off x="2208900" y="2496975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 rot="5400000">
            <a:off x="2208900" y="3350050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 rot="5400000">
            <a:off x="3262163" y="2590150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 rot="5400000">
            <a:off x="4706513" y="3246775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 rot="5400000">
            <a:off x="7071000" y="2689800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 rot="5400000">
            <a:off x="7702125" y="3246775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>
            <a:spLocks noGrp="1"/>
          </p:cNvSpPr>
          <p:nvPr>
            <p:ph type="ctrTitle"/>
          </p:nvPr>
        </p:nvSpPr>
        <p:spPr>
          <a:xfrm>
            <a:off x="311700" y="345275"/>
            <a:ext cx="8201400" cy="38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Observation</a:t>
            </a:r>
            <a:endParaRPr sz="4000"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1"/>
          </p:nvPr>
        </p:nvSpPr>
        <p:spPr>
          <a:xfrm>
            <a:off x="311700" y="804850"/>
            <a:ext cx="8546700" cy="43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thing to observe was every figure had-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Arrows with this shape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2 Arrows with this shape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we can calculate our answer via P&amp;C….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Q. No. of ways to arrange 3       and 2      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Ans. (3+2)!/(3!*2!)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2071">
            <a:off x="4572009" y="1407413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 rot="5400000">
            <a:off x="5193250" y="2381275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6"/>
          <p:cNvSpPr/>
          <p:nvPr/>
        </p:nvSpPr>
        <p:spPr>
          <a:xfrm rot="2071">
            <a:off x="4813309" y="3976788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6"/>
          <p:cNvSpPr/>
          <p:nvPr/>
        </p:nvSpPr>
        <p:spPr>
          <a:xfrm rot="5400000">
            <a:off x="6274325" y="3976800"/>
            <a:ext cx="498000" cy="26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ctrTitle"/>
          </p:nvPr>
        </p:nvSpPr>
        <p:spPr>
          <a:xfrm>
            <a:off x="311700" y="208800"/>
            <a:ext cx="8520600" cy="35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1"/>
          </p:nvPr>
        </p:nvSpPr>
        <p:spPr>
          <a:xfrm>
            <a:off x="311700" y="838200"/>
            <a:ext cx="8520600" cy="27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Basically for M x N Grid no. of ways is equal to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(M-1 + N-1)!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-------------------------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(M-1)! (N-1)!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 Approach</a:t>
            </a:r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ctrTitle"/>
          </p:nvPr>
        </p:nvSpPr>
        <p:spPr>
          <a:xfrm>
            <a:off x="311675" y="123825"/>
            <a:ext cx="8296500" cy="6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Lets Calculate for each cell the no. ways from there to exit</a:t>
            </a:r>
            <a:endParaRPr sz="2300"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0" y="1381575"/>
            <a:ext cx="4750500" cy="3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CASE-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If I am in last cell then I have only one move that is exit this cell. So for last cell answer is 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2263" y="994600"/>
            <a:ext cx="40100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527" y="1543300"/>
            <a:ext cx="4677025" cy="34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7274725" y="4131475"/>
            <a:ext cx="500100" cy="2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/>
          <p:nvPr/>
        </p:nvSpPr>
        <p:spPr>
          <a:xfrm rot="5400000">
            <a:off x="7784300" y="3593325"/>
            <a:ext cx="500100" cy="2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 txBox="1"/>
          <p:nvPr/>
        </p:nvSpPr>
        <p:spPr>
          <a:xfrm>
            <a:off x="6774650" y="3976550"/>
            <a:ext cx="7023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</a:t>
            </a:r>
            <a:endParaRPr sz="2800"/>
          </a:p>
        </p:txBody>
      </p:sp>
      <p:sp>
        <p:nvSpPr>
          <p:cNvPr id="127" name="Google Shape;127;p20"/>
          <p:cNvSpPr txBox="1"/>
          <p:nvPr/>
        </p:nvSpPr>
        <p:spPr>
          <a:xfrm>
            <a:off x="7845050" y="2914625"/>
            <a:ext cx="378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263" y="1597075"/>
            <a:ext cx="401002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 rot="5400000">
            <a:off x="7796275" y="2571675"/>
            <a:ext cx="500100" cy="2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7427125" y="3057525"/>
            <a:ext cx="500100" cy="2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6577238" y="3817150"/>
            <a:ext cx="500100" cy="2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 rot="5400000">
            <a:off x="6996175" y="3367000"/>
            <a:ext cx="500100" cy="238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6131725" y="3607600"/>
            <a:ext cx="500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</a:t>
            </a:r>
            <a:endParaRPr sz="2800"/>
          </a:p>
        </p:txBody>
      </p:sp>
      <p:sp>
        <p:nvSpPr>
          <p:cNvPr id="140" name="Google Shape;140;p21"/>
          <p:cNvSpPr txBox="1"/>
          <p:nvPr/>
        </p:nvSpPr>
        <p:spPr>
          <a:xfrm>
            <a:off x="6817525" y="2766775"/>
            <a:ext cx="8574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(1+1)</a:t>
            </a:r>
            <a:endParaRPr sz="500"/>
          </a:p>
        </p:txBody>
      </p:sp>
      <p:sp>
        <p:nvSpPr>
          <p:cNvPr id="141" name="Google Shape;141;p21"/>
          <p:cNvSpPr txBox="1"/>
          <p:nvPr/>
        </p:nvSpPr>
        <p:spPr>
          <a:xfrm>
            <a:off x="7796275" y="1927575"/>
            <a:ext cx="500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1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BD8788F8076A48A29545744DEBE179" ma:contentTypeVersion="6" ma:contentTypeDescription="Create a new document." ma:contentTypeScope="" ma:versionID="e27ab5cc679c55b6e5b6728a0e209a3f">
  <xsd:schema xmlns:xsd="http://www.w3.org/2001/XMLSchema" xmlns:xs="http://www.w3.org/2001/XMLSchema" xmlns:p="http://schemas.microsoft.com/office/2006/metadata/properties" xmlns:ns2="fffbb984-ba79-49af-8003-d3c75ac90986" targetNamespace="http://schemas.microsoft.com/office/2006/metadata/properties" ma:root="true" ma:fieldsID="7d1f3da1738155a1a12b1576c399193d" ns2:_="">
    <xsd:import namespace="fffbb984-ba79-49af-8003-d3c75ac909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fbb984-ba79-49af-8003-d3c75ac90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85506B-6F85-4247-9462-0DFC505F32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071856-54A0-47BB-B9BD-32319C23FC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A0C58A-FC1F-4C84-A132-BE3CE81973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ffbb984-ba79-49af-8003-d3c75ac909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26</Slides>
  <Notes>26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Simple Light</vt:lpstr>
      <vt:lpstr>Dynamic Programming</vt:lpstr>
      <vt:lpstr>Q.NO. How many ways to go from start to end of maze with some boxes blocked and we can only move to right or down.</vt:lpstr>
      <vt:lpstr>Let’s start with easy version (without any box blocked)</vt:lpstr>
      <vt:lpstr>Observation</vt:lpstr>
      <vt:lpstr>PowerPoint Presentation</vt:lpstr>
      <vt:lpstr>DP Approach</vt:lpstr>
      <vt:lpstr>Lets Calculate for each cell the no. ways from there to exit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for a general Case </vt:lpstr>
      <vt:lpstr>Recurrence relation</vt:lpstr>
      <vt:lpstr>What happens</vt:lpstr>
      <vt:lpstr>In actual this happens… </vt:lpstr>
      <vt:lpstr>Now Let's move on to  block cells.</vt:lpstr>
      <vt:lpstr>PowerPoint Presentation</vt:lpstr>
      <vt:lpstr>PowerPoint Presentation</vt:lpstr>
      <vt:lpstr>PowerPoint Presentation</vt:lpstr>
      <vt:lpstr>Like we are checking for boundary condition, Similarly check for if the cell is blocked</vt:lpstr>
      <vt:lpstr>More better way to write code…. </vt:lpstr>
      <vt:lpstr>More better way to write code….  </vt:lpstr>
      <vt:lpstr>Relation to PMI (just for understanding)</vt:lpstr>
      <vt:lpstr>Memoization…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cp:revision>3</cp:revision>
  <dcterms:modified xsi:type="dcterms:W3CDTF">2020-08-13T07:28:14Z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0x010100E8BD8788F8076A48A29545744DEBE179</vt:lpwstr>
  </property>
</Properties>
</file>