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5B440-0D12-499B-A44E-6DAC5E6E8D34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52234-D787-4A42-9D92-EF5D7C2C2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393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5B440-0D12-499B-A44E-6DAC5E6E8D34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52234-D787-4A42-9D92-EF5D7C2C2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7330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5B440-0D12-499B-A44E-6DAC5E6E8D34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52234-D787-4A42-9D92-EF5D7C2C2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159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5B440-0D12-499B-A44E-6DAC5E6E8D34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52234-D787-4A42-9D92-EF5D7C2C2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048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5B440-0D12-499B-A44E-6DAC5E6E8D34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52234-D787-4A42-9D92-EF5D7C2C2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633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5B440-0D12-499B-A44E-6DAC5E6E8D34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52234-D787-4A42-9D92-EF5D7C2C2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715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5B440-0D12-499B-A44E-6DAC5E6E8D34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52234-D787-4A42-9D92-EF5D7C2C2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92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5B440-0D12-499B-A44E-6DAC5E6E8D34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52234-D787-4A42-9D92-EF5D7C2C2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0907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5B440-0D12-499B-A44E-6DAC5E6E8D34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52234-D787-4A42-9D92-EF5D7C2C2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882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5B440-0D12-499B-A44E-6DAC5E6E8D34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52234-D787-4A42-9D92-EF5D7C2C2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6510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5B440-0D12-499B-A44E-6DAC5E6E8D34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52234-D787-4A42-9D92-EF5D7C2C2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5284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5B440-0D12-499B-A44E-6DAC5E6E8D34}" type="datetimeFigureOut">
              <a:rPr lang="en-IN" smtClean="0"/>
              <a:t>28-08-2020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52234-D787-4A42-9D92-EF5D7C2C2F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295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9302" y="193183"/>
            <a:ext cx="9144000" cy="77964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FARIDA - SPOJ</a:t>
            </a:r>
            <a:endParaRPr lang="en-IN" dirty="0"/>
          </a:p>
        </p:txBody>
      </p:sp>
      <p:grpSp>
        <p:nvGrpSpPr>
          <p:cNvPr id="16" name="Group 15"/>
          <p:cNvGrpSpPr/>
          <p:nvPr/>
        </p:nvGrpSpPr>
        <p:grpSpPr>
          <a:xfrm>
            <a:off x="2380445" y="1365163"/>
            <a:ext cx="7617852" cy="1129047"/>
            <a:chOff x="2380445" y="1365163"/>
            <a:chExt cx="7617852" cy="1129047"/>
          </a:xfrm>
        </p:grpSpPr>
        <p:sp>
          <p:nvSpPr>
            <p:cNvPr id="4" name="Rectangle 3"/>
            <p:cNvSpPr/>
            <p:nvPr/>
          </p:nvSpPr>
          <p:spPr>
            <a:xfrm>
              <a:off x="2380445" y="1365163"/>
              <a:ext cx="7617852" cy="1120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3580326" y="1378041"/>
              <a:ext cx="25757" cy="10947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033491" y="1388773"/>
              <a:ext cx="25757" cy="10947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821507" y="1399505"/>
              <a:ext cx="25757" cy="10947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493613" y="1384479"/>
              <a:ext cx="25757" cy="10947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972539" y="1395211"/>
              <a:ext cx="25757" cy="10947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472742" y="1493951"/>
              <a:ext cx="110758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5400" dirty="0" smtClean="0"/>
                <a:t>1</a:t>
              </a:r>
              <a:endParaRPr lang="en-IN" sz="5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49708" y="1555854"/>
              <a:ext cx="110758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5400" dirty="0"/>
                <a:t>2</a:t>
              </a:r>
              <a:endParaRPr lang="en-IN" sz="5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431659" y="1480898"/>
              <a:ext cx="110758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5400" dirty="0" smtClean="0"/>
                <a:t>3</a:t>
              </a:r>
              <a:endParaRPr lang="en-IN" sz="5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056546" y="1480898"/>
              <a:ext cx="110758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5400" dirty="0"/>
                <a:t>4</a:t>
              </a:r>
              <a:endParaRPr lang="en-IN" sz="5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92160" y="1480898"/>
              <a:ext cx="110758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5400" dirty="0" smtClean="0"/>
                <a:t>5</a:t>
              </a:r>
              <a:endParaRPr lang="en-IN" sz="5400" dirty="0"/>
            </a:p>
          </p:txBody>
        </p:sp>
      </p:grpSp>
      <p:pic>
        <p:nvPicPr>
          <p:cNvPr id="39" name="Picture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23519" y="941098"/>
            <a:ext cx="3991379" cy="2245151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1467490" y="2877963"/>
            <a:ext cx="94702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Person cannot pick adjacent cell numbers. So for example if the person picks 1 then he cannot pick 2 and similarly if person picks 3 then he cannot pick 2 and 4.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1244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9302" y="193183"/>
            <a:ext cx="9144000" cy="77964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FARIDA - SPOJ</a:t>
            </a:r>
            <a:endParaRPr lang="en-IN" dirty="0"/>
          </a:p>
        </p:txBody>
      </p:sp>
      <p:grpSp>
        <p:nvGrpSpPr>
          <p:cNvPr id="16" name="Group 15"/>
          <p:cNvGrpSpPr/>
          <p:nvPr/>
        </p:nvGrpSpPr>
        <p:grpSpPr>
          <a:xfrm>
            <a:off x="2380445" y="1365163"/>
            <a:ext cx="7617852" cy="1129047"/>
            <a:chOff x="2380445" y="1365163"/>
            <a:chExt cx="7617852" cy="1129047"/>
          </a:xfrm>
        </p:grpSpPr>
        <p:sp>
          <p:nvSpPr>
            <p:cNvPr id="4" name="Rectangle 3"/>
            <p:cNvSpPr/>
            <p:nvPr/>
          </p:nvSpPr>
          <p:spPr>
            <a:xfrm>
              <a:off x="2380445" y="1365163"/>
              <a:ext cx="7617852" cy="11204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3580326" y="1378041"/>
              <a:ext cx="25757" cy="10947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033491" y="1388773"/>
              <a:ext cx="25757" cy="10947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821507" y="1399505"/>
              <a:ext cx="25757" cy="10947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493613" y="1384479"/>
              <a:ext cx="25757" cy="10947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972539" y="1395211"/>
              <a:ext cx="25757" cy="10947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472742" y="1493951"/>
              <a:ext cx="110758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5400" dirty="0" smtClean="0"/>
                <a:t>1</a:t>
              </a:r>
              <a:endParaRPr lang="en-IN" sz="5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49708" y="1555854"/>
              <a:ext cx="110758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5400" dirty="0"/>
                <a:t>2</a:t>
              </a:r>
              <a:endParaRPr lang="en-IN" sz="5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431659" y="1480898"/>
              <a:ext cx="110758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5400" dirty="0" smtClean="0"/>
                <a:t>3</a:t>
              </a:r>
              <a:endParaRPr lang="en-IN" sz="5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056546" y="1480898"/>
              <a:ext cx="110758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5400" dirty="0"/>
                <a:t>4</a:t>
              </a:r>
              <a:endParaRPr lang="en-IN" sz="5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92160" y="1480898"/>
              <a:ext cx="110758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5400" dirty="0" smtClean="0"/>
                <a:t>5</a:t>
              </a:r>
              <a:endParaRPr lang="en-IN" sz="5400" dirty="0"/>
            </a:p>
          </p:txBody>
        </p:sp>
      </p:grpSp>
      <p:pic>
        <p:nvPicPr>
          <p:cNvPr id="39" name="Picture 3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07" y="2676316"/>
            <a:ext cx="3991379" cy="224515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539243" y="2835965"/>
            <a:ext cx="31613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Option 1</a:t>
            </a:r>
          </a:p>
          <a:p>
            <a:r>
              <a:rPr lang="en-IN" dirty="0" smtClean="0"/>
              <a:t>I Should pick 1 here and then go ahead without picking 2. 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6539243" y="4459802"/>
            <a:ext cx="31613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Option 2</a:t>
            </a:r>
          </a:p>
          <a:p>
            <a:r>
              <a:rPr lang="en-IN" dirty="0" smtClean="0"/>
              <a:t>I Should not pick 1 here and then go ahead and try for 2 or others.</a:t>
            </a:r>
            <a:endParaRPr lang="en-IN" dirty="0"/>
          </a:p>
        </p:txBody>
      </p:sp>
      <p:cxnSp>
        <p:nvCxnSpPr>
          <p:cNvPr id="17" name="Straight Arrow Connector 16"/>
          <p:cNvCxnSpPr>
            <a:stCxn id="39" idx="3"/>
            <a:endCxn id="3" idx="1"/>
          </p:cNvCxnSpPr>
          <p:nvPr/>
        </p:nvCxnSpPr>
        <p:spPr>
          <a:xfrm flipV="1">
            <a:off x="4655686" y="3297630"/>
            <a:ext cx="1883557" cy="501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9" idx="3"/>
            <a:endCxn id="18" idx="1"/>
          </p:cNvCxnSpPr>
          <p:nvPr/>
        </p:nvCxnSpPr>
        <p:spPr>
          <a:xfrm>
            <a:off x="4655686" y="3798892"/>
            <a:ext cx="1883557" cy="1261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274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Since at any cell we have two options and we will try to pick one with maximum answer.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r>
              <a:rPr lang="en-IN" dirty="0" smtClean="0"/>
              <a:t>Solve(</a:t>
            </a:r>
            <a:r>
              <a:rPr lang="en-IN" dirty="0" err="1" smtClean="0"/>
              <a:t>i</a:t>
            </a:r>
            <a:r>
              <a:rPr lang="en-IN" dirty="0" smtClean="0"/>
              <a:t>) = max(Solve(i+1)  ,</a:t>
            </a:r>
            <a:r>
              <a:rPr lang="en-IN" dirty="0" smtClean="0"/>
              <a:t> Solve(i+2) + a[</a:t>
            </a:r>
            <a:r>
              <a:rPr lang="en-IN" dirty="0" err="1" smtClean="0"/>
              <a:t>i</a:t>
            </a:r>
            <a:r>
              <a:rPr lang="en-IN" dirty="0" smtClean="0"/>
              <a:t>]  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79302" y="193183"/>
            <a:ext cx="9144000" cy="7796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mtClean="0"/>
              <a:t>FARIDA - SPOJ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3975652" y="4320210"/>
            <a:ext cx="4717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Moving Like this guarantees that we will not pick adjacent elements.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6474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461756" y="79512"/>
            <a:ext cx="861127" cy="83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3831356" y="1318274"/>
            <a:ext cx="861127" cy="83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7687288" y="1318274"/>
            <a:ext cx="861127" cy="83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  <a:endParaRPr lang="en-IN" dirty="0"/>
          </a:p>
        </p:txBody>
      </p:sp>
      <p:sp>
        <p:nvSpPr>
          <p:cNvPr id="7" name="Oval 6"/>
          <p:cNvSpPr/>
          <p:nvPr/>
        </p:nvSpPr>
        <p:spPr>
          <a:xfrm>
            <a:off x="2752078" y="3160864"/>
            <a:ext cx="861127" cy="83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5008229" y="3160864"/>
            <a:ext cx="861127" cy="8343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9" name="Oval 8"/>
          <p:cNvSpPr/>
          <p:nvPr/>
        </p:nvSpPr>
        <p:spPr>
          <a:xfrm>
            <a:off x="7042400" y="3104141"/>
            <a:ext cx="861127" cy="8343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9210525" y="3160864"/>
            <a:ext cx="861127" cy="8343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cxnSp>
        <p:nvCxnSpPr>
          <p:cNvPr id="11" name="Straight Arrow Connector 10"/>
          <p:cNvCxnSpPr>
            <a:stCxn id="4" idx="3"/>
            <a:endCxn id="5" idx="7"/>
          </p:cNvCxnSpPr>
          <p:nvPr/>
        </p:nvCxnSpPr>
        <p:spPr>
          <a:xfrm flipH="1">
            <a:off x="4566374" y="791700"/>
            <a:ext cx="1021491" cy="648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5"/>
          </p:cNvCxnSpPr>
          <p:nvPr/>
        </p:nvCxnSpPr>
        <p:spPr>
          <a:xfrm>
            <a:off x="6196774" y="791700"/>
            <a:ext cx="1572801" cy="736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</p:cNvCxnSpPr>
          <p:nvPr/>
        </p:nvCxnSpPr>
        <p:spPr>
          <a:xfrm flipH="1">
            <a:off x="3332283" y="2030462"/>
            <a:ext cx="625182" cy="1130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</p:cNvCxnSpPr>
          <p:nvPr/>
        </p:nvCxnSpPr>
        <p:spPr>
          <a:xfrm>
            <a:off x="4566374" y="2030462"/>
            <a:ext cx="666033" cy="1130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9" idx="0"/>
          </p:cNvCxnSpPr>
          <p:nvPr/>
        </p:nvCxnSpPr>
        <p:spPr>
          <a:xfrm flipH="1">
            <a:off x="7472964" y="2030462"/>
            <a:ext cx="340433" cy="1073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5"/>
            <a:endCxn id="10" idx="0"/>
          </p:cNvCxnSpPr>
          <p:nvPr/>
        </p:nvCxnSpPr>
        <p:spPr>
          <a:xfrm>
            <a:off x="8422306" y="2030462"/>
            <a:ext cx="1218783" cy="1130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2107095" y="4926602"/>
            <a:ext cx="861127" cy="8343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18" name="Oval 17"/>
          <p:cNvSpPr/>
          <p:nvPr/>
        </p:nvSpPr>
        <p:spPr>
          <a:xfrm>
            <a:off x="4275220" y="4983324"/>
            <a:ext cx="861127" cy="8343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cxnSp>
        <p:nvCxnSpPr>
          <p:cNvPr id="19" name="Straight Arrow Connector 18"/>
          <p:cNvCxnSpPr>
            <a:endCxn id="17" idx="0"/>
          </p:cNvCxnSpPr>
          <p:nvPr/>
        </p:nvCxnSpPr>
        <p:spPr>
          <a:xfrm flipH="1">
            <a:off x="2537658" y="3852923"/>
            <a:ext cx="340433" cy="1073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8" idx="0"/>
          </p:cNvCxnSpPr>
          <p:nvPr/>
        </p:nvCxnSpPr>
        <p:spPr>
          <a:xfrm>
            <a:off x="3487000" y="3852923"/>
            <a:ext cx="1218783" cy="1130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63826" y="496702"/>
            <a:ext cx="2244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Left child is the case when we do not pick the number</a:t>
            </a:r>
            <a:endParaRPr lang="en-IN" dirty="0"/>
          </a:p>
        </p:txBody>
      </p:sp>
      <p:sp>
        <p:nvSpPr>
          <p:cNvPr id="29" name="TextBox 28"/>
          <p:cNvSpPr txBox="1"/>
          <p:nvPr/>
        </p:nvSpPr>
        <p:spPr>
          <a:xfrm>
            <a:off x="8743801" y="377419"/>
            <a:ext cx="33859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</a:t>
            </a:r>
            <a:r>
              <a:rPr lang="en-IN" dirty="0" smtClean="0"/>
              <a:t>ight child is the case when we pick the number at that position of array. Then we move two positions ahead as we cannot pick  next node in that case.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432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461756" y="79512"/>
            <a:ext cx="861127" cy="83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3831356" y="1318274"/>
            <a:ext cx="861127" cy="83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7687288" y="1318274"/>
            <a:ext cx="861127" cy="83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  <a:endParaRPr lang="en-IN" dirty="0"/>
          </a:p>
        </p:txBody>
      </p:sp>
      <p:sp>
        <p:nvSpPr>
          <p:cNvPr id="7" name="Oval 6"/>
          <p:cNvSpPr/>
          <p:nvPr/>
        </p:nvSpPr>
        <p:spPr>
          <a:xfrm>
            <a:off x="2752078" y="3160864"/>
            <a:ext cx="861127" cy="83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5008229" y="3160864"/>
            <a:ext cx="861127" cy="8343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9" name="Oval 8"/>
          <p:cNvSpPr/>
          <p:nvPr/>
        </p:nvSpPr>
        <p:spPr>
          <a:xfrm>
            <a:off x="7042400" y="3104141"/>
            <a:ext cx="861127" cy="8343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9210525" y="3160864"/>
            <a:ext cx="861127" cy="8343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cxnSp>
        <p:nvCxnSpPr>
          <p:cNvPr id="11" name="Straight Arrow Connector 10"/>
          <p:cNvCxnSpPr>
            <a:stCxn id="4" idx="3"/>
            <a:endCxn id="5" idx="7"/>
          </p:cNvCxnSpPr>
          <p:nvPr/>
        </p:nvCxnSpPr>
        <p:spPr>
          <a:xfrm flipH="1">
            <a:off x="4566374" y="791700"/>
            <a:ext cx="1021491" cy="648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5"/>
          </p:cNvCxnSpPr>
          <p:nvPr/>
        </p:nvCxnSpPr>
        <p:spPr>
          <a:xfrm>
            <a:off x="6196774" y="791700"/>
            <a:ext cx="1572801" cy="736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</p:cNvCxnSpPr>
          <p:nvPr/>
        </p:nvCxnSpPr>
        <p:spPr>
          <a:xfrm flipH="1">
            <a:off x="3332283" y="2030462"/>
            <a:ext cx="625182" cy="1130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5"/>
          </p:cNvCxnSpPr>
          <p:nvPr/>
        </p:nvCxnSpPr>
        <p:spPr>
          <a:xfrm>
            <a:off x="4566374" y="2030462"/>
            <a:ext cx="666033" cy="1130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9" idx="0"/>
          </p:cNvCxnSpPr>
          <p:nvPr/>
        </p:nvCxnSpPr>
        <p:spPr>
          <a:xfrm flipH="1">
            <a:off x="7472964" y="2030462"/>
            <a:ext cx="340433" cy="1073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5"/>
            <a:endCxn id="10" idx="0"/>
          </p:cNvCxnSpPr>
          <p:nvPr/>
        </p:nvCxnSpPr>
        <p:spPr>
          <a:xfrm>
            <a:off x="8422306" y="2030462"/>
            <a:ext cx="1218783" cy="1130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2107095" y="4926602"/>
            <a:ext cx="861127" cy="8343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18" name="Oval 17"/>
          <p:cNvSpPr/>
          <p:nvPr/>
        </p:nvSpPr>
        <p:spPr>
          <a:xfrm>
            <a:off x="4275220" y="4983324"/>
            <a:ext cx="861127" cy="83438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cxnSp>
        <p:nvCxnSpPr>
          <p:cNvPr id="19" name="Straight Arrow Connector 18"/>
          <p:cNvCxnSpPr>
            <a:endCxn id="17" idx="0"/>
          </p:cNvCxnSpPr>
          <p:nvPr/>
        </p:nvCxnSpPr>
        <p:spPr>
          <a:xfrm flipH="1">
            <a:off x="2537658" y="3852923"/>
            <a:ext cx="340433" cy="1073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8" idx="0"/>
          </p:cNvCxnSpPr>
          <p:nvPr/>
        </p:nvCxnSpPr>
        <p:spPr>
          <a:xfrm>
            <a:off x="3487000" y="3852923"/>
            <a:ext cx="1218783" cy="1130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747" y="79512"/>
            <a:ext cx="2244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Left child is the case when we do not pick the number</a:t>
            </a:r>
            <a:endParaRPr lang="en-IN" dirty="0"/>
          </a:p>
        </p:txBody>
      </p:sp>
      <p:sp>
        <p:nvSpPr>
          <p:cNvPr id="29" name="TextBox 28"/>
          <p:cNvSpPr txBox="1"/>
          <p:nvPr/>
        </p:nvSpPr>
        <p:spPr>
          <a:xfrm>
            <a:off x="8873856" y="71479"/>
            <a:ext cx="33859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</a:t>
            </a:r>
            <a:r>
              <a:rPr lang="en-IN" dirty="0" smtClean="0"/>
              <a:t>ight child is the case when we pick the number at that position of array. Then we move two positions ahead as we cannot pick  next node in that case.</a:t>
            </a:r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3040838" y="5190186"/>
            <a:ext cx="62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= 4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5303148" y="5176221"/>
            <a:ext cx="62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= 5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561724" y="3336665"/>
            <a:ext cx="2190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= max( 4 , 5 + 3 ) = 8 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892319" y="3393388"/>
            <a:ext cx="631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= 4</a:t>
            </a:r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7925724" y="3336579"/>
            <a:ext cx="631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= 4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10251170" y="3336579"/>
            <a:ext cx="631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= 5</a:t>
            </a:r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>
            <a:off x="4811478" y="1594769"/>
            <a:ext cx="214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= max( 8 , 4 + 2) = 8</a:t>
            </a:r>
            <a:endParaRPr lang="en-IN" dirty="0"/>
          </a:p>
        </p:txBody>
      </p:sp>
      <p:sp>
        <p:nvSpPr>
          <p:cNvPr id="30" name="TextBox 29"/>
          <p:cNvSpPr txBox="1"/>
          <p:nvPr/>
        </p:nvSpPr>
        <p:spPr>
          <a:xfrm>
            <a:off x="8667410" y="1785472"/>
            <a:ext cx="214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= max( 4 , 5 + 3) = 8</a:t>
            </a:r>
            <a:endParaRPr lang="en-IN" dirty="0"/>
          </a:p>
        </p:txBody>
      </p:sp>
      <p:sp>
        <p:nvSpPr>
          <p:cNvPr id="31" name="TextBox 30"/>
          <p:cNvSpPr txBox="1"/>
          <p:nvPr/>
        </p:nvSpPr>
        <p:spPr>
          <a:xfrm>
            <a:off x="6399274" y="194994"/>
            <a:ext cx="214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= max( 8 , 8 + 1) = 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555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7276"/>
            <a:ext cx="12192000" cy="6915276"/>
          </a:xfr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8230672" y="1228010"/>
            <a:ext cx="3656527" cy="1325563"/>
          </a:xfrm>
        </p:spPr>
        <p:txBody>
          <a:bodyPr/>
          <a:lstStyle/>
          <a:p>
            <a:r>
              <a:rPr lang="en-IN" dirty="0" smtClean="0"/>
              <a:t>Solution - Code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3204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293</Words>
  <Application>Microsoft Office PowerPoint</Application>
  <PresentationFormat>Widescreen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FARIDA - SPOJ</vt:lpstr>
      <vt:lpstr>FARIDA - SPOJ</vt:lpstr>
      <vt:lpstr>PowerPoint Presentation</vt:lpstr>
      <vt:lpstr>PowerPoint Presentation</vt:lpstr>
      <vt:lpstr>PowerPoint Presentation</vt:lpstr>
      <vt:lpstr>Solution - Code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FARIDA - SPOJ</dc:title>
  <dc:creator>DELL</dc:creator>
  <cp:lastModifiedBy>DELL</cp:lastModifiedBy>
  <cp:revision>4</cp:revision>
  <dcterms:created xsi:type="dcterms:W3CDTF">2020-08-28T07:33:51Z</dcterms:created>
  <dcterms:modified xsi:type="dcterms:W3CDTF">2020-08-28T08:04:14Z</dcterms:modified>
</cp:coreProperties>
</file>