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ableStyles" Target="tableStyles.xml" /><Relationship Id="rId5" Type="http://schemas.openxmlformats.org/officeDocument/2006/relationships/slide" Target="slides/slide4.xml" /><Relationship Id="rId10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viewProps" Target="viewProps.xml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353B1C-B2F0-4CFF-BBAD-A46F4449859C}" type="doc">
      <dgm:prSet loTypeId="urn:microsoft.com/office/officeart/2005/8/layout/process1" loCatId="process" qsTypeId="urn:microsoft.com/office/officeart/2005/8/quickstyle/simple1" qsCatId="simple" csTypeId="urn:microsoft.com/office/officeart/2005/8/colors/accent3_4" csCatId="accent3" phldr="1"/>
      <dgm:spPr/>
    </dgm:pt>
    <dgm:pt modelId="{293D78BF-F450-4CA7-B804-F9D00FB36701}">
      <dgm:prSet phldrT="[Text]"/>
      <dgm:spPr/>
      <dgm:t>
        <a:bodyPr/>
        <a:lstStyle/>
        <a:p>
          <a:r>
            <a:rPr lang="en-IN" dirty="0"/>
            <a:t>Stream Of River</a:t>
          </a:r>
        </a:p>
      </dgm:t>
    </dgm:pt>
    <dgm:pt modelId="{16CC227A-00FB-4C7E-A0E6-B8F15DC3390E}" type="parTrans" cxnId="{3C13021C-B7E0-455B-8536-614B5025372F}">
      <dgm:prSet/>
      <dgm:spPr/>
      <dgm:t>
        <a:bodyPr/>
        <a:lstStyle/>
        <a:p>
          <a:endParaRPr lang="en-IN"/>
        </a:p>
      </dgm:t>
    </dgm:pt>
    <dgm:pt modelId="{96062CEF-22BF-4543-BDF8-28683E5ADB17}" type="sibTrans" cxnId="{3C13021C-B7E0-455B-8536-614B5025372F}">
      <dgm:prSet/>
      <dgm:spPr/>
      <dgm:t>
        <a:bodyPr/>
        <a:lstStyle/>
        <a:p>
          <a:endParaRPr lang="en-IN"/>
        </a:p>
      </dgm:t>
    </dgm:pt>
    <dgm:pt modelId="{FFE597AB-1F93-42C7-BE01-906B3EC12B16}">
      <dgm:prSet phldrT="[Text]"/>
      <dgm:spPr/>
      <dgm:t>
        <a:bodyPr/>
        <a:lstStyle/>
        <a:p>
          <a:r>
            <a:rPr lang="en-IN" dirty="0"/>
            <a:t>Pipeline</a:t>
          </a:r>
        </a:p>
      </dgm:t>
    </dgm:pt>
    <dgm:pt modelId="{B81B9613-0AF8-4EC6-913E-DE3FFC5B4ED7}" type="parTrans" cxnId="{E7B1EE8D-DEBF-4F62-B1D8-35F97E9D65FF}">
      <dgm:prSet/>
      <dgm:spPr/>
      <dgm:t>
        <a:bodyPr/>
        <a:lstStyle/>
        <a:p>
          <a:endParaRPr lang="en-IN"/>
        </a:p>
      </dgm:t>
    </dgm:pt>
    <dgm:pt modelId="{54A1C353-8D35-4D6F-9C39-98BF1F1721A3}" type="sibTrans" cxnId="{E7B1EE8D-DEBF-4F62-B1D8-35F97E9D65FF}">
      <dgm:prSet/>
      <dgm:spPr/>
      <dgm:t>
        <a:bodyPr/>
        <a:lstStyle/>
        <a:p>
          <a:endParaRPr lang="en-IN"/>
        </a:p>
      </dgm:t>
    </dgm:pt>
    <dgm:pt modelId="{619B5BA9-1239-485D-A032-4B0A21F2FB3D}">
      <dgm:prSet phldrT="[Text]"/>
      <dgm:spPr/>
      <dgm:t>
        <a:bodyPr/>
        <a:lstStyle/>
        <a:p>
          <a:r>
            <a:rPr lang="en-IN" dirty="0"/>
            <a:t>Bucket</a:t>
          </a:r>
        </a:p>
      </dgm:t>
    </dgm:pt>
    <dgm:pt modelId="{A2EA6180-43B0-4872-87C3-2CB320FA7B34}" type="parTrans" cxnId="{C776873F-D26F-49CF-AAC0-CD2D1C85D962}">
      <dgm:prSet/>
      <dgm:spPr/>
      <dgm:t>
        <a:bodyPr/>
        <a:lstStyle/>
        <a:p>
          <a:endParaRPr lang="en-IN"/>
        </a:p>
      </dgm:t>
    </dgm:pt>
    <dgm:pt modelId="{33818792-E58A-4364-B27C-57F145B7C1F3}" type="sibTrans" cxnId="{C776873F-D26F-49CF-AAC0-CD2D1C85D962}">
      <dgm:prSet/>
      <dgm:spPr/>
      <dgm:t>
        <a:bodyPr/>
        <a:lstStyle/>
        <a:p>
          <a:endParaRPr lang="en-IN"/>
        </a:p>
      </dgm:t>
    </dgm:pt>
    <dgm:pt modelId="{52B7F278-0EED-42B9-ADC0-ABCD0A01FB8D}">
      <dgm:prSet phldrT="[Text]"/>
      <dgm:spPr/>
      <dgm:t>
        <a:bodyPr/>
        <a:lstStyle/>
        <a:p>
          <a:r>
            <a:rPr lang="en-IN" dirty="0"/>
            <a:t>Flushing out the bucket</a:t>
          </a:r>
        </a:p>
      </dgm:t>
    </dgm:pt>
    <dgm:pt modelId="{60AF9AA2-EAC2-4D3B-B0AE-42CDFCB246E5}" type="parTrans" cxnId="{4F3963B0-883A-43CB-8B71-B923F572E747}">
      <dgm:prSet/>
      <dgm:spPr/>
      <dgm:t>
        <a:bodyPr/>
        <a:lstStyle/>
        <a:p>
          <a:endParaRPr lang="en-IN"/>
        </a:p>
      </dgm:t>
    </dgm:pt>
    <dgm:pt modelId="{76C204F5-E731-48B6-999D-93A1A7232DC3}" type="sibTrans" cxnId="{4F3963B0-883A-43CB-8B71-B923F572E747}">
      <dgm:prSet/>
      <dgm:spPr/>
      <dgm:t>
        <a:bodyPr/>
        <a:lstStyle/>
        <a:p>
          <a:endParaRPr lang="en-IN"/>
        </a:p>
      </dgm:t>
    </dgm:pt>
    <dgm:pt modelId="{E7C05F09-EA28-4F29-B7D2-C6D528724D30}" type="pres">
      <dgm:prSet presAssocID="{C3353B1C-B2F0-4CFF-BBAD-A46F4449859C}" presName="Name0" presStyleCnt="0">
        <dgm:presLayoutVars>
          <dgm:dir/>
          <dgm:resizeHandles val="exact"/>
        </dgm:presLayoutVars>
      </dgm:prSet>
      <dgm:spPr/>
    </dgm:pt>
    <dgm:pt modelId="{4D5B1E98-90E0-46A0-A8AD-30A3F9D1B761}" type="pres">
      <dgm:prSet presAssocID="{293D78BF-F450-4CA7-B804-F9D00FB36701}" presName="node" presStyleLbl="node1" presStyleIdx="0" presStyleCnt="4">
        <dgm:presLayoutVars>
          <dgm:bulletEnabled val="1"/>
        </dgm:presLayoutVars>
      </dgm:prSet>
      <dgm:spPr/>
    </dgm:pt>
    <dgm:pt modelId="{D7F01FA4-6738-4A47-887F-09C83992B48D}" type="pres">
      <dgm:prSet presAssocID="{96062CEF-22BF-4543-BDF8-28683E5ADB17}" presName="sibTrans" presStyleLbl="sibTrans2D1" presStyleIdx="0" presStyleCnt="3"/>
      <dgm:spPr/>
    </dgm:pt>
    <dgm:pt modelId="{1D8ABB8B-55AB-4A1B-A785-E66404EAE16B}" type="pres">
      <dgm:prSet presAssocID="{96062CEF-22BF-4543-BDF8-28683E5ADB17}" presName="connectorText" presStyleLbl="sibTrans2D1" presStyleIdx="0" presStyleCnt="3"/>
      <dgm:spPr/>
    </dgm:pt>
    <dgm:pt modelId="{32079957-5D22-4BAD-A3F1-B299595A8C2A}" type="pres">
      <dgm:prSet presAssocID="{FFE597AB-1F93-42C7-BE01-906B3EC12B16}" presName="node" presStyleLbl="node1" presStyleIdx="1" presStyleCnt="4">
        <dgm:presLayoutVars>
          <dgm:bulletEnabled val="1"/>
        </dgm:presLayoutVars>
      </dgm:prSet>
      <dgm:spPr/>
    </dgm:pt>
    <dgm:pt modelId="{48090988-41F8-41C7-B531-488176C6A41F}" type="pres">
      <dgm:prSet presAssocID="{54A1C353-8D35-4D6F-9C39-98BF1F1721A3}" presName="sibTrans" presStyleLbl="sibTrans2D1" presStyleIdx="1" presStyleCnt="3"/>
      <dgm:spPr/>
    </dgm:pt>
    <dgm:pt modelId="{00D88E00-8BF7-4B12-9DF2-81D71F30018C}" type="pres">
      <dgm:prSet presAssocID="{54A1C353-8D35-4D6F-9C39-98BF1F1721A3}" presName="connectorText" presStyleLbl="sibTrans2D1" presStyleIdx="1" presStyleCnt="3"/>
      <dgm:spPr/>
    </dgm:pt>
    <dgm:pt modelId="{A95B48D7-10A2-446D-8307-CEA451B77174}" type="pres">
      <dgm:prSet presAssocID="{619B5BA9-1239-485D-A032-4B0A21F2FB3D}" presName="node" presStyleLbl="node1" presStyleIdx="2" presStyleCnt="4">
        <dgm:presLayoutVars>
          <dgm:bulletEnabled val="1"/>
        </dgm:presLayoutVars>
      </dgm:prSet>
      <dgm:spPr/>
    </dgm:pt>
    <dgm:pt modelId="{ABE57094-0D49-4D20-83D3-A17AD0CA95D8}" type="pres">
      <dgm:prSet presAssocID="{33818792-E58A-4364-B27C-57F145B7C1F3}" presName="sibTrans" presStyleLbl="sibTrans2D1" presStyleIdx="2" presStyleCnt="3"/>
      <dgm:spPr/>
    </dgm:pt>
    <dgm:pt modelId="{160FDF37-8DC0-4F3A-9A72-A58E21DFDDA5}" type="pres">
      <dgm:prSet presAssocID="{33818792-E58A-4364-B27C-57F145B7C1F3}" presName="connectorText" presStyleLbl="sibTrans2D1" presStyleIdx="2" presStyleCnt="3"/>
      <dgm:spPr/>
    </dgm:pt>
    <dgm:pt modelId="{D6685DC3-28B4-48E4-914D-7FED28406795}" type="pres">
      <dgm:prSet presAssocID="{52B7F278-0EED-42B9-ADC0-ABCD0A01FB8D}" presName="node" presStyleLbl="node1" presStyleIdx="3" presStyleCnt="4">
        <dgm:presLayoutVars>
          <dgm:bulletEnabled val="1"/>
        </dgm:presLayoutVars>
      </dgm:prSet>
      <dgm:spPr/>
    </dgm:pt>
  </dgm:ptLst>
  <dgm:cxnLst>
    <dgm:cxn modelId="{3C13021C-B7E0-455B-8536-614B5025372F}" srcId="{C3353B1C-B2F0-4CFF-BBAD-A46F4449859C}" destId="{293D78BF-F450-4CA7-B804-F9D00FB36701}" srcOrd="0" destOrd="0" parTransId="{16CC227A-00FB-4C7E-A0E6-B8F15DC3390E}" sibTransId="{96062CEF-22BF-4543-BDF8-28683E5ADB17}"/>
    <dgm:cxn modelId="{0A0AC922-8BDF-4D5B-AF22-70FCE943232A}" type="presOf" srcId="{96062CEF-22BF-4543-BDF8-28683E5ADB17}" destId="{D7F01FA4-6738-4A47-887F-09C83992B48D}" srcOrd="0" destOrd="0" presId="urn:microsoft.com/office/officeart/2005/8/layout/process1"/>
    <dgm:cxn modelId="{4DC4B727-E02B-4C2F-BBF1-0624732A1E45}" type="presOf" srcId="{54A1C353-8D35-4D6F-9C39-98BF1F1721A3}" destId="{48090988-41F8-41C7-B531-488176C6A41F}" srcOrd="0" destOrd="0" presId="urn:microsoft.com/office/officeart/2005/8/layout/process1"/>
    <dgm:cxn modelId="{C776873F-D26F-49CF-AAC0-CD2D1C85D962}" srcId="{C3353B1C-B2F0-4CFF-BBAD-A46F4449859C}" destId="{619B5BA9-1239-485D-A032-4B0A21F2FB3D}" srcOrd="2" destOrd="0" parTransId="{A2EA6180-43B0-4872-87C3-2CB320FA7B34}" sibTransId="{33818792-E58A-4364-B27C-57F145B7C1F3}"/>
    <dgm:cxn modelId="{4A4B5C6C-2C63-4F9D-8B56-ABEFE8546EBF}" type="presOf" srcId="{52B7F278-0EED-42B9-ADC0-ABCD0A01FB8D}" destId="{D6685DC3-28B4-48E4-914D-7FED28406795}" srcOrd="0" destOrd="0" presId="urn:microsoft.com/office/officeart/2005/8/layout/process1"/>
    <dgm:cxn modelId="{4DD05571-C9F8-4511-89CF-B142B0194E9A}" type="presOf" srcId="{96062CEF-22BF-4543-BDF8-28683E5ADB17}" destId="{1D8ABB8B-55AB-4A1B-A785-E66404EAE16B}" srcOrd="1" destOrd="0" presId="urn:microsoft.com/office/officeart/2005/8/layout/process1"/>
    <dgm:cxn modelId="{F175A171-FDA8-4C7E-8BBF-2C9CCC1CEE9E}" type="presOf" srcId="{33818792-E58A-4364-B27C-57F145B7C1F3}" destId="{ABE57094-0D49-4D20-83D3-A17AD0CA95D8}" srcOrd="0" destOrd="0" presId="urn:microsoft.com/office/officeart/2005/8/layout/process1"/>
    <dgm:cxn modelId="{0CC4DD76-AD38-4B27-BBA9-0BF33FDDA470}" type="presOf" srcId="{FFE597AB-1F93-42C7-BE01-906B3EC12B16}" destId="{32079957-5D22-4BAD-A3F1-B299595A8C2A}" srcOrd="0" destOrd="0" presId="urn:microsoft.com/office/officeart/2005/8/layout/process1"/>
    <dgm:cxn modelId="{E7B1EE8D-DEBF-4F62-B1D8-35F97E9D65FF}" srcId="{C3353B1C-B2F0-4CFF-BBAD-A46F4449859C}" destId="{FFE597AB-1F93-42C7-BE01-906B3EC12B16}" srcOrd="1" destOrd="0" parTransId="{B81B9613-0AF8-4EC6-913E-DE3FFC5B4ED7}" sibTransId="{54A1C353-8D35-4D6F-9C39-98BF1F1721A3}"/>
    <dgm:cxn modelId="{4F3963B0-883A-43CB-8B71-B923F572E747}" srcId="{C3353B1C-B2F0-4CFF-BBAD-A46F4449859C}" destId="{52B7F278-0EED-42B9-ADC0-ABCD0A01FB8D}" srcOrd="3" destOrd="0" parTransId="{60AF9AA2-EAC2-4D3B-B0AE-42CDFCB246E5}" sibTransId="{76C204F5-E731-48B6-999D-93A1A7232DC3}"/>
    <dgm:cxn modelId="{C13251B8-2745-48D1-956B-EA57B055CC0C}" type="presOf" srcId="{54A1C353-8D35-4D6F-9C39-98BF1F1721A3}" destId="{00D88E00-8BF7-4B12-9DF2-81D71F30018C}" srcOrd="1" destOrd="0" presId="urn:microsoft.com/office/officeart/2005/8/layout/process1"/>
    <dgm:cxn modelId="{6B2BCFBF-0CBD-43F8-B53E-54C42602A600}" type="presOf" srcId="{C3353B1C-B2F0-4CFF-BBAD-A46F4449859C}" destId="{E7C05F09-EA28-4F29-B7D2-C6D528724D30}" srcOrd="0" destOrd="0" presId="urn:microsoft.com/office/officeart/2005/8/layout/process1"/>
    <dgm:cxn modelId="{FC7DE5C0-D27A-4837-A8C9-3CE3922881CE}" type="presOf" srcId="{619B5BA9-1239-485D-A032-4B0A21F2FB3D}" destId="{A95B48D7-10A2-446D-8307-CEA451B77174}" srcOrd="0" destOrd="0" presId="urn:microsoft.com/office/officeart/2005/8/layout/process1"/>
    <dgm:cxn modelId="{E9CBEFEC-7AB9-42D6-B6B2-575E8DC31837}" type="presOf" srcId="{33818792-E58A-4364-B27C-57F145B7C1F3}" destId="{160FDF37-8DC0-4F3A-9A72-A58E21DFDDA5}" srcOrd="1" destOrd="0" presId="urn:microsoft.com/office/officeart/2005/8/layout/process1"/>
    <dgm:cxn modelId="{B06A94FE-06CA-42A8-B75C-286AB247EB6F}" type="presOf" srcId="{293D78BF-F450-4CA7-B804-F9D00FB36701}" destId="{4D5B1E98-90E0-46A0-A8AD-30A3F9D1B761}" srcOrd="0" destOrd="0" presId="urn:microsoft.com/office/officeart/2005/8/layout/process1"/>
    <dgm:cxn modelId="{A7A57495-034A-4FC9-B3CA-BD2A13FF300D}" type="presParOf" srcId="{E7C05F09-EA28-4F29-B7D2-C6D528724D30}" destId="{4D5B1E98-90E0-46A0-A8AD-30A3F9D1B761}" srcOrd="0" destOrd="0" presId="urn:microsoft.com/office/officeart/2005/8/layout/process1"/>
    <dgm:cxn modelId="{C164683A-88E3-4114-A732-BB9844551A4C}" type="presParOf" srcId="{E7C05F09-EA28-4F29-B7D2-C6D528724D30}" destId="{D7F01FA4-6738-4A47-887F-09C83992B48D}" srcOrd="1" destOrd="0" presId="urn:microsoft.com/office/officeart/2005/8/layout/process1"/>
    <dgm:cxn modelId="{9B96CB2A-71DA-4262-A795-D03C9BA6B269}" type="presParOf" srcId="{D7F01FA4-6738-4A47-887F-09C83992B48D}" destId="{1D8ABB8B-55AB-4A1B-A785-E66404EAE16B}" srcOrd="0" destOrd="0" presId="urn:microsoft.com/office/officeart/2005/8/layout/process1"/>
    <dgm:cxn modelId="{E489AE10-5DCD-4276-AC8C-4AA78D9D2FEF}" type="presParOf" srcId="{E7C05F09-EA28-4F29-B7D2-C6D528724D30}" destId="{32079957-5D22-4BAD-A3F1-B299595A8C2A}" srcOrd="2" destOrd="0" presId="urn:microsoft.com/office/officeart/2005/8/layout/process1"/>
    <dgm:cxn modelId="{98825F67-3106-4003-95A7-0C5E5D9D37DE}" type="presParOf" srcId="{E7C05F09-EA28-4F29-B7D2-C6D528724D30}" destId="{48090988-41F8-41C7-B531-488176C6A41F}" srcOrd="3" destOrd="0" presId="urn:microsoft.com/office/officeart/2005/8/layout/process1"/>
    <dgm:cxn modelId="{F531F86E-E702-41BA-B0E0-91977575C10A}" type="presParOf" srcId="{48090988-41F8-41C7-B531-488176C6A41F}" destId="{00D88E00-8BF7-4B12-9DF2-81D71F30018C}" srcOrd="0" destOrd="0" presId="urn:microsoft.com/office/officeart/2005/8/layout/process1"/>
    <dgm:cxn modelId="{A9BABE27-ACCF-4BE7-9AAB-CFA267D8829C}" type="presParOf" srcId="{E7C05F09-EA28-4F29-B7D2-C6D528724D30}" destId="{A95B48D7-10A2-446D-8307-CEA451B77174}" srcOrd="4" destOrd="0" presId="urn:microsoft.com/office/officeart/2005/8/layout/process1"/>
    <dgm:cxn modelId="{1743D877-EF5A-4F42-A628-DE2B8F680164}" type="presParOf" srcId="{E7C05F09-EA28-4F29-B7D2-C6D528724D30}" destId="{ABE57094-0D49-4D20-83D3-A17AD0CA95D8}" srcOrd="5" destOrd="0" presId="urn:microsoft.com/office/officeart/2005/8/layout/process1"/>
    <dgm:cxn modelId="{AE66F480-6484-46FA-B04A-B177E4A506A2}" type="presParOf" srcId="{ABE57094-0D49-4D20-83D3-A17AD0CA95D8}" destId="{160FDF37-8DC0-4F3A-9A72-A58E21DFDDA5}" srcOrd="0" destOrd="0" presId="urn:microsoft.com/office/officeart/2005/8/layout/process1"/>
    <dgm:cxn modelId="{57FBB7DD-FC43-4A61-99F7-BE64B7C24282}" type="presParOf" srcId="{E7C05F09-EA28-4F29-B7D2-C6D528724D30}" destId="{D6685DC3-28B4-48E4-914D-7FED2840679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5B1E98-90E0-46A0-A8AD-30A3F9D1B761}">
      <dsp:nvSpPr>
        <dsp:cNvPr id="0" name=""/>
        <dsp:cNvSpPr/>
      </dsp:nvSpPr>
      <dsp:spPr>
        <a:xfrm>
          <a:off x="3807" y="484282"/>
          <a:ext cx="1664633" cy="998780"/>
        </a:xfrm>
        <a:prstGeom prst="roundRect">
          <a:avLst>
            <a:gd name="adj" fmla="val 10000"/>
          </a:avLst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Stream Of River</a:t>
          </a:r>
        </a:p>
      </dsp:txBody>
      <dsp:txXfrm>
        <a:off x="33060" y="513535"/>
        <a:ext cx="1606127" cy="940274"/>
      </dsp:txXfrm>
    </dsp:sp>
    <dsp:sp modelId="{D7F01FA4-6738-4A47-887F-09C83992B48D}">
      <dsp:nvSpPr>
        <dsp:cNvPr id="0" name=""/>
        <dsp:cNvSpPr/>
      </dsp:nvSpPr>
      <dsp:spPr>
        <a:xfrm>
          <a:off x="1834904" y="777258"/>
          <a:ext cx="352902" cy="4128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/>
        </a:p>
      </dsp:txBody>
      <dsp:txXfrm>
        <a:off x="1834904" y="859824"/>
        <a:ext cx="247031" cy="247697"/>
      </dsp:txXfrm>
    </dsp:sp>
    <dsp:sp modelId="{32079957-5D22-4BAD-A3F1-B299595A8C2A}">
      <dsp:nvSpPr>
        <dsp:cNvPr id="0" name=""/>
        <dsp:cNvSpPr/>
      </dsp:nvSpPr>
      <dsp:spPr>
        <a:xfrm>
          <a:off x="2334294" y="484282"/>
          <a:ext cx="1664633" cy="998780"/>
        </a:xfrm>
        <a:prstGeom prst="roundRect">
          <a:avLst>
            <a:gd name="adj" fmla="val 10000"/>
          </a:avLst>
        </a:prstGeom>
        <a:solidFill>
          <a:schemeClr val="accent3">
            <a:shade val="50000"/>
            <a:hueOff val="149526"/>
            <a:satOff val="1810"/>
            <a:lumOff val="1983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Pipeline</a:t>
          </a:r>
        </a:p>
      </dsp:txBody>
      <dsp:txXfrm>
        <a:off x="2363547" y="513535"/>
        <a:ext cx="1606127" cy="940274"/>
      </dsp:txXfrm>
    </dsp:sp>
    <dsp:sp modelId="{48090988-41F8-41C7-B531-488176C6A41F}">
      <dsp:nvSpPr>
        <dsp:cNvPr id="0" name=""/>
        <dsp:cNvSpPr/>
      </dsp:nvSpPr>
      <dsp:spPr>
        <a:xfrm>
          <a:off x="4165391" y="777258"/>
          <a:ext cx="352902" cy="4128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209198"/>
            <a:satOff val="-2975"/>
            <a:lumOff val="1893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/>
        </a:p>
      </dsp:txBody>
      <dsp:txXfrm>
        <a:off x="4165391" y="859824"/>
        <a:ext cx="247031" cy="247697"/>
      </dsp:txXfrm>
    </dsp:sp>
    <dsp:sp modelId="{A95B48D7-10A2-446D-8307-CEA451B77174}">
      <dsp:nvSpPr>
        <dsp:cNvPr id="0" name=""/>
        <dsp:cNvSpPr/>
      </dsp:nvSpPr>
      <dsp:spPr>
        <a:xfrm>
          <a:off x="4664781" y="484282"/>
          <a:ext cx="1664633" cy="998780"/>
        </a:xfrm>
        <a:prstGeom prst="roundRect">
          <a:avLst>
            <a:gd name="adj" fmla="val 10000"/>
          </a:avLst>
        </a:prstGeom>
        <a:solidFill>
          <a:schemeClr val="accent3">
            <a:shade val="50000"/>
            <a:hueOff val="299052"/>
            <a:satOff val="3620"/>
            <a:lumOff val="3967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Bucket</a:t>
          </a:r>
        </a:p>
      </dsp:txBody>
      <dsp:txXfrm>
        <a:off x="4694034" y="513535"/>
        <a:ext cx="1606127" cy="940274"/>
      </dsp:txXfrm>
    </dsp:sp>
    <dsp:sp modelId="{ABE57094-0D49-4D20-83D3-A17AD0CA95D8}">
      <dsp:nvSpPr>
        <dsp:cNvPr id="0" name=""/>
        <dsp:cNvSpPr/>
      </dsp:nvSpPr>
      <dsp:spPr>
        <a:xfrm>
          <a:off x="6495878" y="777258"/>
          <a:ext cx="352902" cy="4128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209198"/>
            <a:satOff val="-2975"/>
            <a:lumOff val="1893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/>
        </a:p>
      </dsp:txBody>
      <dsp:txXfrm>
        <a:off x="6495878" y="859824"/>
        <a:ext cx="247031" cy="247697"/>
      </dsp:txXfrm>
    </dsp:sp>
    <dsp:sp modelId="{D6685DC3-28B4-48E4-914D-7FED28406795}">
      <dsp:nvSpPr>
        <dsp:cNvPr id="0" name=""/>
        <dsp:cNvSpPr/>
      </dsp:nvSpPr>
      <dsp:spPr>
        <a:xfrm>
          <a:off x="6995268" y="484282"/>
          <a:ext cx="1664633" cy="998780"/>
        </a:xfrm>
        <a:prstGeom prst="roundRect">
          <a:avLst>
            <a:gd name="adj" fmla="val 10000"/>
          </a:avLst>
        </a:prstGeom>
        <a:solidFill>
          <a:schemeClr val="accent3">
            <a:shade val="50000"/>
            <a:hueOff val="149526"/>
            <a:satOff val="1810"/>
            <a:lumOff val="1983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Flushing out the bucket</a:t>
          </a:r>
        </a:p>
      </dsp:txBody>
      <dsp:txXfrm>
        <a:off x="7024521" y="513535"/>
        <a:ext cx="1606127" cy="9402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4180-7117-4E2A-9DFD-453F7E4D1975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1EDA9-32B1-490A-9729-33E7AFE5B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708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4180-7117-4E2A-9DFD-453F7E4D1975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1EDA9-32B1-490A-9729-33E7AFE5B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792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4180-7117-4E2A-9DFD-453F7E4D1975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1EDA9-32B1-490A-9729-33E7AFE5B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977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4180-7117-4E2A-9DFD-453F7E4D1975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1EDA9-32B1-490A-9729-33E7AFE5B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09955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4180-7117-4E2A-9DFD-453F7E4D1975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1EDA9-32B1-490A-9729-33E7AFE5B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598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4180-7117-4E2A-9DFD-453F7E4D1975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1EDA9-32B1-490A-9729-33E7AFE5B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723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4180-7117-4E2A-9DFD-453F7E4D1975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1EDA9-32B1-490A-9729-33E7AFE5B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32355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4180-7117-4E2A-9DFD-453F7E4D1975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1EDA9-32B1-490A-9729-33E7AFE5B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38229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4180-7117-4E2A-9DFD-453F7E4D1975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1EDA9-32B1-490A-9729-33E7AFE5B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667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4180-7117-4E2A-9DFD-453F7E4D1975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1EDA9-32B1-490A-9729-33E7AFE5B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155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4180-7117-4E2A-9DFD-453F7E4D1975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1EDA9-32B1-490A-9729-33E7AFE5B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020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4180-7117-4E2A-9DFD-453F7E4D1975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1EDA9-32B1-490A-9729-33E7AFE5B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5391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4180-7117-4E2A-9DFD-453F7E4D1975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1EDA9-32B1-490A-9729-33E7AFE5B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16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4180-7117-4E2A-9DFD-453F7E4D1975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1EDA9-32B1-490A-9729-33E7AFE5B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5805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4180-7117-4E2A-9DFD-453F7E4D1975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1EDA9-32B1-490A-9729-33E7AFE5B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8639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4180-7117-4E2A-9DFD-453F7E4D1975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1EDA9-32B1-490A-9729-33E7AFE5B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999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D4DD4180-7117-4E2A-9DFD-453F7E4D1975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8ED1EDA9-32B1-490A-9729-33E7AFE5B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0114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4DD4180-7117-4E2A-9DFD-453F7E4D1975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ED1EDA9-32B1-490A-9729-33E7AFE5B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4410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6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 /><Relationship Id="rId2" Type="http://schemas.openxmlformats.org/officeDocument/2006/relationships/diagramData" Target="../diagrams/data1.xml" /><Relationship Id="rId1" Type="http://schemas.openxmlformats.org/officeDocument/2006/relationships/slideLayout" Target="../slideLayouts/slideLayout6.xml" /><Relationship Id="rId6" Type="http://schemas.microsoft.com/office/2007/relationships/diagramDrawing" Target="../diagrams/drawing1.xml" /><Relationship Id="rId5" Type="http://schemas.openxmlformats.org/officeDocument/2006/relationships/diagramColors" Target="../diagrams/colors1.xml" /><Relationship Id="rId4" Type="http://schemas.openxmlformats.org/officeDocument/2006/relationships/diagramQuickStyle" Target="../diagrams/quickStyle1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D9BFD-01FC-4C1E-A249-A78CCEBC10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3194" y="1226128"/>
            <a:ext cx="8676222" cy="1357746"/>
          </a:xfrm>
        </p:spPr>
        <p:txBody>
          <a:bodyPr/>
          <a:lstStyle/>
          <a:p>
            <a:r>
              <a:rPr lang="en-IN" b="1" dirty="0"/>
              <a:t>JAVA </a:t>
            </a:r>
            <a:r>
              <a:rPr lang="en-IN" b="1"/>
              <a:t>CLASS 6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4E09DF-3247-4AE7-86B9-271C83ED92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7889" y="2583874"/>
            <a:ext cx="8676222" cy="1905000"/>
          </a:xfrm>
        </p:spPr>
        <p:txBody>
          <a:bodyPr/>
          <a:lstStyle/>
          <a:p>
            <a:r>
              <a:rPr lang="en-IN" b="1" dirty="0"/>
              <a:t>SOCKET PROGRAMMING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F4872D5-341D-F54D-8F39-5CF9253B3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86" y="3941620"/>
            <a:ext cx="2399205" cy="2122687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C5E6EE20-D54A-8348-9FFF-22FA4A634F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342" y="3907326"/>
            <a:ext cx="3559447" cy="2122686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C0DBABB7-C90C-9C4C-94AA-EC3E5DE251B4}"/>
              </a:ext>
            </a:extLst>
          </p:cNvPr>
          <p:cNvSpPr/>
          <p:nvPr/>
        </p:nvSpPr>
        <p:spPr>
          <a:xfrm>
            <a:off x="2957491" y="4420850"/>
            <a:ext cx="5660851" cy="1095637"/>
          </a:xfrm>
          <a:prstGeom prst="rightArrow">
            <a:avLst>
              <a:gd name="adj1" fmla="val 50000"/>
              <a:gd name="adj2" fmla="val 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499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A09B07-A2F4-48F1-859D-85C3BD95E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Switching to inter-connection of machines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0CD6A6-CB39-401C-8CD9-F784553F6F79}"/>
              </a:ext>
            </a:extLst>
          </p:cNvPr>
          <p:cNvSpPr txBox="1"/>
          <p:nvPr/>
        </p:nvSpPr>
        <p:spPr>
          <a:xfrm>
            <a:off x="2036617" y="2358242"/>
            <a:ext cx="7536873" cy="3970318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-&gt; System A wants to connect to System B.   But How? </a:t>
            </a:r>
          </a:p>
          <a:p>
            <a:endParaRPr lang="en-IN" dirty="0"/>
          </a:p>
          <a:p>
            <a:endParaRPr lang="en-IN" dirty="0"/>
          </a:p>
          <a:p>
            <a:pPr algn="ctr"/>
            <a:r>
              <a:rPr lang="en-IN" b="1" dirty="0"/>
              <a:t>A will have to send request to B. </a:t>
            </a:r>
            <a:r>
              <a:rPr lang="en-IN" dirty="0"/>
              <a:t>But Does </a:t>
            </a:r>
            <a:r>
              <a:rPr lang="en-IN"/>
              <a:t>A know </a:t>
            </a:r>
            <a:r>
              <a:rPr lang="en-IN" dirty="0"/>
              <a:t>B ?</a:t>
            </a:r>
            <a:endParaRPr lang="en-IN" b="1" dirty="0"/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r>
              <a:rPr lang="en-IN" b="1" dirty="0"/>
              <a:t>So get the IP ADDR of B and also the port . </a:t>
            </a:r>
            <a:r>
              <a:rPr lang="en-IN" dirty="0"/>
              <a:t>But Is B ready for connection?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b="1" dirty="0"/>
              <a:t>Make B ready for connection </a:t>
            </a:r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algn="ctr"/>
            <a:r>
              <a:rPr lang="en-IN" b="1" dirty="0"/>
              <a:t>B will have to accept and you are ready to go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A075A557-4EAA-40B8-A351-3914D687A7A0}"/>
              </a:ext>
            </a:extLst>
          </p:cNvPr>
          <p:cNvSpPr/>
          <p:nvPr/>
        </p:nvSpPr>
        <p:spPr>
          <a:xfrm>
            <a:off x="5541816" y="5586242"/>
            <a:ext cx="263236" cy="2859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BAC25A9B-4061-4B13-BC95-0B549F18606A}"/>
              </a:ext>
            </a:extLst>
          </p:cNvPr>
          <p:cNvSpPr/>
          <p:nvPr/>
        </p:nvSpPr>
        <p:spPr>
          <a:xfrm>
            <a:off x="5541817" y="3624658"/>
            <a:ext cx="263236" cy="2859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D41FE188-FDB1-49AB-99D6-49BAE4265E68}"/>
              </a:ext>
            </a:extLst>
          </p:cNvPr>
          <p:cNvSpPr/>
          <p:nvPr/>
        </p:nvSpPr>
        <p:spPr>
          <a:xfrm>
            <a:off x="5541816" y="4734716"/>
            <a:ext cx="263236" cy="2859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933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BACAF-18A1-4FFB-8F05-297212643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27018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SO What are sockets ?</a:t>
            </a:r>
            <a:br>
              <a:rPr lang="en-IN" b="1" dirty="0"/>
            </a:br>
            <a:br>
              <a:rPr lang="en-IN" b="1" dirty="0"/>
            </a:br>
            <a:endParaRPr lang="en-IN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53EDB8-9596-4DE5-B31B-519C67972A26}"/>
              </a:ext>
            </a:extLst>
          </p:cNvPr>
          <p:cNvSpPr txBox="1"/>
          <p:nvPr/>
        </p:nvSpPr>
        <p:spPr>
          <a:xfrm>
            <a:off x="1141413" y="1814945"/>
            <a:ext cx="28071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-&gt; The Lower most level of networking between systems.</a:t>
            </a:r>
          </a:p>
          <a:p>
            <a:endParaRPr lang="en-IN" dirty="0"/>
          </a:p>
          <a:p>
            <a:r>
              <a:rPr lang="en-IN" dirty="0"/>
              <a:t>-&gt; The End Point of a System</a:t>
            </a:r>
          </a:p>
          <a:p>
            <a:endParaRPr lang="en-IN" dirty="0"/>
          </a:p>
          <a:p>
            <a:pPr algn="ctr"/>
            <a:r>
              <a:rPr lang="en-IN" b="1" dirty="0"/>
              <a:t>Let me Get you straight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AEAB1A-CE00-4E4D-B134-22E2E9637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436" y="1814944"/>
            <a:ext cx="6516975" cy="453043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676519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EC230-2992-48E4-86E5-56280B6BF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316182"/>
          </a:xfrm>
        </p:spPr>
        <p:txBody>
          <a:bodyPr>
            <a:normAutofit fontScale="90000"/>
          </a:bodyPr>
          <a:lstStyle/>
          <a:p>
            <a:r>
              <a:rPr lang="en-IN" dirty="0"/>
              <a:t>Streams and Buffers</a:t>
            </a:r>
            <a:br>
              <a:rPr lang="en-IN" dirty="0"/>
            </a:br>
            <a:br>
              <a:rPr lang="en-IN" dirty="0"/>
            </a:br>
            <a:r>
              <a:rPr lang="en-IN" sz="2000" b="1" dirty="0">
                <a:solidFill>
                  <a:schemeClr val="tx1"/>
                </a:solidFill>
              </a:rPr>
              <a:t>Lets LOOK AT THIS WITH AN ANALOGY  </a:t>
            </a:r>
            <a:r>
              <a:rPr lang="en-IN" sz="2000" b="1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endParaRPr lang="en-IN" sz="2000" b="1" dirty="0">
              <a:solidFill>
                <a:schemeClr val="tx1"/>
              </a:solidFill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4FFB186-54C2-4883-AEEF-3ECC6EC6B7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3778239"/>
              </p:ext>
            </p:extLst>
          </p:nvPr>
        </p:nvGraphicFramePr>
        <p:xfrm>
          <a:off x="1141413" y="2230581"/>
          <a:ext cx="8663709" cy="1967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B4451C9-7D84-4C2D-B05B-C5EA6C79EBD4}"/>
              </a:ext>
            </a:extLst>
          </p:cNvPr>
          <p:cNvSpPr txBox="1"/>
          <p:nvPr/>
        </p:nvSpPr>
        <p:spPr>
          <a:xfrm>
            <a:off x="1260764" y="3934691"/>
            <a:ext cx="85443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1"/>
                </a:solidFill>
              </a:rPr>
              <a:t>DATA                        STREAM                         Buffer                           flush()</a:t>
            </a:r>
          </a:p>
          <a:p>
            <a:r>
              <a:rPr lang="en-IN" sz="1400" dirty="0"/>
              <a:t>(can be any data            (Input/Output/Error)        (Unbuffered/Line Buffered</a:t>
            </a:r>
            <a:br>
              <a:rPr lang="en-IN" sz="1400" dirty="0"/>
            </a:br>
            <a:r>
              <a:rPr lang="en-IN" sz="1400" dirty="0"/>
              <a:t>String, object , etc.)</a:t>
            </a:r>
            <a:r>
              <a:rPr lang="en-IN" b="1" dirty="0">
                <a:solidFill>
                  <a:schemeClr val="accent1"/>
                </a:solidFill>
              </a:rPr>
              <a:t>                                                </a:t>
            </a:r>
            <a:r>
              <a:rPr lang="en-IN" sz="1400" dirty="0"/>
              <a:t>Fully Buffered)</a:t>
            </a:r>
            <a:endParaRPr lang="en-IN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062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1ACCE-801B-4F70-B365-D0F19799E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163"/>
            <a:ext cx="9905998" cy="1708655"/>
          </a:xfrm>
        </p:spPr>
        <p:txBody>
          <a:bodyPr/>
          <a:lstStyle/>
          <a:p>
            <a:r>
              <a:rPr lang="en-IN" b="1" dirty="0"/>
              <a:t>CLIENT AND SERVER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06AA9F-B159-4032-8A47-4633C5047158}"/>
              </a:ext>
            </a:extLst>
          </p:cNvPr>
          <p:cNvSpPr txBox="1"/>
          <p:nvPr/>
        </p:nvSpPr>
        <p:spPr>
          <a:xfrm>
            <a:off x="1141413" y="2189018"/>
            <a:ext cx="9448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/>
              <a:t>In simple but accurate terms :-</a:t>
            </a:r>
          </a:p>
          <a:p>
            <a:endParaRPr lang="en-IN" dirty="0"/>
          </a:p>
          <a:p>
            <a:r>
              <a:rPr lang="en-IN" b="1" dirty="0">
                <a:solidFill>
                  <a:schemeClr val="accent1"/>
                </a:solidFill>
              </a:rPr>
              <a:t>Server</a:t>
            </a:r>
            <a:r>
              <a:rPr lang="en-IN" dirty="0"/>
              <a:t> -&gt; Service Provider</a:t>
            </a:r>
          </a:p>
          <a:p>
            <a:endParaRPr lang="en-IN" dirty="0"/>
          </a:p>
          <a:p>
            <a:r>
              <a:rPr lang="en-IN" b="1" dirty="0">
                <a:solidFill>
                  <a:schemeClr val="accent1"/>
                </a:solidFill>
              </a:rPr>
              <a:t>Client</a:t>
            </a:r>
            <a:r>
              <a:rPr lang="en-IN" dirty="0"/>
              <a:t> -&gt; The one who requests for and then uses that service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>
                <a:solidFill>
                  <a:schemeClr val="accent1"/>
                </a:solidFill>
              </a:rPr>
              <a:t>-&gt;&gt; In Our Design </a:t>
            </a:r>
            <a:r>
              <a:rPr lang="en-IN" dirty="0"/>
              <a:t>, </a:t>
            </a:r>
          </a:p>
          <a:p>
            <a:endParaRPr lang="en-IN" dirty="0"/>
          </a:p>
          <a:p>
            <a:r>
              <a:rPr lang="en-IN" dirty="0"/>
              <a:t>The system that sends request for connection is the CLIENT</a:t>
            </a:r>
          </a:p>
          <a:p>
            <a:endParaRPr lang="en-IN" dirty="0"/>
          </a:p>
          <a:p>
            <a:r>
              <a:rPr lang="en-IN" dirty="0"/>
              <a:t>And the one Who Accepts the connection is the SERVER.</a:t>
            </a:r>
          </a:p>
          <a:p>
            <a:r>
              <a:rPr lang="en-IN" dirty="0"/>
              <a:t> </a:t>
            </a:r>
          </a:p>
          <a:p>
            <a:r>
              <a:rPr lang="en-IN" i="1" dirty="0"/>
              <a:t>Be</a:t>
            </a:r>
            <a:r>
              <a:rPr lang="en-IN" dirty="0"/>
              <a:t> </a:t>
            </a:r>
            <a:r>
              <a:rPr lang="en-IN" i="1" dirty="0"/>
              <a:t>clear with this !</a:t>
            </a:r>
          </a:p>
        </p:txBody>
      </p:sp>
    </p:spTree>
    <p:extLst>
      <p:ext uri="{BB962C8B-B14F-4D97-AF65-F5344CB8AC3E}">
        <p14:creationId xmlns:p14="http://schemas.microsoft.com/office/powerpoint/2010/main" val="2613848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1BC2E-9384-471A-BDB7-BFFA371FF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432" y="1842655"/>
            <a:ext cx="9905998" cy="1586345"/>
          </a:xfrm>
        </p:spPr>
        <p:txBody>
          <a:bodyPr/>
          <a:lstStyle/>
          <a:p>
            <a:pPr algn="ctr"/>
            <a:r>
              <a:rPr lang="en-IN" dirty="0"/>
              <a:t>LET THE CODE DO THE TALKING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DDB64B-2D76-4DD5-A997-1C82001CD9B9}"/>
              </a:ext>
            </a:extLst>
          </p:cNvPr>
          <p:cNvSpPr txBox="1"/>
          <p:nvPr/>
        </p:nvSpPr>
        <p:spPr>
          <a:xfrm>
            <a:off x="3463636" y="2535381"/>
            <a:ext cx="67610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Marker Interfaces (Serializable)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Feature Implementation using Exception Handling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Brief About 2-way communication using sockets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UDP SOCKETS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Applications and usage</a:t>
            </a:r>
          </a:p>
        </p:txBody>
      </p:sp>
    </p:spTree>
    <p:extLst>
      <p:ext uri="{BB962C8B-B14F-4D97-AF65-F5344CB8AC3E}">
        <p14:creationId xmlns:p14="http://schemas.microsoft.com/office/powerpoint/2010/main" val="6701274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A9E023"/>
      </a:accent1>
      <a:accent2>
        <a:srgbClr val="1FCDB6"/>
      </a:accent2>
      <a:accent3>
        <a:srgbClr val="5F99C9"/>
      </a:accent3>
      <a:accent4>
        <a:srgbClr val="AE65D1"/>
      </a:accent4>
      <a:accent5>
        <a:srgbClr val="D06423"/>
      </a:accent5>
      <a:accent6>
        <a:srgbClr val="DCAB11"/>
      </a:accent6>
      <a:hlink>
        <a:srgbClr val="ADE133"/>
      </a:hlink>
      <a:folHlink>
        <a:srgbClr val="C2EA6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1FEE2289-88FB-467C-9C9A-54F3C85768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67</TotalTime>
  <Words>242</Words>
  <Application>Microsoft Office PowerPoint</Application>
  <PresentationFormat>Widescreen</PresentationFormat>
  <Paragraphs>50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Mesh</vt:lpstr>
      <vt:lpstr>JAVA CLASS 6</vt:lpstr>
      <vt:lpstr>Switching to inter-connection of machines</vt:lpstr>
      <vt:lpstr>SO What are sockets ?  </vt:lpstr>
      <vt:lpstr>Streams and Buffers  Lets LOOK AT THIS WITH AN ANALOGY  </vt:lpstr>
      <vt:lpstr>CLIENT AND SERVER</vt:lpstr>
      <vt:lpstr>LET THE CODE DO THE TALKING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CLASS 5</dc:title>
  <dc:creator>Nitish Gupta</dc:creator>
  <cp:lastModifiedBy>Unknown User</cp:lastModifiedBy>
  <cp:revision>9</cp:revision>
  <dcterms:created xsi:type="dcterms:W3CDTF">2020-09-19T09:11:23Z</dcterms:created>
  <dcterms:modified xsi:type="dcterms:W3CDTF">2020-09-19T12:20:23Z</dcterms:modified>
</cp:coreProperties>
</file>