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b043e7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b043e7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7b043e7b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7b043e7b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7b043e7b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7b043e7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7b043e7b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7b043e7b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7b043e7b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7b043e7b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SOCKETS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954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knock your sock(et)s off!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to One Connection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2319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100"/>
              <a:t>Socket socket = new Socket("localhost", 5436);</a:t>
            </a:r>
            <a:endParaRPr sz="1100"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7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ServerSocket serverSocket</a:t>
            </a:r>
            <a:r>
              <a:rPr lang="en-GB" sz="1100"/>
              <a:t>= new ServerSocket(5436)</a:t>
            </a:r>
            <a:r>
              <a:rPr lang="en-GB" sz="1100"/>
              <a:t>;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100"/>
              <a:t>Socket socket = serverSocket.accept();</a:t>
            </a:r>
            <a:endParaRPr sz="11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374475"/>
            <a:ext cx="1241175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8850" y="3433620"/>
            <a:ext cx="1097975" cy="9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463775" y="2836875"/>
            <a:ext cx="46077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Server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31950" y="2836875"/>
            <a:ext cx="46077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Client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650" y="3374475"/>
            <a:ext cx="1241175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8800" y="3433620"/>
            <a:ext cx="1097975" cy="9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7103725" y="2836875"/>
            <a:ext cx="46077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Server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5071900" y="2836875"/>
            <a:ext cx="46077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Client</a:t>
            </a:r>
            <a:endParaRPr/>
          </a:p>
        </p:txBody>
      </p:sp>
      <p:cxnSp>
        <p:nvCxnSpPr>
          <p:cNvPr id="71" name="Google Shape;71;p14"/>
          <p:cNvCxnSpPr>
            <a:stCxn id="63" idx="3"/>
            <a:endCxn id="64" idx="1"/>
          </p:cNvCxnSpPr>
          <p:nvPr/>
        </p:nvCxnSpPr>
        <p:spPr>
          <a:xfrm>
            <a:off x="1552875" y="3887025"/>
            <a:ext cx="85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4"/>
          <p:cNvCxnSpPr>
            <a:stCxn id="67" idx="3"/>
            <a:endCxn id="68" idx="1"/>
          </p:cNvCxnSpPr>
          <p:nvPr/>
        </p:nvCxnSpPr>
        <p:spPr>
          <a:xfrm>
            <a:off x="6192825" y="3887025"/>
            <a:ext cx="85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32319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100"/>
              <a:t>Socket socket = new Socket("localhost", 5436);</a:t>
            </a:r>
            <a:endParaRPr sz="1100"/>
          </a:p>
        </p:txBody>
      </p:sp>
      <p:sp>
        <p:nvSpPr>
          <p:cNvPr id="78" name="Google Shape;78;p15"/>
          <p:cNvSpPr txBox="1"/>
          <p:nvPr>
            <p:ph idx="2" type="body"/>
          </p:nvPr>
        </p:nvSpPr>
        <p:spPr>
          <a:xfrm>
            <a:off x="4832400" y="1152475"/>
            <a:ext cx="3999900" cy="3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ServerSocket serverSocket= new ServerSocket(5436);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/>
              <a:t>while (true) {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/>
              <a:t>                socket = serverSocket.accept();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/>
              <a:t>                Thread t = new Thread(new HandleClient(socket));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/>
              <a:t>                t.start();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/>
              <a:t>        }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Multiple Connections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Multiple Connections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703925" y="1399875"/>
            <a:ext cx="1303800" cy="91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1151900" y="4439575"/>
            <a:ext cx="471900" cy="51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3800050" y="1399875"/>
            <a:ext cx="1303800" cy="91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4248025" y="4439575"/>
            <a:ext cx="471900" cy="51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6760175" y="1399875"/>
            <a:ext cx="1303800" cy="91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7208150" y="4439575"/>
            <a:ext cx="471900" cy="51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Google Shape;91;p16"/>
          <p:cNvCxnSpPr>
            <a:endCxn id="85" idx="4"/>
          </p:cNvCxnSpPr>
          <p:nvPr/>
        </p:nvCxnSpPr>
        <p:spPr>
          <a:xfrm rot="10800000">
            <a:off x="1355825" y="2311875"/>
            <a:ext cx="32100" cy="21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6"/>
          <p:cNvSpPr/>
          <p:nvPr/>
        </p:nvSpPr>
        <p:spPr>
          <a:xfrm>
            <a:off x="4215650" y="2455750"/>
            <a:ext cx="471900" cy="51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" name="Google Shape;93;p16"/>
          <p:cNvCxnSpPr>
            <a:stCxn id="92" idx="4"/>
            <a:endCxn id="88" idx="0"/>
          </p:cNvCxnSpPr>
          <p:nvPr/>
        </p:nvCxnSpPr>
        <p:spPr>
          <a:xfrm>
            <a:off x="4451600" y="2975650"/>
            <a:ext cx="32400" cy="14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6"/>
          <p:cNvSpPr/>
          <p:nvPr/>
        </p:nvSpPr>
        <p:spPr>
          <a:xfrm>
            <a:off x="6760175" y="2423775"/>
            <a:ext cx="1343100" cy="62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7208150" y="2583750"/>
            <a:ext cx="447000" cy="39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16"/>
          <p:cNvCxnSpPr>
            <a:endCxn id="95" idx="4"/>
          </p:cNvCxnSpPr>
          <p:nvPr/>
        </p:nvCxnSpPr>
        <p:spPr>
          <a:xfrm rot="10800000">
            <a:off x="7431650" y="2975550"/>
            <a:ext cx="12600" cy="14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6"/>
          <p:cNvSpPr txBox="1"/>
          <p:nvPr/>
        </p:nvSpPr>
        <p:spPr>
          <a:xfrm>
            <a:off x="663950" y="1587075"/>
            <a:ext cx="46077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ServerSocket</a:t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3848050" y="1587075"/>
            <a:ext cx="46077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ServerSocket</a:t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6760175" y="1587063"/>
            <a:ext cx="46077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ServerSocket</a:t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4168050" y="2532750"/>
            <a:ext cx="1303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Socket</a:t>
            </a:r>
            <a:endParaRPr sz="800"/>
          </a:p>
        </p:txBody>
      </p:sp>
      <p:sp>
        <p:nvSpPr>
          <p:cNvPr id="101" name="Google Shape;101;p16"/>
          <p:cNvSpPr txBox="1"/>
          <p:nvPr/>
        </p:nvSpPr>
        <p:spPr>
          <a:xfrm>
            <a:off x="7151950" y="2583725"/>
            <a:ext cx="1303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Socket</a:t>
            </a:r>
            <a:endParaRPr sz="800"/>
          </a:p>
        </p:txBody>
      </p:sp>
      <p:sp>
        <p:nvSpPr>
          <p:cNvPr id="102" name="Google Shape;102;p16"/>
          <p:cNvSpPr txBox="1"/>
          <p:nvPr/>
        </p:nvSpPr>
        <p:spPr>
          <a:xfrm>
            <a:off x="7208150" y="4503625"/>
            <a:ext cx="1303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Socket</a:t>
            </a:r>
            <a:endParaRPr sz="800"/>
          </a:p>
        </p:txBody>
      </p:sp>
      <p:sp>
        <p:nvSpPr>
          <p:cNvPr id="103" name="Google Shape;103;p16"/>
          <p:cNvSpPr txBox="1"/>
          <p:nvPr/>
        </p:nvSpPr>
        <p:spPr>
          <a:xfrm>
            <a:off x="4215650" y="4490750"/>
            <a:ext cx="1303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Socket</a:t>
            </a:r>
            <a:endParaRPr sz="800"/>
          </a:p>
        </p:txBody>
      </p:sp>
      <p:sp>
        <p:nvSpPr>
          <p:cNvPr id="104" name="Google Shape;104;p16"/>
          <p:cNvSpPr txBox="1"/>
          <p:nvPr/>
        </p:nvSpPr>
        <p:spPr>
          <a:xfrm>
            <a:off x="1151900" y="4503625"/>
            <a:ext cx="1303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Socket</a:t>
            </a:r>
            <a:endParaRPr sz="800"/>
          </a:p>
        </p:txBody>
      </p:sp>
      <p:sp>
        <p:nvSpPr>
          <p:cNvPr id="105" name="Google Shape;105;p16"/>
          <p:cNvSpPr txBox="1"/>
          <p:nvPr/>
        </p:nvSpPr>
        <p:spPr>
          <a:xfrm>
            <a:off x="7655150" y="2455750"/>
            <a:ext cx="1303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Thread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1095900" y="1223875"/>
            <a:ext cx="7071300" cy="207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4008425" y="1295850"/>
            <a:ext cx="1303800" cy="91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4456400" y="4335550"/>
            <a:ext cx="471900" cy="51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4008425" y="2319750"/>
            <a:ext cx="1343100" cy="62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4456400" y="2479725"/>
            <a:ext cx="447000" cy="39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17"/>
          <p:cNvCxnSpPr>
            <a:endCxn id="114" idx="4"/>
          </p:cNvCxnSpPr>
          <p:nvPr/>
        </p:nvCxnSpPr>
        <p:spPr>
          <a:xfrm rot="10800000">
            <a:off x="4679900" y="2871525"/>
            <a:ext cx="12600" cy="14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7"/>
          <p:cNvSpPr txBox="1"/>
          <p:nvPr/>
        </p:nvSpPr>
        <p:spPr>
          <a:xfrm>
            <a:off x="4008425" y="1483038"/>
            <a:ext cx="46077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ServerSocket</a:t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2529000" y="4335550"/>
            <a:ext cx="471900" cy="51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2048950" y="2319750"/>
            <a:ext cx="1343100" cy="62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2529000" y="2479725"/>
            <a:ext cx="447000" cy="39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" name="Google Shape;120;p17"/>
          <p:cNvCxnSpPr>
            <a:endCxn id="119" idx="4"/>
          </p:cNvCxnSpPr>
          <p:nvPr/>
        </p:nvCxnSpPr>
        <p:spPr>
          <a:xfrm rot="10800000">
            <a:off x="2752500" y="2871525"/>
            <a:ext cx="12600" cy="14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7"/>
          <p:cNvSpPr/>
          <p:nvPr/>
        </p:nvSpPr>
        <p:spPr>
          <a:xfrm>
            <a:off x="6249050" y="4335550"/>
            <a:ext cx="471900" cy="51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5801075" y="2319750"/>
            <a:ext cx="1343100" cy="62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6249050" y="2479725"/>
            <a:ext cx="447000" cy="39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17"/>
          <p:cNvCxnSpPr>
            <a:endCxn id="123" idx="4"/>
          </p:cNvCxnSpPr>
          <p:nvPr/>
        </p:nvCxnSpPr>
        <p:spPr>
          <a:xfrm rot="10800000">
            <a:off x="6472550" y="2871525"/>
            <a:ext cx="12600" cy="14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Multiple Connections</a:t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6208050" y="2571750"/>
            <a:ext cx="1303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Socket</a:t>
            </a:r>
            <a:endParaRPr sz="800"/>
          </a:p>
        </p:txBody>
      </p:sp>
      <p:sp>
        <p:nvSpPr>
          <p:cNvPr id="127" name="Google Shape;127;p17"/>
          <p:cNvSpPr txBox="1"/>
          <p:nvPr/>
        </p:nvSpPr>
        <p:spPr>
          <a:xfrm>
            <a:off x="6208050" y="4399600"/>
            <a:ext cx="1303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Socket</a:t>
            </a:r>
            <a:endParaRPr sz="800"/>
          </a:p>
        </p:txBody>
      </p:sp>
      <p:sp>
        <p:nvSpPr>
          <p:cNvPr id="128" name="Google Shape;128;p17"/>
          <p:cNvSpPr txBox="1"/>
          <p:nvPr/>
        </p:nvSpPr>
        <p:spPr>
          <a:xfrm>
            <a:off x="4456400" y="4399600"/>
            <a:ext cx="1303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Socket</a:t>
            </a:r>
            <a:endParaRPr sz="800"/>
          </a:p>
        </p:txBody>
      </p:sp>
      <p:sp>
        <p:nvSpPr>
          <p:cNvPr id="129" name="Google Shape;129;p17"/>
          <p:cNvSpPr txBox="1"/>
          <p:nvPr/>
        </p:nvSpPr>
        <p:spPr>
          <a:xfrm>
            <a:off x="2529000" y="4399600"/>
            <a:ext cx="1303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Socket</a:t>
            </a:r>
            <a:endParaRPr sz="800"/>
          </a:p>
        </p:txBody>
      </p:sp>
      <p:sp>
        <p:nvSpPr>
          <p:cNvPr id="130" name="Google Shape;130;p17"/>
          <p:cNvSpPr txBox="1"/>
          <p:nvPr/>
        </p:nvSpPr>
        <p:spPr>
          <a:xfrm>
            <a:off x="4456400" y="2480725"/>
            <a:ext cx="1303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Socket</a:t>
            </a:r>
            <a:endParaRPr sz="800"/>
          </a:p>
        </p:txBody>
      </p:sp>
      <p:sp>
        <p:nvSpPr>
          <p:cNvPr id="131" name="Google Shape;131;p17"/>
          <p:cNvSpPr txBox="1"/>
          <p:nvPr/>
        </p:nvSpPr>
        <p:spPr>
          <a:xfrm>
            <a:off x="2529000" y="2480725"/>
            <a:ext cx="1303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Socket</a:t>
            </a:r>
            <a:endParaRPr sz="800"/>
          </a:p>
        </p:txBody>
      </p:sp>
      <p:sp>
        <p:nvSpPr>
          <p:cNvPr id="132" name="Google Shape;132;p17"/>
          <p:cNvSpPr txBox="1"/>
          <p:nvPr/>
        </p:nvSpPr>
        <p:spPr>
          <a:xfrm>
            <a:off x="6584525" y="2319750"/>
            <a:ext cx="1303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Thread</a:t>
            </a:r>
            <a:endParaRPr sz="800"/>
          </a:p>
        </p:txBody>
      </p:sp>
      <p:sp>
        <p:nvSpPr>
          <p:cNvPr id="133" name="Google Shape;133;p17"/>
          <p:cNvSpPr txBox="1"/>
          <p:nvPr/>
        </p:nvSpPr>
        <p:spPr>
          <a:xfrm>
            <a:off x="4826375" y="2319750"/>
            <a:ext cx="1303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Thread</a:t>
            </a:r>
            <a:endParaRPr sz="800"/>
          </a:p>
        </p:txBody>
      </p:sp>
      <p:sp>
        <p:nvSpPr>
          <p:cNvPr id="134" name="Google Shape;134;p17"/>
          <p:cNvSpPr txBox="1"/>
          <p:nvPr/>
        </p:nvSpPr>
        <p:spPr>
          <a:xfrm>
            <a:off x="2861100" y="2319750"/>
            <a:ext cx="1303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Thread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864" y="1911450"/>
            <a:ext cx="6440250" cy="25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