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3" r:id="rId1"/>
    <p:sldMasterId id="2147483981" r:id="rId2"/>
  </p:sldMasterIdLst>
  <p:notesMasterIdLst>
    <p:notesMasterId r:id="rId11"/>
  </p:notesMasterIdLst>
  <p:sldIdLst>
    <p:sldId id="257" r:id="rId3"/>
    <p:sldId id="1437" r:id="rId4"/>
    <p:sldId id="1440" r:id="rId5"/>
    <p:sldId id="1442" r:id="rId6"/>
    <p:sldId id="1443" r:id="rId7"/>
    <p:sldId id="1444" r:id="rId8"/>
    <p:sldId id="1446" r:id="rId9"/>
    <p:sldId id="1445" r:id="rId10"/>
  </p:sldIdLst>
  <p:sldSz cx="9144000" cy="6858000" type="screen4x3"/>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userDrawn="1">
          <p15:clr>
            <a:srgbClr val="A4A3A4"/>
          </p15:clr>
        </p15:guide>
        <p15:guide id="2" pos="2988" userDrawn="1">
          <p15:clr>
            <a:srgbClr val="A4A3A4"/>
          </p15:clr>
        </p15:guide>
        <p15:guide id="3" orient="horz" pos="1094" userDrawn="1">
          <p15:clr>
            <a:srgbClr val="A4A3A4"/>
          </p15:clr>
        </p15:guide>
        <p15:guide id="4" pos="249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DDDDDD"/>
    <a:srgbClr val="B2B2B2"/>
    <a:srgbClr val="808080"/>
    <a:srgbClr val="5F5F5F"/>
    <a:srgbClr val="C0C0C0"/>
    <a:srgbClr val="7F7F7F"/>
    <a:srgbClr val="328682"/>
    <a:srgbClr val="327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8F16F9-6D61-40C3-B1D5-BE3075283729}" v="2" dt="2020-05-27T00:24:01.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45" autoAdjust="0"/>
    <p:restoredTop sz="95491" autoAdjust="0"/>
  </p:normalViewPr>
  <p:slideViewPr>
    <p:cSldViewPr snapToObjects="1">
      <p:cViewPr varScale="1">
        <p:scale>
          <a:sx n="100" d="100"/>
          <a:sy n="100" d="100"/>
        </p:scale>
        <p:origin x="608" y="64"/>
      </p:cViewPr>
      <p:guideLst>
        <p:guide orient="horz" pos="1570"/>
        <p:guide pos="2988"/>
        <p:guide orient="horz" pos="1094"/>
        <p:guide pos="2490"/>
      </p:guideLst>
    </p:cSldViewPr>
  </p:slideViewPr>
  <p:notesTextViewPr>
    <p:cViewPr>
      <p:scale>
        <a:sx n="1" d="1"/>
        <a:sy n="1" d="1"/>
      </p:scale>
      <p:origin x="0" y="0"/>
    </p:cViewPr>
  </p:notesTextViewPr>
  <p:sorterViewPr>
    <p:cViewPr varScale="1">
      <p:scale>
        <a:sx n="1" d="1"/>
        <a:sy n="1" d="1"/>
      </p:scale>
      <p:origin x="0" y="0"/>
    </p:cViewPr>
  </p:sorterViewPr>
  <p:notesViewPr>
    <p:cSldViewPr snapToObjects="1">
      <p:cViewPr varScale="1">
        <p:scale>
          <a:sx n="73" d="100"/>
          <a:sy n="73" d="100"/>
        </p:scale>
        <p:origin x="-3792" y="-112"/>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Angadi" userId="f714c28c-2578-40b8-82dc-1ddaed2a971c" providerId="ADAL" clId="{3F8F16F9-6D61-40C3-B1D5-BE3075283729}"/>
    <pc:docChg chg="custSel modSld">
      <pc:chgData name="Abhishek Angadi" userId="f714c28c-2578-40b8-82dc-1ddaed2a971c" providerId="ADAL" clId="{3F8F16F9-6D61-40C3-B1D5-BE3075283729}" dt="2020-05-27T00:33:23.194" v="24" actId="20577"/>
      <pc:docMkLst>
        <pc:docMk/>
      </pc:docMkLst>
      <pc:sldChg chg="modSp mod modAnim">
        <pc:chgData name="Abhishek Angadi" userId="f714c28c-2578-40b8-82dc-1ddaed2a971c" providerId="ADAL" clId="{3F8F16F9-6D61-40C3-B1D5-BE3075283729}" dt="2020-05-27T00:23:34.249" v="1" actId="27636"/>
        <pc:sldMkLst>
          <pc:docMk/>
          <pc:sldMk cId="2946300874" sldId="257"/>
        </pc:sldMkLst>
        <pc:spChg chg="mod">
          <ac:chgData name="Abhishek Angadi" userId="f714c28c-2578-40b8-82dc-1ddaed2a971c" providerId="ADAL" clId="{3F8F16F9-6D61-40C3-B1D5-BE3075283729}" dt="2020-05-27T00:23:34.249" v="1" actId="27636"/>
          <ac:spMkLst>
            <pc:docMk/>
            <pc:sldMk cId="2946300874" sldId="257"/>
            <ac:spMk id="4" creationId="{AB3FF4D6-DAA7-4988-8B9E-BF53BF449B8B}"/>
          </ac:spMkLst>
        </pc:spChg>
      </pc:sldChg>
      <pc:sldChg chg="modSp mod">
        <pc:chgData name="Abhishek Angadi" userId="f714c28c-2578-40b8-82dc-1ddaed2a971c" providerId="ADAL" clId="{3F8F16F9-6D61-40C3-B1D5-BE3075283729}" dt="2020-05-27T00:33:23.194" v="24" actId="20577"/>
        <pc:sldMkLst>
          <pc:docMk/>
          <pc:sldMk cId="214444768" sldId="1446"/>
        </pc:sldMkLst>
        <pc:spChg chg="mod">
          <ac:chgData name="Abhishek Angadi" userId="f714c28c-2578-40b8-82dc-1ddaed2a971c" providerId="ADAL" clId="{3F8F16F9-6D61-40C3-B1D5-BE3075283729}" dt="2020-05-27T00:33:23.194" v="24" actId="20577"/>
          <ac:spMkLst>
            <pc:docMk/>
            <pc:sldMk cId="214444768" sldId="144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5/26/2020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863621-2E60-B848-8968-B0341E26A312}" type="slidenum">
              <a:rPr lang="en-US" smtClean="0"/>
              <a:t>8</a:t>
            </a:fld>
            <a:endParaRPr lang="en-US"/>
          </a:p>
        </p:txBody>
      </p:sp>
    </p:spTree>
    <p:extLst>
      <p:ext uri="{BB962C8B-B14F-4D97-AF65-F5344CB8AC3E}">
        <p14:creationId xmlns:p14="http://schemas.microsoft.com/office/powerpoint/2010/main" val="970916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defRPr sz="270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73195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59641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1"/>
            <a:ext cx="18288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050"/>
            </a:lvl1pPr>
          </a:lstStyle>
          <a:p>
            <a:r>
              <a:rPr lang="en-US"/>
              <a:t>Click icon to add picture</a:t>
            </a:r>
            <a:endParaRPr lang="en-US" dirty="0"/>
          </a:p>
        </p:txBody>
      </p:sp>
      <p:sp>
        <p:nvSpPr>
          <p:cNvPr id="5" name="Picture Placeholder 3"/>
          <p:cNvSpPr>
            <a:spLocks noGrp="1"/>
          </p:cNvSpPr>
          <p:nvPr>
            <p:ph type="pic" sz="quarter" idx="11"/>
          </p:nvPr>
        </p:nvSpPr>
        <p:spPr>
          <a:xfrm>
            <a:off x="2667000" y="1397001"/>
            <a:ext cx="18288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050"/>
            </a:lvl1pPr>
          </a:lstStyle>
          <a:p>
            <a:r>
              <a:rPr lang="en-US"/>
              <a:t>Click icon to add picture</a:t>
            </a:r>
          </a:p>
        </p:txBody>
      </p:sp>
      <p:sp>
        <p:nvSpPr>
          <p:cNvPr id="6" name="Picture Placeholder 3"/>
          <p:cNvSpPr>
            <a:spLocks noGrp="1"/>
          </p:cNvSpPr>
          <p:nvPr>
            <p:ph type="pic" sz="quarter" idx="12"/>
          </p:nvPr>
        </p:nvSpPr>
        <p:spPr>
          <a:xfrm>
            <a:off x="4648200" y="1397001"/>
            <a:ext cx="1828800" cy="1476165"/>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anchor="ctr">
            <a:normAutofit/>
          </a:bodyPr>
          <a:lstStyle>
            <a:lvl1pPr marL="0" indent="0" algn="ctr">
              <a:buNone/>
              <a:defRPr sz="1050"/>
            </a:lvl1pPr>
          </a:lstStyle>
          <a:p>
            <a:r>
              <a:rPr lang="en-US"/>
              <a:t>Click icon to add picture</a:t>
            </a:r>
          </a:p>
        </p:txBody>
      </p:sp>
      <p:sp>
        <p:nvSpPr>
          <p:cNvPr id="7" name="Picture Placeholder 3"/>
          <p:cNvSpPr>
            <a:spLocks noGrp="1"/>
          </p:cNvSpPr>
          <p:nvPr>
            <p:ph type="pic" sz="quarter" idx="13"/>
          </p:nvPr>
        </p:nvSpPr>
        <p:spPr>
          <a:xfrm>
            <a:off x="6629400" y="1397001"/>
            <a:ext cx="18288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p:nvPr>
        </p:nvSpPr>
        <p:spPr>
          <a:xfrm>
            <a:off x="685800" y="3055281"/>
            <a:ext cx="183108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2666238" y="3055281"/>
            <a:ext cx="1831086" cy="2988332"/>
          </a:xfrm>
        </p:spPr>
        <p:txBody>
          <a:bodyPr/>
          <a:lstStyle>
            <a:lvl1pPr marL="0" indent="0">
              <a:buNone/>
              <a:defRPr sz="1575"/>
            </a:lvl1pPr>
            <a:lvl2pPr marL="128588" indent="-128588">
              <a:buClr>
                <a:schemeClr val="accent3"/>
              </a:buClr>
              <a:buFont typeface="Arial" panose="020B0604020202020204" pitchFamily="34" charset="0"/>
              <a:buChar char="•"/>
              <a:defRPr sz="1050"/>
            </a:lvl2pPr>
            <a:lvl3pPr marL="257175" indent="-128588">
              <a:buClr>
                <a:schemeClr val="accent3"/>
              </a:buClr>
              <a:defRPr sz="1050"/>
            </a:lvl3pPr>
            <a:lvl4pPr marL="385763" indent="-128588">
              <a:buClr>
                <a:schemeClr val="accent3"/>
              </a:buClr>
              <a:defRPr sz="1050"/>
            </a:lvl4pPr>
            <a:lvl5pPr>
              <a:buClr>
                <a:schemeClr val="accent3"/>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4646676" y="3055281"/>
            <a:ext cx="1831086" cy="2988332"/>
          </a:xfrm>
        </p:spPr>
        <p:txBody>
          <a:bodyPr/>
          <a:lstStyle>
            <a:lvl1pPr marL="0" indent="0">
              <a:buNone/>
              <a:defRPr sz="1575"/>
            </a:lvl1pPr>
            <a:lvl2pPr marL="128588" indent="-128588">
              <a:buClr>
                <a:schemeClr val="accent2"/>
              </a:buClr>
              <a:buFont typeface="Arial" panose="020B0604020202020204" pitchFamily="34" charset="0"/>
              <a:buChar char="•"/>
              <a:defRPr sz="1050"/>
            </a:lvl2pPr>
            <a:lvl3pPr marL="257175" indent="-128588">
              <a:buClr>
                <a:schemeClr val="accent2"/>
              </a:buClr>
              <a:defRPr sz="1050"/>
            </a:lvl3pPr>
            <a:lvl4pPr marL="385763" indent="-128588">
              <a:buClr>
                <a:schemeClr val="accent2"/>
              </a:buClr>
              <a:defRPr sz="1050"/>
            </a:lvl4pPr>
            <a:lvl5pPr>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6627114" y="3055281"/>
            <a:ext cx="1831086" cy="2988332"/>
          </a:xfrm>
        </p:spPr>
        <p:txBody>
          <a:bodyPr/>
          <a:lstStyle>
            <a:lvl1pPr marL="0" indent="0">
              <a:buNone/>
              <a:defRPr sz="1575"/>
            </a:lvl1pPr>
            <a:lvl2pPr marL="128588" indent="-128588">
              <a:buClr>
                <a:schemeClr val="bg2"/>
              </a:buClr>
              <a:buFont typeface="Arial" panose="020B0604020202020204" pitchFamily="34" charset="0"/>
              <a:buChar char="•"/>
              <a:defRPr sz="1050"/>
            </a:lvl2pPr>
            <a:lvl3pPr marL="257175" indent="-128588">
              <a:buClr>
                <a:schemeClr val="bg2"/>
              </a:buClr>
              <a:defRPr sz="1050"/>
            </a:lvl3pPr>
            <a:lvl4pPr marL="385763" indent="-128588">
              <a:buClr>
                <a:schemeClr val="bg2"/>
              </a:buClr>
              <a:defRPr sz="1050"/>
            </a:lvl4pPr>
            <a:lvl5pPr>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22"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336443792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3323844" y="1397000"/>
            <a:ext cx="2496312"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6" name="Picture Placeholder 3"/>
          <p:cNvSpPr>
            <a:spLocks noGrp="1"/>
          </p:cNvSpPr>
          <p:nvPr>
            <p:ph type="pic" sz="quarter" idx="12"/>
          </p:nvPr>
        </p:nvSpPr>
        <p:spPr>
          <a:xfrm>
            <a:off x="5961888" y="1397000"/>
            <a:ext cx="2496312" cy="1472184"/>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11" name="Content Placeholder 13"/>
          <p:cNvSpPr>
            <a:spLocks noGrp="1"/>
          </p:cNvSpPr>
          <p:nvPr>
            <p:ph sz="quarter" idx="18"/>
          </p:nvPr>
        </p:nvSpPr>
        <p:spPr>
          <a:xfrm>
            <a:off x="685800" y="3055281"/>
            <a:ext cx="2496312"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3323844" y="3055281"/>
            <a:ext cx="2496312" cy="2988332"/>
          </a:xfrm>
        </p:spPr>
        <p:txBody>
          <a:bodyPr/>
          <a:lstStyle>
            <a:lvl1pPr marL="0" indent="0">
              <a:buNone/>
              <a:defRPr sz="1575"/>
            </a:lvl1pPr>
            <a:lvl2pPr marL="128588" indent="-128588">
              <a:buClr>
                <a:schemeClr val="accent4"/>
              </a:buClr>
              <a:buFont typeface="Arial" panose="020B0604020202020204" pitchFamily="34" charset="0"/>
              <a:buChar char="•"/>
              <a:defRPr sz="1050"/>
            </a:lvl2pPr>
            <a:lvl3pPr marL="257175" indent="-128588">
              <a:buClr>
                <a:schemeClr val="accent4"/>
              </a:buClr>
              <a:defRPr sz="1050"/>
            </a:lvl3pPr>
            <a:lvl4pPr marL="385763" indent="-128588">
              <a:buClr>
                <a:schemeClr val="accent4"/>
              </a:buClr>
              <a:defRPr sz="1050"/>
            </a:lvl4pPr>
            <a:lvl5pPr>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5961888" y="3055281"/>
            <a:ext cx="2496312" cy="2988332"/>
          </a:xfrm>
        </p:spPr>
        <p:txBody>
          <a:bodyPr/>
          <a:lstStyle>
            <a:lvl1pPr marL="0" indent="0">
              <a:buNone/>
              <a:defRPr sz="1575"/>
            </a:lvl1pPr>
            <a:lvl2pPr marL="128588" indent="-128588">
              <a:buClr>
                <a:schemeClr val="accent2"/>
              </a:buClr>
              <a:buSzPct val="100000"/>
              <a:buFont typeface="Arial" panose="020B0604020202020204" pitchFamily="34" charset="0"/>
              <a:buChar char="•"/>
              <a:defRPr sz="1050"/>
            </a:lvl2pPr>
            <a:lvl3pPr marL="257175" indent="-128588">
              <a:buClr>
                <a:schemeClr val="accent2"/>
              </a:buClr>
              <a:buSzPct val="100000"/>
              <a:defRPr sz="1050"/>
            </a:lvl3pPr>
            <a:lvl4pPr marL="385763" indent="-128588">
              <a:buClr>
                <a:schemeClr val="accent2"/>
              </a:buClr>
              <a:buSzPct val="100000"/>
              <a:defRPr sz="1050"/>
            </a:lvl4pPr>
            <a:lvl5pPr>
              <a:buClr>
                <a:schemeClr val="accent2"/>
              </a:buClr>
              <a:buSzPct val="100000"/>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90787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3323844" y="1397000"/>
            <a:ext cx="2496312"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6" name="Picture Placeholder 3"/>
          <p:cNvSpPr>
            <a:spLocks noGrp="1"/>
          </p:cNvSpPr>
          <p:nvPr>
            <p:ph type="pic" sz="quarter" idx="12"/>
          </p:nvPr>
        </p:nvSpPr>
        <p:spPr>
          <a:xfrm>
            <a:off x="5961888" y="1397000"/>
            <a:ext cx="2496312" cy="1472184"/>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11" name="Content Placeholder 13"/>
          <p:cNvSpPr>
            <a:spLocks noGrp="1"/>
          </p:cNvSpPr>
          <p:nvPr>
            <p:ph sz="quarter" idx="18"/>
          </p:nvPr>
        </p:nvSpPr>
        <p:spPr>
          <a:xfrm>
            <a:off x="685800" y="3055281"/>
            <a:ext cx="2496312"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3323844" y="3055281"/>
            <a:ext cx="2496312" cy="2988332"/>
          </a:xfrm>
        </p:spPr>
        <p:txBody>
          <a:bodyPr/>
          <a:lstStyle>
            <a:lvl1pPr marL="0" indent="0">
              <a:buNone/>
              <a:defRPr sz="1575"/>
            </a:lvl1pPr>
            <a:lvl2pPr marL="128588" indent="-128588">
              <a:buClr>
                <a:schemeClr val="accent4"/>
              </a:buClr>
              <a:buFont typeface="Arial" panose="020B0604020202020204" pitchFamily="34" charset="0"/>
              <a:buChar char="•"/>
              <a:defRPr sz="1050"/>
            </a:lvl2pPr>
            <a:lvl3pPr marL="257175" indent="-128588">
              <a:buClr>
                <a:schemeClr val="accent4"/>
              </a:buClr>
              <a:defRPr sz="1050"/>
            </a:lvl3pPr>
            <a:lvl4pPr marL="385763" indent="-128588">
              <a:buClr>
                <a:schemeClr val="accent4"/>
              </a:buClr>
              <a:defRPr sz="1050"/>
            </a:lvl4pPr>
            <a:lvl5pPr>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5961888" y="3055281"/>
            <a:ext cx="2496312" cy="2988332"/>
          </a:xfrm>
        </p:spPr>
        <p:txBody>
          <a:bodyPr/>
          <a:lstStyle>
            <a:lvl1pPr marL="0" indent="0">
              <a:buNone/>
              <a:defRPr sz="1575"/>
            </a:lvl1pPr>
            <a:lvl2pPr marL="128588" indent="-128588">
              <a:buClr>
                <a:schemeClr val="accent2"/>
              </a:buClr>
              <a:buFont typeface="Arial" panose="020B0604020202020204" pitchFamily="34" charset="0"/>
              <a:buChar char="•"/>
              <a:defRPr sz="1050"/>
            </a:lvl2pPr>
            <a:lvl3pPr marL="257175" indent="-128588">
              <a:buClr>
                <a:schemeClr val="accent2"/>
              </a:buClr>
              <a:defRPr sz="1050"/>
            </a:lvl3pPr>
            <a:lvl4pPr marL="385763" indent="-128588">
              <a:buClr>
                <a:schemeClr val="accent2"/>
              </a:buClr>
              <a:defRPr sz="1050"/>
            </a:lvl4pPr>
            <a:lvl5pPr>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4"/>
          <p:cNvSpPr>
            <a:spLocks noGrp="1"/>
          </p:cNvSpPr>
          <p:nvPr>
            <p:ph type="body" sz="quarter" idx="2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261244046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4644009" y="1397000"/>
            <a:ext cx="3814192"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7" name="Content Placeholder 13"/>
          <p:cNvSpPr>
            <a:spLocks noGrp="1"/>
          </p:cNvSpPr>
          <p:nvPr>
            <p:ph sz="quarter" idx="18"/>
          </p:nvPr>
        </p:nvSpPr>
        <p:spPr>
          <a:xfrm>
            <a:off x="685800" y="3055281"/>
            <a:ext cx="38130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4645152" y="3055281"/>
            <a:ext cx="3813048" cy="2988332"/>
          </a:xfrm>
        </p:spPr>
        <p:txBody>
          <a:bodyPr/>
          <a:lstStyle>
            <a:lvl1pPr marL="0" indent="0">
              <a:buNone/>
              <a:defRPr sz="1575"/>
            </a:lvl1pPr>
            <a:lvl2pPr marL="128588" indent="-128588">
              <a:buClr>
                <a:schemeClr val="bg2"/>
              </a:buClr>
              <a:buFont typeface="Arial" panose="020B0604020202020204" pitchFamily="34" charset="0"/>
              <a:buChar char="•"/>
              <a:defRPr sz="1050"/>
            </a:lvl2pPr>
            <a:lvl3pPr marL="257175" indent="-128588">
              <a:buClr>
                <a:schemeClr val="bg2"/>
              </a:buClr>
              <a:defRPr sz="1050"/>
            </a:lvl3pPr>
            <a:lvl4pPr marL="385763" indent="-128588">
              <a:buClr>
                <a:schemeClr val="bg2"/>
              </a:buClr>
              <a:defRPr sz="1050"/>
            </a:lvl4pPr>
            <a:lvl5pPr>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709180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4644009" y="1397000"/>
            <a:ext cx="3814192"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7" name="Content Placeholder 13"/>
          <p:cNvSpPr>
            <a:spLocks noGrp="1"/>
          </p:cNvSpPr>
          <p:nvPr>
            <p:ph sz="quarter" idx="18"/>
          </p:nvPr>
        </p:nvSpPr>
        <p:spPr>
          <a:xfrm>
            <a:off x="685800" y="3055281"/>
            <a:ext cx="38130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4645152" y="3055281"/>
            <a:ext cx="3813048" cy="2988332"/>
          </a:xfrm>
        </p:spPr>
        <p:txBody>
          <a:bodyPr/>
          <a:lstStyle>
            <a:lvl1pPr marL="0" indent="0">
              <a:buNone/>
              <a:defRPr sz="1575"/>
            </a:lvl1pPr>
            <a:lvl2pPr marL="128588" indent="-128588">
              <a:buClr>
                <a:schemeClr val="bg2"/>
              </a:buClr>
              <a:buFont typeface="Arial" panose="020B0604020202020204" pitchFamily="34" charset="0"/>
              <a:buChar char="•"/>
              <a:defRPr sz="1050"/>
            </a:lvl2pPr>
            <a:lvl3pPr marL="257175" indent="-128588">
              <a:buClr>
                <a:schemeClr val="bg2"/>
              </a:buClr>
              <a:defRPr sz="1050"/>
            </a:lvl3pPr>
            <a:lvl4pPr marL="385763" indent="-128588">
              <a:buClr>
                <a:schemeClr val="bg2"/>
              </a:buClr>
              <a:defRPr sz="1050"/>
            </a:lvl4pPr>
            <a:lvl5pPr>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4"/>
          <p:cNvSpPr>
            <a:spLocks noGrp="1"/>
          </p:cNvSpPr>
          <p:nvPr>
            <p:ph type="body" sz="quarter" idx="2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1511856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038" y="1397001"/>
            <a:ext cx="1828800" cy="1476165"/>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6238" y="1397001"/>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7438" y="1397001"/>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8638" y="1397001"/>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4" name="Content Placeholder 13"/>
          <p:cNvSpPr>
            <a:spLocks noGrp="1"/>
          </p:cNvSpPr>
          <p:nvPr>
            <p:ph sz="quarter" idx="18"/>
          </p:nvPr>
        </p:nvSpPr>
        <p:spPr>
          <a:xfrm>
            <a:off x="685038" y="4717008"/>
            <a:ext cx="1831086" cy="1326605"/>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2665476"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4645914"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6626352"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685038" y="3057005"/>
            <a:ext cx="1828800" cy="1476165"/>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2666238" y="3057005"/>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4647438" y="3057005"/>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6628638" y="3057005"/>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Tree>
    <p:extLst>
      <p:ext uri="{BB962C8B-B14F-4D97-AF65-F5344CB8AC3E}">
        <p14:creationId xmlns:p14="http://schemas.microsoft.com/office/powerpoint/2010/main" val="176770568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038" y="1397001"/>
            <a:ext cx="1828800" cy="1476165"/>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6238" y="1397001"/>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7438" y="1397001"/>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8638" y="1397001"/>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4" name="Content Placeholder 13"/>
          <p:cNvSpPr>
            <a:spLocks noGrp="1"/>
          </p:cNvSpPr>
          <p:nvPr>
            <p:ph sz="quarter" idx="18"/>
          </p:nvPr>
        </p:nvSpPr>
        <p:spPr>
          <a:xfrm>
            <a:off x="685038" y="4717008"/>
            <a:ext cx="1831086" cy="1326605"/>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2665476"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4645914"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6626352"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685038" y="3057005"/>
            <a:ext cx="1828800" cy="1476165"/>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2666238" y="3057005"/>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4647438" y="3057005"/>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6628638" y="3057005"/>
            <a:ext cx="1828800" cy="1476165"/>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228247317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323844" y="1397000"/>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7000"/>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1" name="Content Placeholder 13"/>
          <p:cNvSpPr>
            <a:spLocks noGrp="1"/>
          </p:cNvSpPr>
          <p:nvPr>
            <p:ph sz="quarter" idx="18"/>
          </p:nvPr>
        </p:nvSpPr>
        <p:spPr>
          <a:xfrm>
            <a:off x="685800"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3323844"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5961888"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685800" y="3060985"/>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3323844" y="3060985"/>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5961888" y="3060985"/>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Tree>
    <p:extLst>
      <p:ext uri="{BB962C8B-B14F-4D97-AF65-F5344CB8AC3E}">
        <p14:creationId xmlns:p14="http://schemas.microsoft.com/office/powerpoint/2010/main" val="264461922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323844" y="1397000"/>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7000"/>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1" name="Content Placeholder 13"/>
          <p:cNvSpPr>
            <a:spLocks noGrp="1"/>
          </p:cNvSpPr>
          <p:nvPr>
            <p:ph sz="quarter" idx="18"/>
          </p:nvPr>
        </p:nvSpPr>
        <p:spPr>
          <a:xfrm>
            <a:off x="685800"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3323844"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5961888"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685800" y="3060985"/>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3323844" y="3060985"/>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5961888" y="3060985"/>
            <a:ext cx="249631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166262344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6944" y="1397000"/>
            <a:ext cx="381419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5152" y="1397000"/>
            <a:ext cx="381419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7" name="Content Placeholder 13"/>
          <p:cNvSpPr>
            <a:spLocks noGrp="1"/>
          </p:cNvSpPr>
          <p:nvPr>
            <p:ph sz="quarter" idx="18"/>
          </p:nvPr>
        </p:nvSpPr>
        <p:spPr>
          <a:xfrm>
            <a:off x="685800" y="4704406"/>
            <a:ext cx="3813048"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4645152" y="4704406"/>
            <a:ext cx="3813048"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686944" y="3060985"/>
            <a:ext cx="381419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4645152" y="3060985"/>
            <a:ext cx="381419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Tree>
    <p:extLst>
      <p:ext uri="{BB962C8B-B14F-4D97-AF65-F5344CB8AC3E}">
        <p14:creationId xmlns:p14="http://schemas.microsoft.com/office/powerpoint/2010/main" val="3735787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481630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6944" y="1397000"/>
            <a:ext cx="381419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5152" y="1397000"/>
            <a:ext cx="381419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7" name="Content Placeholder 13"/>
          <p:cNvSpPr>
            <a:spLocks noGrp="1"/>
          </p:cNvSpPr>
          <p:nvPr>
            <p:ph sz="quarter" idx="18"/>
          </p:nvPr>
        </p:nvSpPr>
        <p:spPr>
          <a:xfrm>
            <a:off x="685800" y="4704406"/>
            <a:ext cx="3813048"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4645152" y="4704406"/>
            <a:ext cx="3813048"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686944" y="3060985"/>
            <a:ext cx="381419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4645152" y="3060985"/>
            <a:ext cx="3814192" cy="1472184"/>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2" name="Text Placeholder 4"/>
          <p:cNvSpPr>
            <a:spLocks noGrp="1"/>
          </p:cNvSpPr>
          <p:nvPr>
            <p:ph type="body" sz="quarter" idx="26"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389780798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6999"/>
            <a:ext cx="1828800" cy="4266109"/>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7000" y="1396999"/>
            <a:ext cx="18288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8200" y="1396999"/>
            <a:ext cx="18288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9400" y="1396999"/>
            <a:ext cx="18288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685800" y="4592048"/>
            <a:ext cx="1831086" cy="1071062"/>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2666238" y="4592048"/>
            <a:ext cx="1831086" cy="1071062"/>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4646676" y="4592048"/>
            <a:ext cx="1831086" cy="1071062"/>
          </a:xfrm>
          <a:solidFill>
            <a:schemeClr val="accent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6627114" y="4592048"/>
            <a:ext cx="1831086" cy="1071062"/>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24928540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6999"/>
            <a:ext cx="1828800" cy="4266109"/>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7000" y="1396999"/>
            <a:ext cx="18288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8200" y="1396999"/>
            <a:ext cx="18288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9400" y="1396999"/>
            <a:ext cx="1828800"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685800" y="4592048"/>
            <a:ext cx="1831086" cy="1071062"/>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2666238" y="4592048"/>
            <a:ext cx="1831086" cy="1071062"/>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4646676" y="4592048"/>
            <a:ext cx="1831086" cy="1071062"/>
          </a:xfrm>
          <a:solidFill>
            <a:schemeClr val="accent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6627114" y="4592048"/>
            <a:ext cx="1831086" cy="1071062"/>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19335713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6999"/>
            <a:ext cx="2496312" cy="4266109"/>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323844" y="1396999"/>
            <a:ext cx="2496312"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6999"/>
            <a:ext cx="2496312"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685800" y="4822880"/>
            <a:ext cx="2496312"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3323844" y="4822880"/>
            <a:ext cx="2496312" cy="840230"/>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5961888" y="4822880"/>
            <a:ext cx="2496312" cy="840230"/>
          </a:xfrm>
          <a:solidFill>
            <a:schemeClr val="accent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08033579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6999"/>
            <a:ext cx="2496312" cy="4266109"/>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323844" y="1396999"/>
            <a:ext cx="2496312"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6999"/>
            <a:ext cx="2496312"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685800" y="4822880"/>
            <a:ext cx="2496312"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3323844" y="4822880"/>
            <a:ext cx="2496312" cy="840230"/>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5961888" y="4822880"/>
            <a:ext cx="2496312" cy="840230"/>
          </a:xfrm>
          <a:solidFill>
            <a:schemeClr val="accent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89398535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6999"/>
            <a:ext cx="3814192"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4009" y="1396999"/>
            <a:ext cx="3814192"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685800" y="5053712"/>
            <a:ext cx="3813048"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4645152" y="5053712"/>
            <a:ext cx="3813048"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7"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213721362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6999"/>
            <a:ext cx="3814192"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4009" y="1396999"/>
            <a:ext cx="3814192" cy="4266109"/>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685800" y="5053712"/>
            <a:ext cx="3813048"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4645152" y="5053712"/>
            <a:ext cx="3813048"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412439057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1828800" cy="2644068"/>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7000" y="1397000"/>
            <a:ext cx="18288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8200" y="1397000"/>
            <a:ext cx="18288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9400" y="1397000"/>
            <a:ext cx="18288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685800" y="2970007"/>
            <a:ext cx="1831086" cy="1071062"/>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2666238" y="2970007"/>
            <a:ext cx="1831086" cy="1071062"/>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4646676" y="2970007"/>
            <a:ext cx="1831086" cy="1071062"/>
          </a:xfrm>
          <a:solidFill>
            <a:schemeClr val="accent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6627114" y="2970007"/>
            <a:ext cx="1831086" cy="1071062"/>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685800" y="4212305"/>
            <a:ext cx="1831086" cy="1713558"/>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2666238" y="4212305"/>
            <a:ext cx="1831086" cy="1713558"/>
          </a:xfrm>
        </p:spPr>
        <p:txBody>
          <a:bodyPr>
            <a:normAutofit/>
          </a:bodyPr>
          <a:lstStyle>
            <a:lvl1pPr marL="0" indent="0">
              <a:buNone/>
              <a:defRPr sz="1050"/>
            </a:lvl1pPr>
            <a:lvl2pPr marL="128588" indent="-128588">
              <a:buClr>
                <a:schemeClr val="accent3"/>
              </a:buClr>
              <a:buFont typeface="Arial" panose="020B0604020202020204" pitchFamily="34" charset="0"/>
              <a:buChar char="•"/>
              <a:defRPr sz="1050"/>
            </a:lvl2pPr>
            <a:lvl3pPr marL="257175" indent="-128588">
              <a:buClr>
                <a:schemeClr val="accent3"/>
              </a:buClr>
              <a:defRPr sz="1050"/>
            </a:lvl3pPr>
            <a:lvl4pPr marL="385763" indent="-128588">
              <a:buClr>
                <a:schemeClr val="accent3"/>
              </a:buClr>
              <a:defRPr sz="1050"/>
            </a:lvl4pPr>
            <a:lvl5pPr>
              <a:buClr>
                <a:schemeClr val="accent3"/>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4646676" y="4212305"/>
            <a:ext cx="1831086" cy="1713558"/>
          </a:xfrm>
        </p:spPr>
        <p:txBody>
          <a:bodyPr>
            <a:normAutofit/>
          </a:bodyPr>
          <a:lstStyle>
            <a:lvl1pPr marL="0" indent="0">
              <a:buNone/>
              <a:defRPr sz="1050"/>
            </a:lvl1pPr>
            <a:lvl2pPr marL="128588" indent="-128588">
              <a:buClr>
                <a:schemeClr val="accent2"/>
              </a:buClr>
              <a:buFont typeface="Arial" panose="020B0604020202020204" pitchFamily="34" charset="0"/>
              <a:buChar char="•"/>
              <a:defRPr sz="1050"/>
            </a:lvl2pPr>
            <a:lvl3pPr marL="257175" indent="-128588">
              <a:buClr>
                <a:schemeClr val="accent2"/>
              </a:buClr>
              <a:defRPr sz="1050"/>
            </a:lvl3pPr>
            <a:lvl4pPr marL="385763" indent="-128588">
              <a:buClr>
                <a:schemeClr val="accent2"/>
              </a:buClr>
              <a:defRPr sz="1050"/>
            </a:lvl4pPr>
            <a:lvl5pPr>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6627114" y="4212305"/>
            <a:ext cx="1831086" cy="1713558"/>
          </a:xfrm>
        </p:spPr>
        <p:txBody>
          <a:bodyPr>
            <a:normAutofit/>
          </a:bodyPr>
          <a:lstStyle>
            <a:lvl1pPr marL="0" indent="0">
              <a:buNone/>
              <a:defRPr sz="1050"/>
            </a:lvl1pPr>
            <a:lvl2pPr marL="128588" indent="-128588">
              <a:buClr>
                <a:schemeClr val="bg2"/>
              </a:buClr>
              <a:buFont typeface="Arial" panose="020B0604020202020204" pitchFamily="34" charset="0"/>
              <a:buChar char="•"/>
              <a:defRPr sz="1050"/>
            </a:lvl2pPr>
            <a:lvl3pPr marL="257175" indent="-128588">
              <a:buClr>
                <a:schemeClr val="bg2"/>
              </a:buClr>
              <a:defRPr sz="1050"/>
            </a:lvl3pPr>
            <a:lvl4pPr marL="385763" indent="-128588">
              <a:buClr>
                <a:schemeClr val="bg2"/>
              </a:buClr>
              <a:defRPr sz="1050"/>
            </a:lvl4pPr>
            <a:lvl5pPr>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246825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1828800" cy="2644068"/>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7000" y="1397000"/>
            <a:ext cx="18288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8200" y="1397000"/>
            <a:ext cx="18288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9400" y="1397000"/>
            <a:ext cx="1828800"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685800" y="2970007"/>
            <a:ext cx="1831086" cy="1071062"/>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2666238" y="2970007"/>
            <a:ext cx="1831086" cy="1071062"/>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4646676" y="2970007"/>
            <a:ext cx="1831086" cy="1071062"/>
          </a:xfrm>
          <a:solidFill>
            <a:schemeClr val="accent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6627114" y="2970007"/>
            <a:ext cx="1831086" cy="1071062"/>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685800" y="4212305"/>
            <a:ext cx="1831086" cy="1713558"/>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2666238" y="4212305"/>
            <a:ext cx="1831086" cy="1713558"/>
          </a:xfrm>
        </p:spPr>
        <p:txBody>
          <a:bodyPr>
            <a:normAutofit/>
          </a:bodyPr>
          <a:lstStyle>
            <a:lvl1pPr marL="0" indent="0">
              <a:buNone/>
              <a:defRPr sz="1050"/>
            </a:lvl1pPr>
            <a:lvl2pPr marL="128588" indent="-128588">
              <a:buClr>
                <a:schemeClr val="accent3"/>
              </a:buClr>
              <a:buFont typeface="Arial" panose="020B0604020202020204" pitchFamily="34" charset="0"/>
              <a:buChar char="•"/>
              <a:defRPr sz="1050"/>
            </a:lvl2pPr>
            <a:lvl3pPr marL="257175" indent="-128588">
              <a:buClr>
                <a:schemeClr val="accent3"/>
              </a:buClr>
              <a:defRPr sz="1050"/>
            </a:lvl3pPr>
            <a:lvl4pPr marL="385763" indent="-128588">
              <a:buClr>
                <a:schemeClr val="accent3"/>
              </a:buClr>
              <a:defRPr sz="1050"/>
            </a:lvl4pPr>
            <a:lvl5pPr>
              <a:buClr>
                <a:schemeClr val="accent3"/>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4646676" y="4212305"/>
            <a:ext cx="1831086" cy="1713558"/>
          </a:xfrm>
        </p:spPr>
        <p:txBody>
          <a:bodyPr>
            <a:normAutofit/>
          </a:bodyPr>
          <a:lstStyle>
            <a:lvl1pPr marL="0" indent="0">
              <a:buNone/>
              <a:defRPr sz="1050"/>
            </a:lvl1pPr>
            <a:lvl2pPr marL="128588" indent="-128588">
              <a:buClr>
                <a:schemeClr val="accent2"/>
              </a:buClr>
              <a:buFont typeface="Arial" panose="020B0604020202020204" pitchFamily="34" charset="0"/>
              <a:buChar char="•"/>
              <a:defRPr sz="1050"/>
            </a:lvl2pPr>
            <a:lvl3pPr marL="257175" indent="-128588">
              <a:buClr>
                <a:schemeClr val="accent2"/>
              </a:buClr>
              <a:defRPr sz="1050"/>
            </a:lvl3pPr>
            <a:lvl4pPr marL="385763" indent="-128588">
              <a:buClr>
                <a:schemeClr val="accent2"/>
              </a:buClr>
              <a:defRPr sz="1050"/>
            </a:lvl4pPr>
            <a:lvl5pPr>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6627114" y="4212305"/>
            <a:ext cx="1831086" cy="1713558"/>
          </a:xfrm>
        </p:spPr>
        <p:txBody>
          <a:bodyPr>
            <a:normAutofit/>
          </a:bodyPr>
          <a:lstStyle>
            <a:lvl1pPr marL="0" indent="0">
              <a:buNone/>
              <a:defRPr sz="1050"/>
            </a:lvl1pPr>
            <a:lvl2pPr marL="128588" indent="-128588">
              <a:buClr>
                <a:schemeClr val="bg2"/>
              </a:buClr>
              <a:buFont typeface="Arial" panose="020B0604020202020204" pitchFamily="34" charset="0"/>
              <a:buChar char="•"/>
              <a:defRPr sz="1050"/>
            </a:lvl2pPr>
            <a:lvl3pPr marL="257175" indent="-128588">
              <a:buClr>
                <a:schemeClr val="bg2"/>
              </a:buClr>
              <a:defRPr sz="1050"/>
            </a:lvl3pPr>
            <a:lvl4pPr marL="385763" indent="-128588">
              <a:buClr>
                <a:schemeClr val="bg2"/>
              </a:buClr>
              <a:defRPr sz="1050"/>
            </a:lvl4pPr>
            <a:lvl5pPr>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27"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334019950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2644068"/>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323844" y="1397000"/>
            <a:ext cx="2496312"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7000"/>
            <a:ext cx="2496312"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685800" y="3200839"/>
            <a:ext cx="2496312"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3323844" y="3200839"/>
            <a:ext cx="2496312" cy="840230"/>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5961888" y="3200839"/>
            <a:ext cx="2496312" cy="840230"/>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685800" y="4212305"/>
            <a:ext cx="2496312"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323844" y="4212305"/>
            <a:ext cx="2496312" cy="1750692"/>
          </a:xfrm>
        </p:spPr>
        <p:txBody>
          <a:bodyPr/>
          <a:lstStyle>
            <a:lvl1pPr marL="0" indent="0">
              <a:buNone/>
              <a:defRPr sz="1575"/>
            </a:lvl1pPr>
            <a:lvl2pPr marL="128588" indent="-128588">
              <a:buClr>
                <a:schemeClr val="accent4"/>
              </a:buClr>
              <a:buFont typeface="Arial" panose="020B0604020202020204" pitchFamily="34" charset="0"/>
              <a:buChar char="•"/>
              <a:defRPr sz="1050"/>
            </a:lvl2pPr>
            <a:lvl3pPr marL="257175" indent="-128588">
              <a:buClr>
                <a:schemeClr val="accent4"/>
              </a:buClr>
              <a:defRPr sz="1050"/>
            </a:lvl3pPr>
            <a:lvl4pPr marL="385763" indent="-128588">
              <a:buClr>
                <a:schemeClr val="accent4"/>
              </a:buClr>
              <a:defRPr sz="1050"/>
            </a:lvl4pPr>
            <a:lvl5pPr>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5961888" y="4212305"/>
            <a:ext cx="2496312" cy="1750692"/>
          </a:xfrm>
        </p:spPr>
        <p:txBody>
          <a:bodyPr/>
          <a:lstStyle>
            <a:lvl1pPr marL="0" indent="0">
              <a:buNone/>
              <a:defRPr sz="1575"/>
            </a:lvl1pPr>
            <a:lvl2pPr marL="128588" indent="-128588">
              <a:buClr>
                <a:schemeClr val="accent3"/>
              </a:buClr>
              <a:buFont typeface="Arial" panose="020B0604020202020204" pitchFamily="34" charset="0"/>
              <a:buChar char="•"/>
              <a:defRPr sz="1050"/>
            </a:lvl2pPr>
            <a:lvl3pPr marL="257175" indent="-128588">
              <a:buClr>
                <a:schemeClr val="accent3"/>
              </a:buClr>
              <a:defRPr sz="1050"/>
            </a:lvl3pPr>
            <a:lvl4pPr marL="385763" indent="-128588">
              <a:buClr>
                <a:schemeClr val="accent3"/>
              </a:buClr>
              <a:defRPr sz="1050"/>
            </a:lvl4pPr>
            <a:lvl5pPr>
              <a:buClr>
                <a:schemeClr val="accent3"/>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p:cNvSpPr>
            <a:spLocks noGrp="1"/>
          </p:cNvSpPr>
          <p:nvPr>
            <p:ph type="body" sz="quarter" idx="24"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443583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1_Title Slid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65951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2644068"/>
          </a:xfrm>
          <a:solidFill>
            <a:schemeClr val="bg1">
              <a:lumMod val="95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323844" y="1397000"/>
            <a:ext cx="2496312"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7000"/>
            <a:ext cx="2496312"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685800" y="3200839"/>
            <a:ext cx="2496312"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3323844" y="3200839"/>
            <a:ext cx="2496312" cy="840230"/>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5961888" y="3200839"/>
            <a:ext cx="2496312" cy="840230"/>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685800" y="4212305"/>
            <a:ext cx="2496312"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323844" y="4212305"/>
            <a:ext cx="2496312" cy="1750692"/>
          </a:xfrm>
        </p:spPr>
        <p:txBody>
          <a:bodyPr/>
          <a:lstStyle>
            <a:lvl1pPr marL="0" indent="0">
              <a:buNone/>
              <a:defRPr sz="1575"/>
            </a:lvl1pPr>
            <a:lvl2pPr marL="128588" indent="-128588">
              <a:buClr>
                <a:schemeClr val="accent4"/>
              </a:buClr>
              <a:buFont typeface="Arial" panose="020B0604020202020204" pitchFamily="34" charset="0"/>
              <a:buChar char="•"/>
              <a:defRPr sz="1050"/>
            </a:lvl2pPr>
            <a:lvl3pPr marL="257175" indent="-128588">
              <a:buClr>
                <a:schemeClr val="accent4"/>
              </a:buClr>
              <a:defRPr sz="1050"/>
            </a:lvl3pPr>
            <a:lvl4pPr marL="385763" indent="-128588">
              <a:buClr>
                <a:schemeClr val="accent4"/>
              </a:buClr>
              <a:defRPr sz="1050"/>
            </a:lvl4pPr>
            <a:lvl5pPr>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5961888" y="4212305"/>
            <a:ext cx="2496312" cy="1750692"/>
          </a:xfrm>
        </p:spPr>
        <p:txBody>
          <a:bodyPr/>
          <a:lstStyle>
            <a:lvl1pPr marL="0" indent="0">
              <a:buNone/>
              <a:defRPr sz="1575"/>
            </a:lvl1pPr>
            <a:lvl2pPr marL="128588" indent="-128588">
              <a:buClr>
                <a:schemeClr val="accent3"/>
              </a:buClr>
              <a:buFont typeface="Arial" panose="020B0604020202020204" pitchFamily="34" charset="0"/>
              <a:buChar char="•"/>
              <a:defRPr sz="1050"/>
            </a:lvl2pPr>
            <a:lvl3pPr marL="257175" indent="-128588">
              <a:buClr>
                <a:schemeClr val="accent3"/>
              </a:buClr>
              <a:defRPr sz="1050"/>
            </a:lvl3pPr>
            <a:lvl4pPr marL="385763" indent="-128588">
              <a:buClr>
                <a:schemeClr val="accent3"/>
              </a:buClr>
              <a:defRPr sz="1050"/>
            </a:lvl4pPr>
            <a:lvl5pPr>
              <a:buClr>
                <a:schemeClr val="accent3"/>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12578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4009" y="1397000"/>
            <a:ext cx="3814192"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685800" y="3431671"/>
            <a:ext cx="3813048"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4645152" y="3431671"/>
            <a:ext cx="3813048"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685800" y="4212305"/>
            <a:ext cx="3813048" cy="1703066"/>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645152" y="4212305"/>
            <a:ext cx="3813048" cy="1703066"/>
          </a:xfrm>
        </p:spPr>
        <p:txBody>
          <a:bodyPr/>
          <a:lstStyle>
            <a:lvl1pPr marL="0" indent="0">
              <a:buNone/>
              <a:defRPr sz="1575"/>
            </a:lvl1pPr>
            <a:lvl2pPr marL="128588" indent="-128588">
              <a:buClr>
                <a:schemeClr val="accent4"/>
              </a:buClr>
              <a:buFont typeface="Arial" panose="020B0604020202020204" pitchFamily="34" charset="0"/>
              <a:buChar char="•"/>
              <a:defRPr sz="1050"/>
            </a:lvl2pPr>
            <a:lvl3pPr marL="257175" indent="-128588">
              <a:buClr>
                <a:schemeClr val="accent4"/>
              </a:buClr>
              <a:defRPr sz="1050"/>
            </a:lvl3pPr>
            <a:lvl4pPr marL="385763" indent="-128588">
              <a:buClr>
                <a:schemeClr val="accent4"/>
              </a:buClr>
              <a:defRPr sz="1050"/>
            </a:lvl4pPr>
            <a:lvl5pPr>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09364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4009" y="1397000"/>
            <a:ext cx="3814192" cy="2644068"/>
          </a:xfrm>
          <a:solidFill>
            <a:schemeClr val="bg1">
              <a:lumMod val="95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685800" y="3431671"/>
            <a:ext cx="3813048"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4645152" y="3431671"/>
            <a:ext cx="3813048"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685800" y="4212305"/>
            <a:ext cx="3813048" cy="1703066"/>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645152" y="4212305"/>
            <a:ext cx="3813048" cy="1703066"/>
          </a:xfrm>
        </p:spPr>
        <p:txBody>
          <a:bodyPr/>
          <a:lstStyle>
            <a:lvl1pPr marL="0" indent="0">
              <a:buNone/>
              <a:defRPr sz="1575"/>
            </a:lvl1pPr>
            <a:lvl2pPr marL="128588" indent="-128588">
              <a:buClr>
                <a:schemeClr val="accent4"/>
              </a:buClr>
              <a:buFont typeface="Arial" panose="020B0604020202020204" pitchFamily="34" charset="0"/>
              <a:buChar char="•"/>
              <a:defRPr sz="1050"/>
            </a:lvl2pPr>
            <a:lvl3pPr marL="257175" indent="-128588">
              <a:buClr>
                <a:schemeClr val="accent4"/>
              </a:buClr>
              <a:defRPr sz="1050"/>
            </a:lvl3pPr>
            <a:lvl4pPr marL="385763" indent="-128588">
              <a:buClr>
                <a:schemeClr val="accent4"/>
              </a:buClr>
              <a:defRPr sz="1050"/>
            </a:lvl4pPr>
            <a:lvl5pPr>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23"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251015143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9" name="Picture Placeholder 3"/>
          <p:cNvSpPr>
            <a:spLocks noGrp="1"/>
          </p:cNvSpPr>
          <p:nvPr>
            <p:ph type="pic" sz="quarter" idx="10"/>
          </p:nvPr>
        </p:nvSpPr>
        <p:spPr>
          <a:xfrm>
            <a:off x="431540"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0" name="Content Placeholder 13"/>
          <p:cNvSpPr>
            <a:spLocks noGrp="1"/>
          </p:cNvSpPr>
          <p:nvPr>
            <p:ph sz="quarter" idx="18" hasCustomPrompt="1"/>
          </p:nvPr>
        </p:nvSpPr>
        <p:spPr>
          <a:xfrm>
            <a:off x="1228437"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1" name="Picture Placeholder 3"/>
          <p:cNvSpPr>
            <a:spLocks noGrp="1"/>
          </p:cNvSpPr>
          <p:nvPr>
            <p:ph type="pic" sz="quarter" idx="19"/>
          </p:nvPr>
        </p:nvSpPr>
        <p:spPr>
          <a:xfrm>
            <a:off x="2612783"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2" name="Content Placeholder 13"/>
          <p:cNvSpPr>
            <a:spLocks noGrp="1"/>
          </p:cNvSpPr>
          <p:nvPr>
            <p:ph sz="quarter" idx="20" hasCustomPrompt="1"/>
          </p:nvPr>
        </p:nvSpPr>
        <p:spPr>
          <a:xfrm>
            <a:off x="3409679"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3" name="Picture Placeholder 3"/>
          <p:cNvSpPr>
            <a:spLocks noGrp="1"/>
          </p:cNvSpPr>
          <p:nvPr>
            <p:ph type="pic" sz="quarter" idx="21"/>
          </p:nvPr>
        </p:nvSpPr>
        <p:spPr>
          <a:xfrm>
            <a:off x="4794025"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4" name="Content Placeholder 13"/>
          <p:cNvSpPr>
            <a:spLocks noGrp="1"/>
          </p:cNvSpPr>
          <p:nvPr>
            <p:ph sz="quarter" idx="22" hasCustomPrompt="1"/>
          </p:nvPr>
        </p:nvSpPr>
        <p:spPr>
          <a:xfrm>
            <a:off x="5590922"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5" name="Picture Placeholder 3"/>
          <p:cNvSpPr>
            <a:spLocks noGrp="1"/>
          </p:cNvSpPr>
          <p:nvPr>
            <p:ph type="pic" sz="quarter" idx="23"/>
          </p:nvPr>
        </p:nvSpPr>
        <p:spPr>
          <a:xfrm>
            <a:off x="6975267"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6" name="Content Placeholder 13"/>
          <p:cNvSpPr>
            <a:spLocks noGrp="1"/>
          </p:cNvSpPr>
          <p:nvPr>
            <p:ph sz="quarter" idx="24" hasCustomPrompt="1"/>
          </p:nvPr>
        </p:nvSpPr>
        <p:spPr>
          <a:xfrm>
            <a:off x="7772164"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7" name="Picture Placeholder 3"/>
          <p:cNvSpPr>
            <a:spLocks noGrp="1"/>
          </p:cNvSpPr>
          <p:nvPr>
            <p:ph type="pic" sz="quarter" idx="25"/>
          </p:nvPr>
        </p:nvSpPr>
        <p:spPr>
          <a:xfrm>
            <a:off x="431540"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8" name="Content Placeholder 13"/>
          <p:cNvSpPr>
            <a:spLocks noGrp="1"/>
          </p:cNvSpPr>
          <p:nvPr>
            <p:ph sz="quarter" idx="26" hasCustomPrompt="1"/>
          </p:nvPr>
        </p:nvSpPr>
        <p:spPr>
          <a:xfrm>
            <a:off x="1228437"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9" name="Picture Placeholder 3"/>
          <p:cNvSpPr>
            <a:spLocks noGrp="1"/>
          </p:cNvSpPr>
          <p:nvPr>
            <p:ph type="pic" sz="quarter" idx="27"/>
          </p:nvPr>
        </p:nvSpPr>
        <p:spPr>
          <a:xfrm>
            <a:off x="2612783"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60" name="Content Placeholder 13"/>
          <p:cNvSpPr>
            <a:spLocks noGrp="1"/>
          </p:cNvSpPr>
          <p:nvPr>
            <p:ph sz="quarter" idx="28" hasCustomPrompt="1"/>
          </p:nvPr>
        </p:nvSpPr>
        <p:spPr>
          <a:xfrm>
            <a:off x="3409679"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1" name="Picture Placeholder 3"/>
          <p:cNvSpPr>
            <a:spLocks noGrp="1"/>
          </p:cNvSpPr>
          <p:nvPr>
            <p:ph type="pic" sz="quarter" idx="29"/>
          </p:nvPr>
        </p:nvSpPr>
        <p:spPr>
          <a:xfrm>
            <a:off x="4794025"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62" name="Content Placeholder 13"/>
          <p:cNvSpPr>
            <a:spLocks noGrp="1"/>
          </p:cNvSpPr>
          <p:nvPr>
            <p:ph sz="quarter" idx="30" hasCustomPrompt="1"/>
          </p:nvPr>
        </p:nvSpPr>
        <p:spPr>
          <a:xfrm>
            <a:off x="5590922"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3" name="Picture Placeholder 3"/>
          <p:cNvSpPr>
            <a:spLocks noGrp="1"/>
          </p:cNvSpPr>
          <p:nvPr>
            <p:ph type="pic" sz="quarter" idx="31"/>
          </p:nvPr>
        </p:nvSpPr>
        <p:spPr>
          <a:xfrm>
            <a:off x="6975267"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64" name="Content Placeholder 13"/>
          <p:cNvSpPr>
            <a:spLocks noGrp="1"/>
          </p:cNvSpPr>
          <p:nvPr>
            <p:ph sz="quarter" idx="32" hasCustomPrompt="1"/>
          </p:nvPr>
        </p:nvSpPr>
        <p:spPr>
          <a:xfrm>
            <a:off x="7772164"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5" name="Picture Placeholder 3"/>
          <p:cNvSpPr>
            <a:spLocks noGrp="1"/>
          </p:cNvSpPr>
          <p:nvPr>
            <p:ph type="pic" sz="quarter" idx="33"/>
          </p:nvPr>
        </p:nvSpPr>
        <p:spPr>
          <a:xfrm>
            <a:off x="431540"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66" name="Content Placeholder 13"/>
          <p:cNvSpPr>
            <a:spLocks noGrp="1"/>
          </p:cNvSpPr>
          <p:nvPr>
            <p:ph sz="quarter" idx="34" hasCustomPrompt="1"/>
          </p:nvPr>
        </p:nvSpPr>
        <p:spPr>
          <a:xfrm>
            <a:off x="1228437"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7" name="Picture Placeholder 3"/>
          <p:cNvSpPr>
            <a:spLocks noGrp="1"/>
          </p:cNvSpPr>
          <p:nvPr>
            <p:ph type="pic" sz="quarter" idx="35"/>
          </p:nvPr>
        </p:nvSpPr>
        <p:spPr>
          <a:xfrm>
            <a:off x="2612783"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68" name="Content Placeholder 13"/>
          <p:cNvSpPr>
            <a:spLocks noGrp="1"/>
          </p:cNvSpPr>
          <p:nvPr>
            <p:ph sz="quarter" idx="36" hasCustomPrompt="1"/>
          </p:nvPr>
        </p:nvSpPr>
        <p:spPr>
          <a:xfrm>
            <a:off x="3409679"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9" name="Picture Placeholder 3"/>
          <p:cNvSpPr>
            <a:spLocks noGrp="1"/>
          </p:cNvSpPr>
          <p:nvPr>
            <p:ph type="pic" sz="quarter" idx="37"/>
          </p:nvPr>
        </p:nvSpPr>
        <p:spPr>
          <a:xfrm>
            <a:off x="4794025"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70" name="Content Placeholder 13"/>
          <p:cNvSpPr>
            <a:spLocks noGrp="1"/>
          </p:cNvSpPr>
          <p:nvPr>
            <p:ph sz="quarter" idx="38" hasCustomPrompt="1"/>
          </p:nvPr>
        </p:nvSpPr>
        <p:spPr>
          <a:xfrm>
            <a:off x="5590922"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71" name="Picture Placeholder 3"/>
          <p:cNvSpPr>
            <a:spLocks noGrp="1"/>
          </p:cNvSpPr>
          <p:nvPr>
            <p:ph type="pic" sz="quarter" idx="39"/>
          </p:nvPr>
        </p:nvSpPr>
        <p:spPr>
          <a:xfrm>
            <a:off x="6975267"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72" name="Content Placeholder 13"/>
          <p:cNvSpPr>
            <a:spLocks noGrp="1"/>
          </p:cNvSpPr>
          <p:nvPr>
            <p:ph sz="quarter" idx="40" hasCustomPrompt="1"/>
          </p:nvPr>
        </p:nvSpPr>
        <p:spPr>
          <a:xfrm>
            <a:off x="7772164"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33834158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
        <p:nvSpPr>
          <p:cNvPr id="50" name="Picture Placeholder 3"/>
          <p:cNvSpPr>
            <a:spLocks noGrp="1"/>
          </p:cNvSpPr>
          <p:nvPr>
            <p:ph type="pic" sz="quarter" idx="10"/>
          </p:nvPr>
        </p:nvSpPr>
        <p:spPr>
          <a:xfrm>
            <a:off x="431540"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1" name="Content Placeholder 13"/>
          <p:cNvSpPr>
            <a:spLocks noGrp="1"/>
          </p:cNvSpPr>
          <p:nvPr>
            <p:ph sz="quarter" idx="18" hasCustomPrompt="1"/>
          </p:nvPr>
        </p:nvSpPr>
        <p:spPr>
          <a:xfrm>
            <a:off x="1228437"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2" name="Picture Placeholder 3"/>
          <p:cNvSpPr>
            <a:spLocks noGrp="1"/>
          </p:cNvSpPr>
          <p:nvPr>
            <p:ph type="pic" sz="quarter" idx="19"/>
          </p:nvPr>
        </p:nvSpPr>
        <p:spPr>
          <a:xfrm>
            <a:off x="2612783"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3" name="Content Placeholder 13"/>
          <p:cNvSpPr>
            <a:spLocks noGrp="1"/>
          </p:cNvSpPr>
          <p:nvPr>
            <p:ph sz="quarter" idx="20" hasCustomPrompt="1"/>
          </p:nvPr>
        </p:nvSpPr>
        <p:spPr>
          <a:xfrm>
            <a:off x="3409679"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4" name="Picture Placeholder 3"/>
          <p:cNvSpPr>
            <a:spLocks noGrp="1"/>
          </p:cNvSpPr>
          <p:nvPr>
            <p:ph type="pic" sz="quarter" idx="21"/>
          </p:nvPr>
        </p:nvSpPr>
        <p:spPr>
          <a:xfrm>
            <a:off x="4794025"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5" name="Content Placeholder 13"/>
          <p:cNvSpPr>
            <a:spLocks noGrp="1"/>
          </p:cNvSpPr>
          <p:nvPr>
            <p:ph sz="quarter" idx="22" hasCustomPrompt="1"/>
          </p:nvPr>
        </p:nvSpPr>
        <p:spPr>
          <a:xfrm>
            <a:off x="5590922"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6" name="Picture Placeholder 3"/>
          <p:cNvSpPr>
            <a:spLocks noGrp="1"/>
          </p:cNvSpPr>
          <p:nvPr>
            <p:ph type="pic" sz="quarter" idx="23"/>
          </p:nvPr>
        </p:nvSpPr>
        <p:spPr>
          <a:xfrm>
            <a:off x="6975267"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7" name="Content Placeholder 13"/>
          <p:cNvSpPr>
            <a:spLocks noGrp="1"/>
          </p:cNvSpPr>
          <p:nvPr>
            <p:ph sz="quarter" idx="24" hasCustomPrompt="1"/>
          </p:nvPr>
        </p:nvSpPr>
        <p:spPr>
          <a:xfrm>
            <a:off x="7772164"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8" name="Picture Placeholder 3"/>
          <p:cNvSpPr>
            <a:spLocks noGrp="1"/>
          </p:cNvSpPr>
          <p:nvPr>
            <p:ph type="pic" sz="quarter" idx="25"/>
          </p:nvPr>
        </p:nvSpPr>
        <p:spPr>
          <a:xfrm>
            <a:off x="431540"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9" name="Content Placeholder 13"/>
          <p:cNvSpPr>
            <a:spLocks noGrp="1"/>
          </p:cNvSpPr>
          <p:nvPr>
            <p:ph sz="quarter" idx="26" hasCustomPrompt="1"/>
          </p:nvPr>
        </p:nvSpPr>
        <p:spPr>
          <a:xfrm>
            <a:off x="1228437"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0" name="Picture Placeholder 3"/>
          <p:cNvSpPr>
            <a:spLocks noGrp="1"/>
          </p:cNvSpPr>
          <p:nvPr>
            <p:ph type="pic" sz="quarter" idx="27"/>
          </p:nvPr>
        </p:nvSpPr>
        <p:spPr>
          <a:xfrm>
            <a:off x="2612783"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61" name="Content Placeholder 13"/>
          <p:cNvSpPr>
            <a:spLocks noGrp="1"/>
          </p:cNvSpPr>
          <p:nvPr>
            <p:ph sz="quarter" idx="28" hasCustomPrompt="1"/>
          </p:nvPr>
        </p:nvSpPr>
        <p:spPr>
          <a:xfrm>
            <a:off x="3409679"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2" name="Picture Placeholder 3"/>
          <p:cNvSpPr>
            <a:spLocks noGrp="1"/>
          </p:cNvSpPr>
          <p:nvPr>
            <p:ph type="pic" sz="quarter" idx="29"/>
          </p:nvPr>
        </p:nvSpPr>
        <p:spPr>
          <a:xfrm>
            <a:off x="4794025"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63" name="Content Placeholder 13"/>
          <p:cNvSpPr>
            <a:spLocks noGrp="1"/>
          </p:cNvSpPr>
          <p:nvPr>
            <p:ph sz="quarter" idx="30" hasCustomPrompt="1"/>
          </p:nvPr>
        </p:nvSpPr>
        <p:spPr>
          <a:xfrm>
            <a:off x="5590922"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4" name="Picture Placeholder 3"/>
          <p:cNvSpPr>
            <a:spLocks noGrp="1"/>
          </p:cNvSpPr>
          <p:nvPr>
            <p:ph type="pic" sz="quarter" idx="31"/>
          </p:nvPr>
        </p:nvSpPr>
        <p:spPr>
          <a:xfrm>
            <a:off x="6975267"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65" name="Content Placeholder 13"/>
          <p:cNvSpPr>
            <a:spLocks noGrp="1"/>
          </p:cNvSpPr>
          <p:nvPr>
            <p:ph sz="quarter" idx="32" hasCustomPrompt="1"/>
          </p:nvPr>
        </p:nvSpPr>
        <p:spPr>
          <a:xfrm>
            <a:off x="7772164"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6" name="Picture Placeholder 3"/>
          <p:cNvSpPr>
            <a:spLocks noGrp="1"/>
          </p:cNvSpPr>
          <p:nvPr>
            <p:ph type="pic" sz="quarter" idx="33"/>
          </p:nvPr>
        </p:nvSpPr>
        <p:spPr>
          <a:xfrm>
            <a:off x="431540"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67" name="Content Placeholder 13"/>
          <p:cNvSpPr>
            <a:spLocks noGrp="1"/>
          </p:cNvSpPr>
          <p:nvPr>
            <p:ph sz="quarter" idx="34" hasCustomPrompt="1"/>
          </p:nvPr>
        </p:nvSpPr>
        <p:spPr>
          <a:xfrm>
            <a:off x="1228437"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8" name="Picture Placeholder 3"/>
          <p:cNvSpPr>
            <a:spLocks noGrp="1"/>
          </p:cNvSpPr>
          <p:nvPr>
            <p:ph type="pic" sz="quarter" idx="35"/>
          </p:nvPr>
        </p:nvSpPr>
        <p:spPr>
          <a:xfrm>
            <a:off x="2612783"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69" name="Content Placeholder 13"/>
          <p:cNvSpPr>
            <a:spLocks noGrp="1"/>
          </p:cNvSpPr>
          <p:nvPr>
            <p:ph sz="quarter" idx="36" hasCustomPrompt="1"/>
          </p:nvPr>
        </p:nvSpPr>
        <p:spPr>
          <a:xfrm>
            <a:off x="3409679"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70" name="Picture Placeholder 3"/>
          <p:cNvSpPr>
            <a:spLocks noGrp="1"/>
          </p:cNvSpPr>
          <p:nvPr>
            <p:ph type="pic" sz="quarter" idx="37"/>
          </p:nvPr>
        </p:nvSpPr>
        <p:spPr>
          <a:xfrm>
            <a:off x="4794025"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71" name="Content Placeholder 13"/>
          <p:cNvSpPr>
            <a:spLocks noGrp="1"/>
          </p:cNvSpPr>
          <p:nvPr>
            <p:ph sz="quarter" idx="38" hasCustomPrompt="1"/>
          </p:nvPr>
        </p:nvSpPr>
        <p:spPr>
          <a:xfrm>
            <a:off x="5590922"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72" name="Picture Placeholder 3"/>
          <p:cNvSpPr>
            <a:spLocks noGrp="1"/>
          </p:cNvSpPr>
          <p:nvPr>
            <p:ph type="pic" sz="quarter" idx="39"/>
          </p:nvPr>
        </p:nvSpPr>
        <p:spPr>
          <a:xfrm>
            <a:off x="6975267"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73" name="Content Placeholder 13"/>
          <p:cNvSpPr>
            <a:spLocks noGrp="1"/>
          </p:cNvSpPr>
          <p:nvPr>
            <p:ph sz="quarter" idx="40" hasCustomPrompt="1"/>
          </p:nvPr>
        </p:nvSpPr>
        <p:spPr>
          <a:xfrm>
            <a:off x="7772164"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55360285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
        <p:nvSpPr>
          <p:cNvPr id="22" name="Picture Placeholder 3"/>
          <p:cNvSpPr>
            <a:spLocks noGrp="1"/>
          </p:cNvSpPr>
          <p:nvPr>
            <p:ph type="pic" sz="quarter" idx="10"/>
          </p:nvPr>
        </p:nvSpPr>
        <p:spPr>
          <a:xfrm>
            <a:off x="431540"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3" name="Content Placeholder 13"/>
          <p:cNvSpPr>
            <a:spLocks noGrp="1"/>
          </p:cNvSpPr>
          <p:nvPr>
            <p:ph sz="quarter" idx="18" hasCustomPrompt="1"/>
          </p:nvPr>
        </p:nvSpPr>
        <p:spPr>
          <a:xfrm>
            <a:off x="1228437"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4" name="Picture Placeholder 3"/>
          <p:cNvSpPr>
            <a:spLocks noGrp="1"/>
          </p:cNvSpPr>
          <p:nvPr>
            <p:ph type="pic" sz="quarter" idx="19"/>
          </p:nvPr>
        </p:nvSpPr>
        <p:spPr>
          <a:xfrm>
            <a:off x="3270244"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5" name="Content Placeholder 13"/>
          <p:cNvSpPr>
            <a:spLocks noGrp="1"/>
          </p:cNvSpPr>
          <p:nvPr>
            <p:ph sz="quarter" idx="20" hasCustomPrompt="1"/>
          </p:nvPr>
        </p:nvSpPr>
        <p:spPr>
          <a:xfrm>
            <a:off x="4069975"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6" name="Picture Placeholder 3"/>
          <p:cNvSpPr>
            <a:spLocks noGrp="1"/>
          </p:cNvSpPr>
          <p:nvPr>
            <p:ph type="pic" sz="quarter" idx="21"/>
          </p:nvPr>
        </p:nvSpPr>
        <p:spPr>
          <a:xfrm>
            <a:off x="6108947" y="1639789"/>
            <a:ext cx="685800" cy="685800"/>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1" name="Content Placeholder 13"/>
          <p:cNvSpPr>
            <a:spLocks noGrp="1"/>
          </p:cNvSpPr>
          <p:nvPr>
            <p:ph sz="quarter" idx="22" hasCustomPrompt="1"/>
          </p:nvPr>
        </p:nvSpPr>
        <p:spPr>
          <a:xfrm>
            <a:off x="6911512"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2" name="Picture Placeholder 3"/>
          <p:cNvSpPr>
            <a:spLocks noGrp="1"/>
          </p:cNvSpPr>
          <p:nvPr>
            <p:ph type="pic" sz="quarter" idx="25"/>
          </p:nvPr>
        </p:nvSpPr>
        <p:spPr>
          <a:xfrm>
            <a:off x="431540"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9" name="Content Placeholder 13"/>
          <p:cNvSpPr>
            <a:spLocks noGrp="1"/>
          </p:cNvSpPr>
          <p:nvPr>
            <p:ph sz="quarter" idx="26" hasCustomPrompt="1"/>
          </p:nvPr>
        </p:nvSpPr>
        <p:spPr>
          <a:xfrm>
            <a:off x="1228437"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0" name="Picture Placeholder 3"/>
          <p:cNvSpPr>
            <a:spLocks noGrp="1"/>
          </p:cNvSpPr>
          <p:nvPr>
            <p:ph type="pic" sz="quarter" idx="27"/>
          </p:nvPr>
        </p:nvSpPr>
        <p:spPr>
          <a:xfrm>
            <a:off x="3270244"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7" name="Content Placeholder 13"/>
          <p:cNvSpPr>
            <a:spLocks noGrp="1"/>
          </p:cNvSpPr>
          <p:nvPr>
            <p:ph sz="quarter" idx="28" hasCustomPrompt="1"/>
          </p:nvPr>
        </p:nvSpPr>
        <p:spPr>
          <a:xfrm>
            <a:off x="4069975"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8" name="Picture Placeholder 3"/>
          <p:cNvSpPr>
            <a:spLocks noGrp="1"/>
          </p:cNvSpPr>
          <p:nvPr>
            <p:ph type="pic" sz="quarter" idx="29"/>
          </p:nvPr>
        </p:nvSpPr>
        <p:spPr>
          <a:xfrm>
            <a:off x="6108947" y="3153547"/>
            <a:ext cx="685800" cy="685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0" name="Content Placeholder 13"/>
          <p:cNvSpPr>
            <a:spLocks noGrp="1"/>
          </p:cNvSpPr>
          <p:nvPr>
            <p:ph sz="quarter" idx="30" hasCustomPrompt="1"/>
          </p:nvPr>
        </p:nvSpPr>
        <p:spPr>
          <a:xfrm>
            <a:off x="6911512"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1" name="Picture Placeholder 3"/>
          <p:cNvSpPr>
            <a:spLocks noGrp="1"/>
          </p:cNvSpPr>
          <p:nvPr>
            <p:ph type="pic" sz="quarter" idx="33"/>
          </p:nvPr>
        </p:nvSpPr>
        <p:spPr>
          <a:xfrm>
            <a:off x="431540"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2" name="Content Placeholder 13"/>
          <p:cNvSpPr>
            <a:spLocks noGrp="1"/>
          </p:cNvSpPr>
          <p:nvPr>
            <p:ph sz="quarter" idx="34" hasCustomPrompt="1"/>
          </p:nvPr>
        </p:nvSpPr>
        <p:spPr>
          <a:xfrm>
            <a:off x="1228437"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3" name="Picture Placeholder 3"/>
          <p:cNvSpPr>
            <a:spLocks noGrp="1"/>
          </p:cNvSpPr>
          <p:nvPr>
            <p:ph type="pic" sz="quarter" idx="35"/>
          </p:nvPr>
        </p:nvSpPr>
        <p:spPr>
          <a:xfrm>
            <a:off x="3270244"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4" name="Content Placeholder 13"/>
          <p:cNvSpPr>
            <a:spLocks noGrp="1"/>
          </p:cNvSpPr>
          <p:nvPr>
            <p:ph sz="quarter" idx="36" hasCustomPrompt="1"/>
          </p:nvPr>
        </p:nvSpPr>
        <p:spPr>
          <a:xfrm>
            <a:off x="4069975"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5" name="Picture Placeholder 3"/>
          <p:cNvSpPr>
            <a:spLocks noGrp="1"/>
          </p:cNvSpPr>
          <p:nvPr>
            <p:ph type="pic" sz="quarter" idx="37"/>
          </p:nvPr>
        </p:nvSpPr>
        <p:spPr>
          <a:xfrm>
            <a:off x="6108947" y="4667304"/>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6" name="Content Placeholder 13"/>
          <p:cNvSpPr>
            <a:spLocks noGrp="1"/>
          </p:cNvSpPr>
          <p:nvPr>
            <p:ph sz="quarter" idx="38" hasCustomPrompt="1"/>
          </p:nvPr>
        </p:nvSpPr>
        <p:spPr>
          <a:xfrm>
            <a:off x="6911512"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407250844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21" name="Picture Placeholder 3"/>
          <p:cNvSpPr>
            <a:spLocks noGrp="1"/>
          </p:cNvSpPr>
          <p:nvPr>
            <p:ph type="pic" sz="quarter" idx="10"/>
          </p:nvPr>
        </p:nvSpPr>
        <p:spPr>
          <a:xfrm>
            <a:off x="431540"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2" name="Content Placeholder 13"/>
          <p:cNvSpPr>
            <a:spLocks noGrp="1"/>
          </p:cNvSpPr>
          <p:nvPr>
            <p:ph sz="quarter" idx="18" hasCustomPrompt="1"/>
          </p:nvPr>
        </p:nvSpPr>
        <p:spPr>
          <a:xfrm>
            <a:off x="1228437"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3" name="Picture Placeholder 3"/>
          <p:cNvSpPr>
            <a:spLocks noGrp="1"/>
          </p:cNvSpPr>
          <p:nvPr>
            <p:ph type="pic" sz="quarter" idx="19"/>
          </p:nvPr>
        </p:nvSpPr>
        <p:spPr>
          <a:xfrm>
            <a:off x="3270244"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4" name="Content Placeholder 13"/>
          <p:cNvSpPr>
            <a:spLocks noGrp="1"/>
          </p:cNvSpPr>
          <p:nvPr>
            <p:ph sz="quarter" idx="20" hasCustomPrompt="1"/>
          </p:nvPr>
        </p:nvSpPr>
        <p:spPr>
          <a:xfrm>
            <a:off x="4069975"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5" name="Picture Placeholder 3"/>
          <p:cNvSpPr>
            <a:spLocks noGrp="1"/>
          </p:cNvSpPr>
          <p:nvPr>
            <p:ph type="pic" sz="quarter" idx="21"/>
          </p:nvPr>
        </p:nvSpPr>
        <p:spPr>
          <a:xfrm>
            <a:off x="6108947" y="1639789"/>
            <a:ext cx="685800" cy="685800"/>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6" name="Content Placeholder 13"/>
          <p:cNvSpPr>
            <a:spLocks noGrp="1"/>
          </p:cNvSpPr>
          <p:nvPr>
            <p:ph sz="quarter" idx="22" hasCustomPrompt="1"/>
          </p:nvPr>
        </p:nvSpPr>
        <p:spPr>
          <a:xfrm>
            <a:off x="6911512"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5"/>
          </p:nvPr>
        </p:nvSpPr>
        <p:spPr>
          <a:xfrm>
            <a:off x="431540"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2" name="Content Placeholder 13"/>
          <p:cNvSpPr>
            <a:spLocks noGrp="1"/>
          </p:cNvSpPr>
          <p:nvPr>
            <p:ph sz="quarter" idx="26" hasCustomPrompt="1"/>
          </p:nvPr>
        </p:nvSpPr>
        <p:spPr>
          <a:xfrm>
            <a:off x="1228437"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27"/>
          </p:nvPr>
        </p:nvSpPr>
        <p:spPr>
          <a:xfrm>
            <a:off x="3270244" y="3153548"/>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0" name="Content Placeholder 13"/>
          <p:cNvSpPr>
            <a:spLocks noGrp="1"/>
          </p:cNvSpPr>
          <p:nvPr>
            <p:ph sz="quarter" idx="28" hasCustomPrompt="1"/>
          </p:nvPr>
        </p:nvSpPr>
        <p:spPr>
          <a:xfrm>
            <a:off x="4069975"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29"/>
          </p:nvPr>
        </p:nvSpPr>
        <p:spPr>
          <a:xfrm>
            <a:off x="6108947" y="3153547"/>
            <a:ext cx="685800" cy="685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8" name="Content Placeholder 13"/>
          <p:cNvSpPr>
            <a:spLocks noGrp="1"/>
          </p:cNvSpPr>
          <p:nvPr>
            <p:ph sz="quarter" idx="30" hasCustomPrompt="1"/>
          </p:nvPr>
        </p:nvSpPr>
        <p:spPr>
          <a:xfrm>
            <a:off x="6911512"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Picture Placeholder 3"/>
          <p:cNvSpPr>
            <a:spLocks noGrp="1"/>
          </p:cNvSpPr>
          <p:nvPr>
            <p:ph type="pic" sz="quarter" idx="33"/>
          </p:nvPr>
        </p:nvSpPr>
        <p:spPr>
          <a:xfrm>
            <a:off x="431540"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0" name="Content Placeholder 13"/>
          <p:cNvSpPr>
            <a:spLocks noGrp="1"/>
          </p:cNvSpPr>
          <p:nvPr>
            <p:ph sz="quarter" idx="34" hasCustomPrompt="1"/>
          </p:nvPr>
        </p:nvSpPr>
        <p:spPr>
          <a:xfrm>
            <a:off x="1228437"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1" name="Picture Placeholder 3"/>
          <p:cNvSpPr>
            <a:spLocks noGrp="1"/>
          </p:cNvSpPr>
          <p:nvPr>
            <p:ph type="pic" sz="quarter" idx="35"/>
          </p:nvPr>
        </p:nvSpPr>
        <p:spPr>
          <a:xfrm>
            <a:off x="3270244" y="4667305"/>
            <a:ext cx="685800" cy="685800"/>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2" name="Content Placeholder 13"/>
          <p:cNvSpPr>
            <a:spLocks noGrp="1"/>
          </p:cNvSpPr>
          <p:nvPr>
            <p:ph sz="quarter" idx="36" hasCustomPrompt="1"/>
          </p:nvPr>
        </p:nvSpPr>
        <p:spPr>
          <a:xfrm>
            <a:off x="4069975"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3" name="Picture Placeholder 3"/>
          <p:cNvSpPr>
            <a:spLocks noGrp="1"/>
          </p:cNvSpPr>
          <p:nvPr>
            <p:ph type="pic" sz="quarter" idx="37"/>
          </p:nvPr>
        </p:nvSpPr>
        <p:spPr>
          <a:xfrm>
            <a:off x="6108947" y="4667304"/>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4" name="Content Placeholder 13"/>
          <p:cNvSpPr>
            <a:spLocks noGrp="1"/>
          </p:cNvSpPr>
          <p:nvPr>
            <p:ph sz="quarter" idx="38" hasCustomPrompt="1"/>
          </p:nvPr>
        </p:nvSpPr>
        <p:spPr>
          <a:xfrm>
            <a:off x="6911512"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85231927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1228437"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270244"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4069975"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108947" y="1639789"/>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0" name="Content Placeholder 13"/>
          <p:cNvSpPr>
            <a:spLocks noGrp="1"/>
          </p:cNvSpPr>
          <p:nvPr>
            <p:ph sz="quarter" idx="22" hasCustomPrompt="1"/>
          </p:nvPr>
        </p:nvSpPr>
        <p:spPr>
          <a:xfrm>
            <a:off x="6911512"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886577"/>
            <a:ext cx="685800" cy="685800"/>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4" name="Content Placeholder 13"/>
          <p:cNvSpPr>
            <a:spLocks noGrp="1"/>
          </p:cNvSpPr>
          <p:nvPr>
            <p:ph sz="quarter" idx="26" hasCustomPrompt="1"/>
          </p:nvPr>
        </p:nvSpPr>
        <p:spPr>
          <a:xfrm>
            <a:off x="1228437"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270244" y="3886577"/>
            <a:ext cx="685800" cy="685800"/>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6" name="Content Placeholder 13"/>
          <p:cNvSpPr>
            <a:spLocks noGrp="1"/>
          </p:cNvSpPr>
          <p:nvPr>
            <p:ph sz="quarter" idx="28" hasCustomPrompt="1"/>
          </p:nvPr>
        </p:nvSpPr>
        <p:spPr>
          <a:xfrm>
            <a:off x="4069975"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108947" y="3886576"/>
            <a:ext cx="685800" cy="685800"/>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8" name="Content Placeholder 13"/>
          <p:cNvSpPr>
            <a:spLocks noGrp="1"/>
          </p:cNvSpPr>
          <p:nvPr>
            <p:ph sz="quarter" idx="30" hasCustomPrompt="1"/>
          </p:nvPr>
        </p:nvSpPr>
        <p:spPr>
          <a:xfrm>
            <a:off x="6911512"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116006840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1228437"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270244" y="1639790"/>
            <a:ext cx="685800" cy="685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4069975"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108947" y="1639789"/>
            <a:ext cx="685800" cy="685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0" name="Content Placeholder 13"/>
          <p:cNvSpPr>
            <a:spLocks noGrp="1"/>
          </p:cNvSpPr>
          <p:nvPr>
            <p:ph sz="quarter" idx="22" hasCustomPrompt="1"/>
          </p:nvPr>
        </p:nvSpPr>
        <p:spPr>
          <a:xfrm>
            <a:off x="6911512"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886577"/>
            <a:ext cx="685800" cy="685800"/>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4" name="Content Placeholder 13"/>
          <p:cNvSpPr>
            <a:spLocks noGrp="1"/>
          </p:cNvSpPr>
          <p:nvPr>
            <p:ph sz="quarter" idx="26" hasCustomPrompt="1"/>
          </p:nvPr>
        </p:nvSpPr>
        <p:spPr>
          <a:xfrm>
            <a:off x="1228437"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270244" y="3886577"/>
            <a:ext cx="685800" cy="685800"/>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6" name="Content Placeholder 13"/>
          <p:cNvSpPr>
            <a:spLocks noGrp="1"/>
          </p:cNvSpPr>
          <p:nvPr>
            <p:ph sz="quarter" idx="28" hasCustomPrompt="1"/>
          </p:nvPr>
        </p:nvSpPr>
        <p:spPr>
          <a:xfrm>
            <a:off x="4069975"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108947" y="3886576"/>
            <a:ext cx="685800" cy="685800"/>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8" name="Content Placeholder 13"/>
          <p:cNvSpPr>
            <a:spLocks noGrp="1"/>
          </p:cNvSpPr>
          <p:nvPr>
            <p:ph sz="quarter" idx="30" hasCustomPrompt="1"/>
          </p:nvPr>
        </p:nvSpPr>
        <p:spPr>
          <a:xfrm>
            <a:off x="6911512"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24253644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1150616" cy="115214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1721530" y="1639789"/>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709852" y="1639790"/>
            <a:ext cx="1150616" cy="115214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6002677" y="1639789"/>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886577"/>
            <a:ext cx="1150616" cy="1152144"/>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4" name="Content Placeholder 13"/>
          <p:cNvSpPr>
            <a:spLocks noGrp="1"/>
          </p:cNvSpPr>
          <p:nvPr>
            <p:ph sz="quarter" idx="26" hasCustomPrompt="1"/>
          </p:nvPr>
        </p:nvSpPr>
        <p:spPr>
          <a:xfrm>
            <a:off x="1721530" y="3886576"/>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709852" y="3886577"/>
            <a:ext cx="1150616" cy="1152144"/>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6" name="Content Placeholder 13"/>
          <p:cNvSpPr>
            <a:spLocks noGrp="1"/>
          </p:cNvSpPr>
          <p:nvPr>
            <p:ph sz="quarter" idx="28" hasCustomPrompt="1"/>
          </p:nvPr>
        </p:nvSpPr>
        <p:spPr>
          <a:xfrm>
            <a:off x="6002677" y="3886576"/>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1097429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2_Title Slid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54821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1150616" cy="115214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1721530" y="1639789"/>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709852" y="1639790"/>
            <a:ext cx="1150616" cy="115214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6002677" y="1639789"/>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886577"/>
            <a:ext cx="1150616" cy="1152144"/>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4" name="Content Placeholder 13"/>
          <p:cNvSpPr>
            <a:spLocks noGrp="1"/>
          </p:cNvSpPr>
          <p:nvPr>
            <p:ph sz="quarter" idx="26" hasCustomPrompt="1"/>
          </p:nvPr>
        </p:nvSpPr>
        <p:spPr>
          <a:xfrm>
            <a:off x="1721530" y="3886576"/>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709852" y="3886577"/>
            <a:ext cx="1150616" cy="1152144"/>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6" name="Content Placeholder 13"/>
          <p:cNvSpPr>
            <a:spLocks noGrp="1"/>
          </p:cNvSpPr>
          <p:nvPr>
            <p:ph sz="quarter" idx="28" hasCustomPrompt="1"/>
          </p:nvPr>
        </p:nvSpPr>
        <p:spPr>
          <a:xfrm>
            <a:off x="6002677" y="3886576"/>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98468369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1007520"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431541"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846223"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3270244"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684926" y="1639789"/>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0" name="Content Placeholder 13"/>
          <p:cNvSpPr>
            <a:spLocks noGrp="1"/>
          </p:cNvSpPr>
          <p:nvPr>
            <p:ph sz="quarter" idx="22" hasCustomPrompt="1"/>
          </p:nvPr>
        </p:nvSpPr>
        <p:spPr>
          <a:xfrm>
            <a:off x="6108947"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378092574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1007520"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431541"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846223"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3270244"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684926" y="1639789"/>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0" name="Content Placeholder 13"/>
          <p:cNvSpPr>
            <a:spLocks noGrp="1"/>
          </p:cNvSpPr>
          <p:nvPr>
            <p:ph sz="quarter" idx="22" hasCustomPrompt="1"/>
          </p:nvPr>
        </p:nvSpPr>
        <p:spPr>
          <a:xfrm>
            <a:off x="6108947"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57032529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750552"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539441"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2853449"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2642337"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4956346"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0" name="Content Placeholder 13"/>
          <p:cNvSpPr>
            <a:spLocks noGrp="1"/>
          </p:cNvSpPr>
          <p:nvPr>
            <p:ph sz="quarter" idx="22" hasCustomPrompt="1"/>
          </p:nvPr>
        </p:nvSpPr>
        <p:spPr>
          <a:xfrm>
            <a:off x="4745234"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
        <p:nvSpPr>
          <p:cNvPr id="10" name="Picture Placeholder 3"/>
          <p:cNvSpPr>
            <a:spLocks noGrp="1"/>
          </p:cNvSpPr>
          <p:nvPr>
            <p:ph type="pic" sz="quarter" idx="42"/>
          </p:nvPr>
        </p:nvSpPr>
        <p:spPr>
          <a:xfrm>
            <a:off x="7059242" y="1639789"/>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1" name="Content Placeholder 13"/>
          <p:cNvSpPr>
            <a:spLocks noGrp="1"/>
          </p:cNvSpPr>
          <p:nvPr>
            <p:ph sz="quarter" idx="43" hasCustomPrompt="1"/>
          </p:nvPr>
        </p:nvSpPr>
        <p:spPr>
          <a:xfrm>
            <a:off x="6848131"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6056714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14" name="Content Placeholder 13"/>
          <p:cNvSpPr>
            <a:spLocks noGrp="1"/>
          </p:cNvSpPr>
          <p:nvPr>
            <p:ph sz="quarter" idx="18" hasCustomPrompt="1"/>
          </p:nvPr>
        </p:nvSpPr>
        <p:spPr>
          <a:xfrm>
            <a:off x="539441"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8" name="Content Placeholder 13"/>
          <p:cNvSpPr>
            <a:spLocks noGrp="1"/>
          </p:cNvSpPr>
          <p:nvPr>
            <p:ph sz="quarter" idx="20" hasCustomPrompt="1"/>
          </p:nvPr>
        </p:nvSpPr>
        <p:spPr>
          <a:xfrm>
            <a:off x="2642337"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0" name="Content Placeholder 13"/>
          <p:cNvSpPr>
            <a:spLocks noGrp="1"/>
          </p:cNvSpPr>
          <p:nvPr>
            <p:ph sz="quarter" idx="22" hasCustomPrompt="1"/>
          </p:nvPr>
        </p:nvSpPr>
        <p:spPr>
          <a:xfrm>
            <a:off x="4745234"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1" name="Content Placeholder 13"/>
          <p:cNvSpPr>
            <a:spLocks noGrp="1"/>
          </p:cNvSpPr>
          <p:nvPr>
            <p:ph sz="quarter" idx="43" hasCustomPrompt="1"/>
          </p:nvPr>
        </p:nvSpPr>
        <p:spPr>
          <a:xfrm>
            <a:off x="6848131"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2" name="Picture Placeholder 3"/>
          <p:cNvSpPr>
            <a:spLocks noGrp="1"/>
          </p:cNvSpPr>
          <p:nvPr>
            <p:ph type="pic" sz="quarter" idx="10"/>
          </p:nvPr>
        </p:nvSpPr>
        <p:spPr>
          <a:xfrm>
            <a:off x="750552"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3" name="Picture Placeholder 3"/>
          <p:cNvSpPr>
            <a:spLocks noGrp="1"/>
          </p:cNvSpPr>
          <p:nvPr>
            <p:ph type="pic" sz="quarter" idx="19"/>
          </p:nvPr>
        </p:nvSpPr>
        <p:spPr>
          <a:xfrm>
            <a:off x="2853449"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5" name="Picture Placeholder 3"/>
          <p:cNvSpPr>
            <a:spLocks noGrp="1"/>
          </p:cNvSpPr>
          <p:nvPr>
            <p:ph type="pic" sz="quarter" idx="21"/>
          </p:nvPr>
        </p:nvSpPr>
        <p:spPr>
          <a:xfrm>
            <a:off x="4956346" y="1639790"/>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6" name="Picture Placeholder 3"/>
          <p:cNvSpPr>
            <a:spLocks noGrp="1"/>
          </p:cNvSpPr>
          <p:nvPr>
            <p:ph type="pic" sz="quarter" idx="42"/>
          </p:nvPr>
        </p:nvSpPr>
        <p:spPr>
          <a:xfrm>
            <a:off x="7059242" y="1639789"/>
            <a:ext cx="1380744" cy="1380744"/>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r>
              <a:rPr lang="en-US"/>
              <a:t>Click icon to add picture</a:t>
            </a:r>
            <a:endParaRPr lang="en-US" dirty="0"/>
          </a:p>
        </p:txBody>
      </p:sp>
    </p:spTree>
    <p:extLst>
      <p:ext uri="{BB962C8B-B14F-4D97-AF65-F5344CB8AC3E}">
        <p14:creationId xmlns:p14="http://schemas.microsoft.com/office/powerpoint/2010/main" val="373124828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1" y="1268759"/>
            <a:ext cx="1764195" cy="3535680"/>
          </a:xfrm>
          <a:solidFill>
            <a:schemeClr val="bg1">
              <a:lumMod val="95000"/>
            </a:schemeClr>
          </a:solidFill>
        </p:spPr>
        <p:txBody>
          <a:bodyPr anchor="ctr">
            <a:normAutofit/>
          </a:bodyPr>
          <a:lstStyle>
            <a:lvl1pPr marL="0" indent="0" algn="ctr">
              <a:buNone/>
              <a:defRPr sz="1050"/>
            </a:lvl1pPr>
          </a:lstStyle>
          <a:p>
            <a:r>
              <a:rPr lang="en-US"/>
              <a:t>Click icon to add picture</a:t>
            </a:r>
          </a:p>
        </p:txBody>
      </p:sp>
      <p:sp>
        <p:nvSpPr>
          <p:cNvPr id="5" name="Picture Placeholder 3"/>
          <p:cNvSpPr>
            <a:spLocks noGrp="1"/>
          </p:cNvSpPr>
          <p:nvPr>
            <p:ph type="pic" sz="quarter" idx="11"/>
          </p:nvPr>
        </p:nvSpPr>
        <p:spPr>
          <a:xfrm>
            <a:off x="4693478" y="1268759"/>
            <a:ext cx="1764195" cy="3535680"/>
          </a:xfrm>
          <a:solidFill>
            <a:schemeClr val="bg1">
              <a:lumMod val="95000"/>
            </a:schemeClr>
          </a:solidFill>
        </p:spPr>
        <p:txBody>
          <a:bodyPr anchor="ctr">
            <a:normAutofit/>
          </a:bodyPr>
          <a:lstStyle>
            <a:lvl1pPr marL="0" indent="0" algn="ctr">
              <a:buNone/>
              <a:defRPr sz="1050"/>
            </a:lvl1pPr>
          </a:lstStyle>
          <a:p>
            <a:r>
              <a:rPr lang="en-US"/>
              <a:t>Click icon to add picture</a:t>
            </a:r>
          </a:p>
        </p:txBody>
      </p:sp>
      <p:sp>
        <p:nvSpPr>
          <p:cNvPr id="8" name="Text Placeholder 9"/>
          <p:cNvSpPr>
            <a:spLocks noGrp="1"/>
          </p:cNvSpPr>
          <p:nvPr>
            <p:ph type="body" sz="quarter" idx="14"/>
          </p:nvPr>
        </p:nvSpPr>
        <p:spPr>
          <a:xfrm>
            <a:off x="2600782" y="1268759"/>
            <a:ext cx="1859858" cy="3535680"/>
          </a:xfrm>
        </p:spPr>
        <p:txBody>
          <a:bodyPr>
            <a:noAutofit/>
          </a:bodyPr>
          <a:lstStyle>
            <a:lvl1pPr marL="0" indent="0">
              <a:buNone/>
              <a:defRPr sz="105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050"/>
            </a:lvl2pPr>
            <a:lvl3pPr marL="113110" indent="-113110">
              <a:defRPr sz="1050"/>
            </a:lvl3pPr>
            <a:lvl4pPr marL="301229" indent="-155972">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p:cNvSpPr>
            <a:spLocks noGrp="1"/>
          </p:cNvSpPr>
          <p:nvPr>
            <p:ph type="body" sz="quarter" idx="15"/>
          </p:nvPr>
        </p:nvSpPr>
        <p:spPr>
          <a:xfrm>
            <a:off x="6598342" y="1268759"/>
            <a:ext cx="1859858" cy="3535680"/>
          </a:xfrm>
        </p:spPr>
        <p:txBody>
          <a:bodyPr>
            <a:noAutofit/>
          </a:bodyPr>
          <a:lstStyle>
            <a:lvl1pPr marL="0" indent="0">
              <a:buNone/>
              <a:defRPr sz="105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050"/>
            </a:lvl2pPr>
            <a:lvl3pPr marL="113110" indent="-113110">
              <a:defRPr sz="1050"/>
            </a:lvl3pPr>
            <a:lvl4pPr marL="301229" indent="-155972">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9"/>
          <p:cNvSpPr>
            <a:spLocks noGrp="1"/>
          </p:cNvSpPr>
          <p:nvPr>
            <p:ph type="body" sz="quarter" idx="16"/>
          </p:nvPr>
        </p:nvSpPr>
        <p:spPr>
          <a:xfrm>
            <a:off x="685801" y="4980566"/>
            <a:ext cx="3774839"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9"/>
          <p:cNvSpPr>
            <a:spLocks noGrp="1"/>
          </p:cNvSpPr>
          <p:nvPr>
            <p:ph type="body" sz="quarter" idx="17"/>
          </p:nvPr>
        </p:nvSpPr>
        <p:spPr>
          <a:xfrm>
            <a:off x="4693479" y="4980566"/>
            <a:ext cx="376472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95359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6C5D650-201A-4F59-B58B-32F268C4BE21}" type="datetimeFigureOut">
              <a:rPr lang="en-US" smtClean="0"/>
              <a:t>5/26/2020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B84F75-3151-4FD1-B72F-74A3A81E6A7A}" type="slidenum">
              <a:rPr lang="en-US" smtClean="0"/>
              <a:t>‹#›</a:t>
            </a:fld>
            <a:endParaRPr lang="en-US"/>
          </a:p>
        </p:txBody>
      </p:sp>
    </p:spTree>
    <p:extLst>
      <p:ext uri="{BB962C8B-B14F-4D97-AF65-F5344CB8AC3E}">
        <p14:creationId xmlns:p14="http://schemas.microsoft.com/office/powerpoint/2010/main" val="675178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3_Title Slid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333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4_Title Slide">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104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_Title Slide">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5882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5_Title Slide">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0119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900"/>
              </a:spcBef>
              <a:defRPr/>
            </a:lvl1pPr>
            <a:lvl2pPr>
              <a:spcBef>
                <a:spcPts val="900"/>
              </a:spcBef>
              <a:defRPr/>
            </a:lvl2pPr>
            <a:lvl3pPr>
              <a:spcBef>
                <a:spcPts val="900"/>
              </a:spcBef>
              <a:defRPr/>
            </a:lvl3pPr>
            <a:lvl4pPr>
              <a:spcBef>
                <a:spcPts val="900"/>
              </a:spcBef>
              <a:defRPr/>
            </a:lvl4pPr>
            <a:lvl5pPr>
              <a:spcBef>
                <a:spcPts val="9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7608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1452421"/>
            <a:ext cx="7772400" cy="4627563"/>
          </a:xfrm>
        </p:spPr>
        <p:txBody>
          <a:bodyPr/>
          <a:lstStyle>
            <a:lvl1pPr>
              <a:spcBef>
                <a:spcPts val="900"/>
              </a:spcBef>
              <a:defRPr/>
            </a:lvl1pPr>
            <a:lvl2pPr>
              <a:spcBef>
                <a:spcPts val="900"/>
              </a:spcBef>
              <a:defRPr/>
            </a:lvl2pPr>
            <a:lvl3pPr>
              <a:spcBef>
                <a:spcPts val="900"/>
              </a:spcBef>
              <a:defRPr/>
            </a:lvl3pPr>
            <a:lvl4pPr>
              <a:spcBef>
                <a:spcPts val="900"/>
              </a:spcBef>
              <a:defRPr/>
            </a:lvl4pPr>
            <a:lvl5pPr>
              <a:spcBef>
                <a:spcPts val="9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370567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defRPr sz="270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0753594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900"/>
              </a:spcBef>
              <a:buNone/>
              <a:defRPr sz="1200"/>
            </a:lvl1pPr>
            <a:lvl2pPr marL="171446" indent="-171446">
              <a:spcBef>
                <a:spcPts val="900"/>
              </a:spcBef>
              <a:buFont typeface="Arial" panose="020B0604020202020204" pitchFamily="34" charset="0"/>
              <a:buChar char="•"/>
              <a:defRPr sz="1200"/>
            </a:lvl2pPr>
            <a:lvl3pPr marL="357179" indent="-185733">
              <a:spcBef>
                <a:spcPts val="900"/>
              </a:spcBef>
              <a:buFont typeface="Open Sans Light" panose="020B0306030504020204" pitchFamily="34" charset="0"/>
              <a:buChar char="–"/>
              <a:defRPr sz="1200"/>
            </a:lvl3pPr>
            <a:lvl4pPr marL="514337" indent="-171446">
              <a:spcBef>
                <a:spcPts val="900"/>
              </a:spcBef>
              <a:buFont typeface="Arial" panose="020B0604020202020204" pitchFamily="34" charset="0"/>
              <a:buChar char="•"/>
              <a:defRPr sz="1200"/>
            </a:lvl4pPr>
            <a:lvl5pPr marL="685783" indent="-171446">
              <a:spcBef>
                <a:spcPts val="900"/>
              </a:spcBef>
              <a:buFont typeface="Open Sans Light" panose="020B0306030504020204" pitchFamily="34" charset="0"/>
              <a:buChar cha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79491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1452421"/>
            <a:ext cx="7772400" cy="4627563"/>
          </a:xfrm>
        </p:spPr>
        <p:txBody>
          <a:bodyPr numCol="2" spcCol="274320">
            <a:normAutofit/>
          </a:bodyPr>
          <a:lstStyle>
            <a:lvl1pPr marL="0" indent="0">
              <a:spcBef>
                <a:spcPts val="900"/>
              </a:spcBef>
              <a:buNone/>
              <a:defRPr sz="1200"/>
            </a:lvl1pPr>
            <a:lvl2pPr marL="171446" indent="-171446">
              <a:spcBef>
                <a:spcPts val="900"/>
              </a:spcBef>
              <a:buFont typeface="Arial" panose="020B0604020202020204" pitchFamily="34" charset="0"/>
              <a:buChar char="•"/>
              <a:defRPr sz="1200"/>
            </a:lvl2pPr>
            <a:lvl3pPr marL="342892" indent="-171446">
              <a:spcBef>
                <a:spcPts val="900"/>
              </a:spcBef>
              <a:buFont typeface="Open Sans Light" panose="020B0306030504020204" pitchFamily="34" charset="0"/>
              <a:buChar char="–"/>
              <a:defRPr sz="1200"/>
            </a:lvl3pPr>
            <a:lvl4pPr marL="514337" indent="-171446">
              <a:spcBef>
                <a:spcPts val="900"/>
              </a:spcBef>
              <a:buFont typeface="Arial" panose="020B0604020202020204" pitchFamily="34" charset="0"/>
              <a:buChar char="•"/>
              <a:defRPr sz="1200"/>
            </a:lvl4pPr>
            <a:lvl5pPr marL="685783" indent="-171446">
              <a:spcBef>
                <a:spcPts val="900"/>
              </a:spcBef>
              <a:buFont typeface="Open Sans Light" panose="020B0306030504020204" pitchFamily="34" charset="0"/>
              <a:buChar cha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893846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52421"/>
            <a:ext cx="381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52421"/>
            <a:ext cx="381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1739337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1"/>
            <a:ext cx="381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19201"/>
            <a:ext cx="381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19742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296144"/>
            <a:ext cx="3811588" cy="230832"/>
          </a:xfrm>
        </p:spPr>
        <p:txBody>
          <a:bodyPr wrap="square" anchor="b">
            <a:spAutoFit/>
          </a:bodyPr>
          <a:lstStyle>
            <a:lvl1pPr marL="0" indent="0">
              <a:spcBef>
                <a:spcPts val="0"/>
              </a:spcBef>
              <a:buNone/>
              <a:defRPr sz="1500" b="1">
                <a:latin typeface="Open Sans" panose="020B0606030504020204" pitchFamily="34" charset="0"/>
                <a:ea typeface="Open Sans" panose="020B0606030504020204" pitchFamily="34" charset="0"/>
                <a:cs typeface="Open Sans" panose="020B0606030504020204" pitchFamily="34" charset="0"/>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85800" y="1560285"/>
            <a:ext cx="3811588" cy="4565877"/>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296144"/>
            <a:ext cx="3813174" cy="230832"/>
          </a:xfrm>
        </p:spPr>
        <p:txBody>
          <a:bodyPr wrap="square" anchor="b">
            <a:spAutoFit/>
          </a:bodyPr>
          <a:lstStyle>
            <a:lvl1pPr marL="0" indent="0">
              <a:spcBef>
                <a:spcPts val="0"/>
              </a:spcBef>
              <a:buNone/>
              <a:defRPr sz="1500" b="1">
                <a:latin typeface="Open Sans" panose="020B0606030504020204" pitchFamily="34" charset="0"/>
                <a:ea typeface="Open Sans" panose="020B0606030504020204" pitchFamily="34" charset="0"/>
                <a:cs typeface="Open Sans" panose="020B0606030504020204" pitchFamily="34" charset="0"/>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45027" y="1560285"/>
            <a:ext cx="3813174" cy="4565877"/>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6244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539228"/>
            <a:ext cx="3811588" cy="230832"/>
          </a:xfrm>
        </p:spPr>
        <p:txBody>
          <a:bodyPr wrap="square" anchor="b">
            <a:spAutoFit/>
          </a:bodyPr>
          <a:lstStyle>
            <a:lvl1pPr marL="0" indent="0">
              <a:spcBef>
                <a:spcPts val="0"/>
              </a:spcBef>
              <a:buNone/>
              <a:defRPr sz="15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85800" y="1803371"/>
            <a:ext cx="3811588" cy="4368831"/>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539228"/>
            <a:ext cx="3813174" cy="230832"/>
          </a:xfrm>
        </p:spPr>
        <p:txBody>
          <a:bodyPr wrap="square" anchor="b">
            <a:spAutoFit/>
          </a:bodyPr>
          <a:lstStyle>
            <a:lvl1pPr marL="0" indent="0">
              <a:spcBef>
                <a:spcPts val="0"/>
              </a:spcBef>
              <a:buNone/>
              <a:defRPr sz="15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45027" y="1803371"/>
            <a:ext cx="3813174" cy="4368831"/>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616049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9326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4"/>
          <p:cNvSpPr>
            <a:spLocks noGrp="1"/>
          </p:cNvSpPr>
          <p:nvPr>
            <p:ph type="body" sz="quarter" idx="1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22296316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4803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7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297430" cy="3438144"/>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2286762" y="0"/>
            <a:ext cx="2297430" cy="3438144"/>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573524" y="0"/>
            <a:ext cx="2297430" cy="3438144"/>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6860286" y="0"/>
            <a:ext cx="2297430" cy="3438144"/>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3419856"/>
            <a:ext cx="2297430" cy="3438144"/>
          </a:xfr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2286762" y="3419856"/>
            <a:ext cx="2297430" cy="3438144"/>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4573524" y="3419856"/>
            <a:ext cx="2297430" cy="3438144"/>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6860286" y="3419856"/>
            <a:ext cx="2297430" cy="3438144"/>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3006205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4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defRPr sz="270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0618450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8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831086" cy="2295144"/>
          </a:xfrm>
        </p:spPr>
        <p:txBody>
          <a:bodyPr lIns="182880" tIns="91440" rIns="182880" bIns="91440"/>
          <a:lstStyle>
            <a:lvl1pPr marL="0" indent="0">
              <a:buFontTx/>
              <a:buNone/>
              <a:defRPr/>
            </a:lvl1pPr>
          </a:lstStyle>
          <a:p>
            <a:r>
              <a:rPr lang="en-US"/>
              <a:t>Click icon to add picture</a:t>
            </a:r>
            <a:endParaRPr lang="en-US" dirty="0"/>
          </a:p>
        </p:txBody>
      </p:sp>
      <p:sp>
        <p:nvSpPr>
          <p:cNvPr id="7" name="Picture Placeholder 3"/>
          <p:cNvSpPr>
            <a:spLocks noGrp="1"/>
          </p:cNvSpPr>
          <p:nvPr>
            <p:ph type="pic" sz="quarter" idx="11"/>
          </p:nvPr>
        </p:nvSpPr>
        <p:spPr>
          <a:xfrm>
            <a:off x="1828229" y="0"/>
            <a:ext cx="1831086" cy="2295144"/>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3656457" y="0"/>
            <a:ext cx="1831086" cy="2295144"/>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5484686" y="0"/>
            <a:ext cx="1831086" cy="2295144"/>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7312914" y="0"/>
            <a:ext cx="1831086" cy="2295144"/>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2281428"/>
            <a:ext cx="1831086" cy="2295144"/>
          </a:xfrm>
        </p:spPr>
        <p:txBody>
          <a:bodyPr lIns="182880" tIns="91440" rIns="182880" bIns="91440"/>
          <a:lstStyle>
            <a:lvl1pPr marL="0" indent="0">
              <a:buFontTx/>
              <a:buNone/>
              <a:defRPr/>
            </a:lvl1pPr>
          </a:lstStyle>
          <a:p>
            <a:r>
              <a:rPr lang="en-US"/>
              <a:t>Click icon to add picture</a:t>
            </a:r>
            <a:endParaRPr lang="en-US" dirty="0"/>
          </a:p>
        </p:txBody>
      </p:sp>
      <p:sp>
        <p:nvSpPr>
          <p:cNvPr id="16" name="Picture Placeholder 3"/>
          <p:cNvSpPr>
            <a:spLocks noGrp="1"/>
          </p:cNvSpPr>
          <p:nvPr>
            <p:ph type="pic" sz="quarter" idx="16"/>
          </p:nvPr>
        </p:nvSpPr>
        <p:spPr>
          <a:xfrm>
            <a:off x="1828229" y="2281428"/>
            <a:ext cx="1831086" cy="2295144"/>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3656457" y="2281428"/>
            <a:ext cx="1831086" cy="2295144"/>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5484686" y="2281428"/>
            <a:ext cx="1831086" cy="2295144"/>
          </a:xfrm>
        </p:spPr>
        <p:txBody>
          <a:bodyPr lIns="182880" tIns="91440" rIns="182880" bIns="91440"/>
          <a:lstStyle>
            <a:lvl1pPr marL="0" indent="0">
              <a:buFontTx/>
              <a:buNone/>
              <a:defRPr/>
            </a:lvl1pPr>
          </a:lstStyle>
          <a:p>
            <a:r>
              <a:rPr lang="en-US"/>
              <a:t>Click icon to add picture</a:t>
            </a:r>
          </a:p>
        </p:txBody>
      </p:sp>
      <p:sp>
        <p:nvSpPr>
          <p:cNvPr id="19" name="Picture Placeholder 3"/>
          <p:cNvSpPr>
            <a:spLocks noGrp="1"/>
          </p:cNvSpPr>
          <p:nvPr>
            <p:ph type="pic" sz="quarter" idx="19"/>
          </p:nvPr>
        </p:nvSpPr>
        <p:spPr>
          <a:xfrm>
            <a:off x="7312914" y="2281428"/>
            <a:ext cx="1831086" cy="2295144"/>
          </a:xfrm>
        </p:spPr>
        <p:txBody>
          <a:bodyPr lIns="182880" tIns="91440" rIns="182880" bIns="91440"/>
          <a:lstStyle>
            <a:lvl1pPr marL="0" indent="0">
              <a:buFontTx/>
              <a:buNone/>
              <a:defRPr/>
            </a:lvl1pPr>
          </a:lstStyle>
          <a:p>
            <a:r>
              <a:rPr lang="en-US"/>
              <a:t>Click icon to add picture</a:t>
            </a:r>
          </a:p>
        </p:txBody>
      </p:sp>
      <p:sp>
        <p:nvSpPr>
          <p:cNvPr id="20" name="Picture Placeholder 3"/>
          <p:cNvSpPr>
            <a:spLocks noGrp="1"/>
          </p:cNvSpPr>
          <p:nvPr>
            <p:ph type="pic" sz="quarter" idx="20"/>
          </p:nvPr>
        </p:nvSpPr>
        <p:spPr>
          <a:xfrm>
            <a:off x="0" y="4562856"/>
            <a:ext cx="1831086" cy="2295144"/>
          </a:xfrm>
        </p:spPr>
        <p:txBody>
          <a:bodyPr lIns="182880" tIns="91440" rIns="182880" bIns="91440"/>
          <a:lstStyle>
            <a:lvl1pPr marL="0" indent="0">
              <a:buFontTx/>
              <a:buNone/>
              <a:defRPr/>
            </a:lvl1pPr>
          </a:lstStyle>
          <a:p>
            <a:r>
              <a:rPr lang="en-US"/>
              <a:t>Click icon to add picture</a:t>
            </a:r>
          </a:p>
        </p:txBody>
      </p:sp>
      <p:sp>
        <p:nvSpPr>
          <p:cNvPr id="21" name="Picture Placeholder 3"/>
          <p:cNvSpPr>
            <a:spLocks noGrp="1"/>
          </p:cNvSpPr>
          <p:nvPr>
            <p:ph type="pic" sz="quarter" idx="21"/>
          </p:nvPr>
        </p:nvSpPr>
        <p:spPr>
          <a:xfrm>
            <a:off x="1835087" y="4562856"/>
            <a:ext cx="1831086" cy="2295144"/>
          </a:xfrm>
        </p:spPr>
        <p:txBody>
          <a:bodyPr lIns="182880" tIns="91440" rIns="182880" bIns="91440"/>
          <a:lstStyle>
            <a:lvl1pPr marL="0" indent="0">
              <a:buFontTx/>
              <a:buNone/>
              <a:defRPr/>
            </a:lvl1pPr>
          </a:lstStyle>
          <a:p>
            <a:r>
              <a:rPr lang="en-US"/>
              <a:t>Click icon to add picture</a:t>
            </a:r>
          </a:p>
        </p:txBody>
      </p:sp>
      <p:sp>
        <p:nvSpPr>
          <p:cNvPr id="22" name="Picture Placeholder 3"/>
          <p:cNvSpPr>
            <a:spLocks noGrp="1"/>
          </p:cNvSpPr>
          <p:nvPr>
            <p:ph type="pic" sz="quarter" idx="22"/>
          </p:nvPr>
        </p:nvSpPr>
        <p:spPr>
          <a:xfrm>
            <a:off x="3663315" y="4562856"/>
            <a:ext cx="1831086" cy="2295144"/>
          </a:xfrm>
        </p:spPr>
        <p:txBody>
          <a:bodyPr lIns="182880" tIns="91440" rIns="182880" bIns="91440"/>
          <a:lstStyle>
            <a:lvl1pPr marL="0" indent="0">
              <a:buFontTx/>
              <a:buNone/>
              <a:defRPr/>
            </a:lvl1pPr>
          </a:lstStyle>
          <a:p>
            <a:r>
              <a:rPr lang="en-US"/>
              <a:t>Click icon to add picture</a:t>
            </a:r>
          </a:p>
        </p:txBody>
      </p:sp>
      <p:sp>
        <p:nvSpPr>
          <p:cNvPr id="23" name="Picture Placeholder 3"/>
          <p:cNvSpPr>
            <a:spLocks noGrp="1"/>
          </p:cNvSpPr>
          <p:nvPr>
            <p:ph type="pic" sz="quarter" idx="23"/>
          </p:nvPr>
        </p:nvSpPr>
        <p:spPr>
          <a:xfrm>
            <a:off x="5491544" y="4562856"/>
            <a:ext cx="1831086" cy="2295144"/>
          </a:xfrm>
        </p:spPr>
        <p:txBody>
          <a:bodyPr lIns="182880" tIns="91440" rIns="182880" bIns="91440"/>
          <a:lstStyle>
            <a:lvl1pPr marL="0" indent="0">
              <a:buFontTx/>
              <a:buNone/>
              <a:defRPr/>
            </a:lvl1pPr>
          </a:lstStyle>
          <a:p>
            <a:r>
              <a:rPr lang="en-US"/>
              <a:t>Click icon to add picture</a:t>
            </a:r>
          </a:p>
        </p:txBody>
      </p:sp>
      <p:sp>
        <p:nvSpPr>
          <p:cNvPr id="24" name="Picture Placeholder 3"/>
          <p:cNvSpPr>
            <a:spLocks noGrp="1"/>
          </p:cNvSpPr>
          <p:nvPr>
            <p:ph type="pic" sz="quarter" idx="24"/>
          </p:nvPr>
        </p:nvSpPr>
        <p:spPr>
          <a:xfrm>
            <a:off x="7312914" y="4562856"/>
            <a:ext cx="1831086" cy="2295144"/>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2505908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9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536192" cy="1728216"/>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1521562" y="0"/>
            <a:ext cx="1536192" cy="1728216"/>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3043124" y="0"/>
            <a:ext cx="1536192" cy="1728216"/>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4564685" y="0"/>
            <a:ext cx="1536192" cy="1728216"/>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7607808" y="0"/>
            <a:ext cx="1536192" cy="1728216"/>
          </a:xfrm>
        </p:spPr>
        <p:txBody>
          <a:bodyPr lIns="182880" tIns="91440" rIns="182880" bIns="91440"/>
          <a:lstStyle>
            <a:lvl1pPr marL="0" indent="0">
              <a:buFontTx/>
              <a:buNone/>
              <a:defRPr/>
            </a:lvl1pPr>
          </a:lstStyle>
          <a:p>
            <a:r>
              <a:rPr lang="en-US"/>
              <a:t>Click icon to add picture</a:t>
            </a:r>
          </a:p>
        </p:txBody>
      </p:sp>
      <p:sp>
        <p:nvSpPr>
          <p:cNvPr id="25" name="Picture Placeholder 3"/>
          <p:cNvSpPr>
            <a:spLocks noGrp="1"/>
          </p:cNvSpPr>
          <p:nvPr>
            <p:ph type="pic" sz="quarter" idx="25"/>
          </p:nvPr>
        </p:nvSpPr>
        <p:spPr>
          <a:xfrm>
            <a:off x="6086247" y="0"/>
            <a:ext cx="1536192" cy="1728216"/>
          </a:xfrm>
        </p:spPr>
        <p:txBody>
          <a:bodyPr lIns="182880" tIns="91440" rIns="182880" bIns="91440"/>
          <a:lstStyle>
            <a:lvl1pPr marL="0" indent="0">
              <a:buFontTx/>
              <a:buNone/>
              <a:defRPr/>
            </a:lvl1pPr>
          </a:lstStyle>
          <a:p>
            <a:r>
              <a:rPr lang="en-US"/>
              <a:t>Click icon to add picture</a:t>
            </a:r>
          </a:p>
        </p:txBody>
      </p:sp>
      <p:sp>
        <p:nvSpPr>
          <p:cNvPr id="28" name="Picture Placeholder 3"/>
          <p:cNvSpPr>
            <a:spLocks noGrp="1"/>
          </p:cNvSpPr>
          <p:nvPr>
            <p:ph type="pic" sz="quarter" idx="26"/>
          </p:nvPr>
        </p:nvSpPr>
        <p:spPr>
          <a:xfrm>
            <a:off x="0" y="1709928"/>
            <a:ext cx="1536192" cy="1728216"/>
          </a:xfrm>
        </p:spPr>
        <p:txBody>
          <a:bodyPr lIns="182880" tIns="91440" rIns="182880" bIns="91440"/>
          <a:lstStyle>
            <a:lvl1pPr marL="0" indent="0">
              <a:buFontTx/>
              <a:buNone/>
              <a:defRPr/>
            </a:lvl1pPr>
          </a:lstStyle>
          <a:p>
            <a:r>
              <a:rPr lang="en-US"/>
              <a:t>Click icon to add picture</a:t>
            </a:r>
          </a:p>
        </p:txBody>
      </p:sp>
      <p:sp>
        <p:nvSpPr>
          <p:cNvPr id="29" name="Picture Placeholder 3"/>
          <p:cNvSpPr>
            <a:spLocks noGrp="1"/>
          </p:cNvSpPr>
          <p:nvPr>
            <p:ph type="pic" sz="quarter" idx="27"/>
          </p:nvPr>
        </p:nvSpPr>
        <p:spPr>
          <a:xfrm>
            <a:off x="1521562" y="1709928"/>
            <a:ext cx="1536192" cy="1728216"/>
          </a:xfrm>
        </p:spPr>
        <p:txBody>
          <a:bodyPr lIns="182880" tIns="91440" rIns="182880" bIns="91440"/>
          <a:lstStyle>
            <a:lvl1pPr marL="0" indent="0">
              <a:buFontTx/>
              <a:buNone/>
              <a:defRPr/>
            </a:lvl1pPr>
          </a:lstStyle>
          <a:p>
            <a:r>
              <a:rPr lang="en-US"/>
              <a:t>Click icon to add picture</a:t>
            </a:r>
          </a:p>
        </p:txBody>
      </p:sp>
      <p:sp>
        <p:nvSpPr>
          <p:cNvPr id="30" name="Picture Placeholder 3"/>
          <p:cNvSpPr>
            <a:spLocks noGrp="1"/>
          </p:cNvSpPr>
          <p:nvPr>
            <p:ph type="pic" sz="quarter" idx="28"/>
          </p:nvPr>
        </p:nvSpPr>
        <p:spPr>
          <a:xfrm>
            <a:off x="3043124" y="1709928"/>
            <a:ext cx="1536192" cy="1728216"/>
          </a:xfrm>
        </p:spPr>
        <p:txBody>
          <a:bodyPr lIns="182880" tIns="91440" rIns="182880" bIns="91440"/>
          <a:lstStyle>
            <a:lvl1pPr marL="0" indent="0">
              <a:buFontTx/>
              <a:buNone/>
              <a:defRPr/>
            </a:lvl1pPr>
          </a:lstStyle>
          <a:p>
            <a:r>
              <a:rPr lang="en-US"/>
              <a:t>Click icon to add picture</a:t>
            </a:r>
          </a:p>
        </p:txBody>
      </p:sp>
      <p:sp>
        <p:nvSpPr>
          <p:cNvPr id="31" name="Picture Placeholder 3"/>
          <p:cNvSpPr>
            <a:spLocks noGrp="1"/>
          </p:cNvSpPr>
          <p:nvPr>
            <p:ph type="pic" sz="quarter" idx="29"/>
          </p:nvPr>
        </p:nvSpPr>
        <p:spPr>
          <a:xfrm>
            <a:off x="4564685" y="1709928"/>
            <a:ext cx="1536192" cy="1728216"/>
          </a:xfrm>
        </p:spPr>
        <p:txBody>
          <a:bodyPr lIns="182880" tIns="91440" rIns="182880" bIns="91440"/>
          <a:lstStyle>
            <a:lvl1pPr marL="0" indent="0">
              <a:buFontTx/>
              <a:buNone/>
              <a:defRPr/>
            </a:lvl1pPr>
          </a:lstStyle>
          <a:p>
            <a:r>
              <a:rPr lang="en-US"/>
              <a:t>Click icon to add picture</a:t>
            </a:r>
          </a:p>
        </p:txBody>
      </p:sp>
      <p:sp>
        <p:nvSpPr>
          <p:cNvPr id="32" name="Picture Placeholder 3"/>
          <p:cNvSpPr>
            <a:spLocks noGrp="1"/>
          </p:cNvSpPr>
          <p:nvPr>
            <p:ph type="pic" sz="quarter" idx="30"/>
          </p:nvPr>
        </p:nvSpPr>
        <p:spPr>
          <a:xfrm>
            <a:off x="7607808" y="1709928"/>
            <a:ext cx="1536192" cy="1728216"/>
          </a:xfrm>
        </p:spPr>
        <p:txBody>
          <a:bodyPr lIns="182880" tIns="91440" rIns="182880" bIns="91440"/>
          <a:lstStyle>
            <a:lvl1pPr marL="0" indent="0">
              <a:buFontTx/>
              <a:buNone/>
              <a:defRPr/>
            </a:lvl1pPr>
          </a:lstStyle>
          <a:p>
            <a:r>
              <a:rPr lang="en-US"/>
              <a:t>Click icon to add picture</a:t>
            </a:r>
          </a:p>
        </p:txBody>
      </p:sp>
      <p:sp>
        <p:nvSpPr>
          <p:cNvPr id="33" name="Picture Placeholder 3"/>
          <p:cNvSpPr>
            <a:spLocks noGrp="1"/>
          </p:cNvSpPr>
          <p:nvPr>
            <p:ph type="pic" sz="quarter" idx="31"/>
          </p:nvPr>
        </p:nvSpPr>
        <p:spPr>
          <a:xfrm>
            <a:off x="6086247" y="1709928"/>
            <a:ext cx="1536192" cy="1728216"/>
          </a:xfrm>
        </p:spPr>
        <p:txBody>
          <a:bodyPr lIns="182880" tIns="91440" rIns="182880" bIns="91440"/>
          <a:lstStyle>
            <a:lvl1pPr marL="0" indent="0">
              <a:buFontTx/>
              <a:buNone/>
              <a:defRPr/>
            </a:lvl1pPr>
          </a:lstStyle>
          <a:p>
            <a:r>
              <a:rPr lang="en-US"/>
              <a:t>Click icon to add picture</a:t>
            </a:r>
          </a:p>
        </p:txBody>
      </p:sp>
      <p:sp>
        <p:nvSpPr>
          <p:cNvPr id="34" name="Picture Placeholder 3"/>
          <p:cNvSpPr>
            <a:spLocks noGrp="1"/>
          </p:cNvSpPr>
          <p:nvPr>
            <p:ph type="pic" sz="quarter" idx="32"/>
          </p:nvPr>
        </p:nvSpPr>
        <p:spPr>
          <a:xfrm>
            <a:off x="0" y="3419856"/>
            <a:ext cx="1536192" cy="1728216"/>
          </a:xfrm>
        </p:spPr>
        <p:txBody>
          <a:bodyPr lIns="182880" tIns="91440" rIns="182880" bIns="91440"/>
          <a:lstStyle>
            <a:lvl1pPr marL="0" indent="0">
              <a:buFontTx/>
              <a:buNone/>
              <a:defRPr/>
            </a:lvl1pPr>
          </a:lstStyle>
          <a:p>
            <a:r>
              <a:rPr lang="en-US"/>
              <a:t>Click icon to add picture</a:t>
            </a:r>
          </a:p>
        </p:txBody>
      </p:sp>
      <p:sp>
        <p:nvSpPr>
          <p:cNvPr id="35" name="Picture Placeholder 3"/>
          <p:cNvSpPr>
            <a:spLocks noGrp="1"/>
          </p:cNvSpPr>
          <p:nvPr>
            <p:ph type="pic" sz="quarter" idx="33"/>
          </p:nvPr>
        </p:nvSpPr>
        <p:spPr>
          <a:xfrm>
            <a:off x="1521562" y="3419856"/>
            <a:ext cx="1536192" cy="1728216"/>
          </a:xfrm>
        </p:spPr>
        <p:txBody>
          <a:bodyPr lIns="182880" tIns="91440" rIns="182880" bIns="91440"/>
          <a:lstStyle>
            <a:lvl1pPr marL="0" indent="0">
              <a:buFontTx/>
              <a:buNone/>
              <a:defRPr/>
            </a:lvl1pPr>
          </a:lstStyle>
          <a:p>
            <a:r>
              <a:rPr lang="en-US"/>
              <a:t>Click icon to add picture</a:t>
            </a:r>
          </a:p>
        </p:txBody>
      </p:sp>
      <p:sp>
        <p:nvSpPr>
          <p:cNvPr id="36" name="Picture Placeholder 3"/>
          <p:cNvSpPr>
            <a:spLocks noGrp="1"/>
          </p:cNvSpPr>
          <p:nvPr>
            <p:ph type="pic" sz="quarter" idx="34"/>
          </p:nvPr>
        </p:nvSpPr>
        <p:spPr>
          <a:xfrm>
            <a:off x="3043124" y="3419856"/>
            <a:ext cx="1536192" cy="1728216"/>
          </a:xfrm>
        </p:spPr>
        <p:txBody>
          <a:bodyPr lIns="182880" tIns="91440" rIns="182880" bIns="91440"/>
          <a:lstStyle>
            <a:lvl1pPr marL="0" indent="0">
              <a:buFontTx/>
              <a:buNone/>
              <a:defRPr/>
            </a:lvl1pPr>
          </a:lstStyle>
          <a:p>
            <a:r>
              <a:rPr lang="en-US"/>
              <a:t>Click icon to add picture</a:t>
            </a:r>
          </a:p>
        </p:txBody>
      </p:sp>
      <p:sp>
        <p:nvSpPr>
          <p:cNvPr id="37" name="Picture Placeholder 3"/>
          <p:cNvSpPr>
            <a:spLocks noGrp="1"/>
          </p:cNvSpPr>
          <p:nvPr>
            <p:ph type="pic" sz="quarter" idx="35"/>
          </p:nvPr>
        </p:nvSpPr>
        <p:spPr>
          <a:xfrm>
            <a:off x="4564685" y="3419856"/>
            <a:ext cx="1536192" cy="1728216"/>
          </a:xfrm>
        </p:spPr>
        <p:txBody>
          <a:bodyPr lIns="182880" tIns="91440" rIns="182880" bIns="91440"/>
          <a:lstStyle>
            <a:lvl1pPr marL="0" indent="0">
              <a:buFontTx/>
              <a:buNone/>
              <a:defRPr/>
            </a:lvl1pPr>
          </a:lstStyle>
          <a:p>
            <a:r>
              <a:rPr lang="en-US"/>
              <a:t>Click icon to add picture</a:t>
            </a:r>
          </a:p>
        </p:txBody>
      </p:sp>
      <p:sp>
        <p:nvSpPr>
          <p:cNvPr id="38" name="Picture Placeholder 3"/>
          <p:cNvSpPr>
            <a:spLocks noGrp="1"/>
          </p:cNvSpPr>
          <p:nvPr>
            <p:ph type="pic" sz="quarter" idx="36"/>
          </p:nvPr>
        </p:nvSpPr>
        <p:spPr>
          <a:xfrm>
            <a:off x="7607808" y="3419856"/>
            <a:ext cx="1536192" cy="1728216"/>
          </a:xfrm>
        </p:spPr>
        <p:txBody>
          <a:bodyPr lIns="182880" tIns="91440" rIns="182880" bIns="91440"/>
          <a:lstStyle>
            <a:lvl1pPr marL="0" indent="0">
              <a:buFontTx/>
              <a:buNone/>
              <a:defRPr/>
            </a:lvl1pPr>
          </a:lstStyle>
          <a:p>
            <a:r>
              <a:rPr lang="en-US"/>
              <a:t>Click icon to add picture</a:t>
            </a:r>
          </a:p>
        </p:txBody>
      </p:sp>
      <p:sp>
        <p:nvSpPr>
          <p:cNvPr id="39" name="Picture Placeholder 3"/>
          <p:cNvSpPr>
            <a:spLocks noGrp="1"/>
          </p:cNvSpPr>
          <p:nvPr>
            <p:ph type="pic" sz="quarter" idx="37"/>
          </p:nvPr>
        </p:nvSpPr>
        <p:spPr>
          <a:xfrm>
            <a:off x="6086247" y="3419856"/>
            <a:ext cx="1536192" cy="1728216"/>
          </a:xfrm>
        </p:spPr>
        <p:txBody>
          <a:bodyPr lIns="182880" tIns="91440" rIns="182880" bIns="91440"/>
          <a:lstStyle>
            <a:lvl1pPr marL="0" indent="0">
              <a:buFontTx/>
              <a:buNone/>
              <a:defRPr/>
            </a:lvl1pPr>
          </a:lstStyle>
          <a:p>
            <a:r>
              <a:rPr lang="en-US"/>
              <a:t>Click icon to add picture</a:t>
            </a:r>
          </a:p>
        </p:txBody>
      </p:sp>
      <p:sp>
        <p:nvSpPr>
          <p:cNvPr id="40" name="Picture Placeholder 3"/>
          <p:cNvSpPr>
            <a:spLocks noGrp="1"/>
          </p:cNvSpPr>
          <p:nvPr>
            <p:ph type="pic" sz="quarter" idx="38"/>
          </p:nvPr>
        </p:nvSpPr>
        <p:spPr>
          <a:xfrm>
            <a:off x="0" y="5129784"/>
            <a:ext cx="1536192" cy="1728216"/>
          </a:xfrm>
        </p:spPr>
        <p:txBody>
          <a:bodyPr lIns="182880" tIns="91440" rIns="182880" bIns="91440"/>
          <a:lstStyle>
            <a:lvl1pPr marL="0" indent="0">
              <a:buFontTx/>
              <a:buNone/>
              <a:defRPr/>
            </a:lvl1pPr>
          </a:lstStyle>
          <a:p>
            <a:r>
              <a:rPr lang="en-US"/>
              <a:t>Click icon to add picture</a:t>
            </a:r>
          </a:p>
        </p:txBody>
      </p:sp>
      <p:sp>
        <p:nvSpPr>
          <p:cNvPr id="41" name="Picture Placeholder 3"/>
          <p:cNvSpPr>
            <a:spLocks noGrp="1"/>
          </p:cNvSpPr>
          <p:nvPr>
            <p:ph type="pic" sz="quarter" idx="39"/>
          </p:nvPr>
        </p:nvSpPr>
        <p:spPr>
          <a:xfrm>
            <a:off x="1521562" y="5129784"/>
            <a:ext cx="1536192" cy="1728216"/>
          </a:xfrm>
        </p:spPr>
        <p:txBody>
          <a:bodyPr lIns="182880" tIns="91440" rIns="182880" bIns="91440"/>
          <a:lstStyle>
            <a:lvl1pPr marL="0" indent="0">
              <a:buFontTx/>
              <a:buNone/>
              <a:defRPr/>
            </a:lvl1pPr>
          </a:lstStyle>
          <a:p>
            <a:r>
              <a:rPr lang="en-US"/>
              <a:t>Click icon to add picture</a:t>
            </a:r>
          </a:p>
        </p:txBody>
      </p:sp>
      <p:sp>
        <p:nvSpPr>
          <p:cNvPr id="42" name="Picture Placeholder 3"/>
          <p:cNvSpPr>
            <a:spLocks noGrp="1"/>
          </p:cNvSpPr>
          <p:nvPr>
            <p:ph type="pic" sz="quarter" idx="40"/>
          </p:nvPr>
        </p:nvSpPr>
        <p:spPr>
          <a:xfrm>
            <a:off x="3043124" y="5129784"/>
            <a:ext cx="1536192" cy="1728216"/>
          </a:xfrm>
        </p:spPr>
        <p:txBody>
          <a:bodyPr lIns="182880" tIns="91440" rIns="182880" bIns="91440"/>
          <a:lstStyle>
            <a:lvl1pPr marL="0" indent="0">
              <a:buFontTx/>
              <a:buNone/>
              <a:defRPr/>
            </a:lvl1pPr>
          </a:lstStyle>
          <a:p>
            <a:r>
              <a:rPr lang="en-US"/>
              <a:t>Click icon to add picture</a:t>
            </a:r>
          </a:p>
        </p:txBody>
      </p:sp>
      <p:sp>
        <p:nvSpPr>
          <p:cNvPr id="43" name="Picture Placeholder 3"/>
          <p:cNvSpPr>
            <a:spLocks noGrp="1"/>
          </p:cNvSpPr>
          <p:nvPr>
            <p:ph type="pic" sz="quarter" idx="41"/>
          </p:nvPr>
        </p:nvSpPr>
        <p:spPr>
          <a:xfrm>
            <a:off x="4564685" y="5129784"/>
            <a:ext cx="1536192" cy="1728216"/>
          </a:xfrm>
        </p:spPr>
        <p:txBody>
          <a:bodyPr lIns="182880" tIns="91440" rIns="182880" bIns="91440"/>
          <a:lstStyle>
            <a:lvl1pPr marL="0" indent="0">
              <a:buFontTx/>
              <a:buNone/>
              <a:defRPr/>
            </a:lvl1pPr>
          </a:lstStyle>
          <a:p>
            <a:r>
              <a:rPr lang="en-US"/>
              <a:t>Click icon to add picture</a:t>
            </a:r>
          </a:p>
        </p:txBody>
      </p:sp>
      <p:sp>
        <p:nvSpPr>
          <p:cNvPr id="44" name="Picture Placeholder 3"/>
          <p:cNvSpPr>
            <a:spLocks noGrp="1"/>
          </p:cNvSpPr>
          <p:nvPr>
            <p:ph type="pic" sz="quarter" idx="42"/>
          </p:nvPr>
        </p:nvSpPr>
        <p:spPr>
          <a:xfrm>
            <a:off x="7607808" y="5129784"/>
            <a:ext cx="1536192" cy="1728216"/>
          </a:xfrm>
        </p:spPr>
        <p:txBody>
          <a:bodyPr lIns="182880" tIns="91440" rIns="182880" bIns="91440"/>
          <a:lstStyle>
            <a:lvl1pPr marL="0" indent="0">
              <a:buFontTx/>
              <a:buNone/>
              <a:defRPr/>
            </a:lvl1pPr>
          </a:lstStyle>
          <a:p>
            <a:r>
              <a:rPr lang="en-US"/>
              <a:t>Click icon to add picture</a:t>
            </a:r>
          </a:p>
        </p:txBody>
      </p:sp>
      <p:sp>
        <p:nvSpPr>
          <p:cNvPr id="45" name="Picture Placeholder 3"/>
          <p:cNvSpPr>
            <a:spLocks noGrp="1"/>
          </p:cNvSpPr>
          <p:nvPr>
            <p:ph type="pic" sz="quarter" idx="43"/>
          </p:nvPr>
        </p:nvSpPr>
        <p:spPr>
          <a:xfrm>
            <a:off x="6086247" y="5129784"/>
            <a:ext cx="1536192" cy="1728216"/>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22946942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18288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2667000" y="1397000"/>
            <a:ext cx="18288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6" name="Picture Placeholder 3"/>
          <p:cNvSpPr>
            <a:spLocks noGrp="1"/>
          </p:cNvSpPr>
          <p:nvPr>
            <p:ph type="pic" sz="quarter" idx="12"/>
          </p:nvPr>
        </p:nvSpPr>
        <p:spPr>
          <a:xfrm>
            <a:off x="4648200" y="1397000"/>
            <a:ext cx="18288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7" name="Picture Placeholder 3"/>
          <p:cNvSpPr>
            <a:spLocks noGrp="1"/>
          </p:cNvSpPr>
          <p:nvPr>
            <p:ph type="pic" sz="quarter" idx="13"/>
          </p:nvPr>
        </p:nvSpPr>
        <p:spPr>
          <a:xfrm>
            <a:off x="6629400" y="1397000"/>
            <a:ext cx="18288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10" name="Text Placeholder 9"/>
          <p:cNvSpPr>
            <a:spLocks noGrp="1"/>
          </p:cNvSpPr>
          <p:nvPr>
            <p:ph type="body" sz="quarter" idx="14"/>
          </p:nvPr>
        </p:nvSpPr>
        <p:spPr>
          <a:xfrm>
            <a:off x="685800" y="4980566"/>
            <a:ext cx="18288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2667000" y="4980566"/>
            <a:ext cx="1828800" cy="958851"/>
          </a:xfrm>
        </p:spPr>
        <p:txBody>
          <a:bodyPr>
            <a:noAutofit/>
          </a:bodyPr>
          <a:lstStyle>
            <a:lvl1pPr marL="0" indent="0">
              <a:buNone/>
              <a:defRPr sz="1050"/>
            </a:lvl1pPr>
            <a:lvl2pPr marL="114297" indent="-114297">
              <a:buClr>
                <a:schemeClr val="accent3"/>
              </a:buClr>
              <a:buFont typeface="Arial" panose="020B0604020202020204" pitchFamily="34" charset="0"/>
              <a:buChar char="•"/>
              <a:defRPr sz="1050"/>
            </a:lvl2pPr>
            <a:lvl3pPr marL="228594" indent="-114297">
              <a:buClr>
                <a:schemeClr val="accent3"/>
              </a:buClr>
              <a:defRPr sz="1050"/>
            </a:lvl3pPr>
            <a:lvl4pPr marL="400040" indent="-171446">
              <a:buClr>
                <a:schemeClr val="accent3"/>
              </a:buClr>
              <a:defRPr sz="1050"/>
            </a:lvl4pPr>
            <a:lvl5pPr marL="571486" indent="-171446">
              <a:buClr>
                <a:schemeClr val="accent3"/>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9"/>
          <p:cNvSpPr>
            <a:spLocks noGrp="1"/>
          </p:cNvSpPr>
          <p:nvPr>
            <p:ph type="body" sz="quarter" idx="16"/>
          </p:nvPr>
        </p:nvSpPr>
        <p:spPr>
          <a:xfrm>
            <a:off x="4648200" y="4980566"/>
            <a:ext cx="1828800" cy="958851"/>
          </a:xfrm>
        </p:spPr>
        <p:txBody>
          <a:bodyPr>
            <a:noAutofit/>
          </a:bodyPr>
          <a:lstStyle>
            <a:lvl1pPr marL="0" indent="0">
              <a:buNone/>
              <a:defRPr sz="1050"/>
            </a:lvl1pPr>
            <a:lvl2pPr marL="114297" indent="-114297">
              <a:buClr>
                <a:schemeClr val="accent2"/>
              </a:buClr>
              <a:buFont typeface="Arial" panose="020B0604020202020204" pitchFamily="34" charset="0"/>
              <a:buChar char="•"/>
              <a:defRPr sz="1050"/>
            </a:lvl2pPr>
            <a:lvl3pPr marL="228594" indent="-114297">
              <a:buClr>
                <a:schemeClr val="accent2"/>
              </a:buClr>
              <a:defRPr sz="1050"/>
            </a:lvl3pPr>
            <a:lvl4pPr marL="400040" indent="-171446">
              <a:buClr>
                <a:schemeClr val="accent2"/>
              </a:buClr>
              <a:defRPr sz="1050"/>
            </a:lvl4pPr>
            <a:lvl5pPr marL="571486" indent="-171446">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6629400" y="4980566"/>
            <a:ext cx="1828800" cy="958851"/>
          </a:xfrm>
        </p:spPr>
        <p:txBody>
          <a:bodyPr>
            <a:noAutofit/>
          </a:bodyPr>
          <a:lstStyle>
            <a:lvl1pPr marL="0" indent="0">
              <a:buNone/>
              <a:defRPr sz="1050"/>
            </a:lvl1pPr>
            <a:lvl2pPr marL="114297" indent="-114297">
              <a:buClr>
                <a:schemeClr val="bg2"/>
              </a:buClr>
              <a:buFont typeface="Arial" panose="020B0604020202020204" pitchFamily="34" charset="0"/>
              <a:buChar char="•"/>
              <a:defRPr sz="1050"/>
            </a:lvl2pPr>
            <a:lvl3pPr marL="228594" indent="-114297">
              <a:buClr>
                <a:schemeClr val="bg2"/>
              </a:buClr>
              <a:defRPr sz="1050"/>
            </a:lvl3pPr>
            <a:lvl4pPr marL="400040" indent="-171446">
              <a:buClr>
                <a:schemeClr val="bg2"/>
              </a:buClr>
              <a:defRPr sz="1050"/>
            </a:lvl4pPr>
            <a:lvl5pPr marL="571486" indent="-171446">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9051935"/>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288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18288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2667000" y="1397000"/>
            <a:ext cx="18288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6" name="Picture Placeholder 3"/>
          <p:cNvSpPr>
            <a:spLocks noGrp="1"/>
          </p:cNvSpPr>
          <p:nvPr>
            <p:ph type="pic" sz="quarter" idx="12"/>
          </p:nvPr>
        </p:nvSpPr>
        <p:spPr>
          <a:xfrm>
            <a:off x="4648200" y="1397000"/>
            <a:ext cx="18288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7" name="Picture Placeholder 3"/>
          <p:cNvSpPr>
            <a:spLocks noGrp="1"/>
          </p:cNvSpPr>
          <p:nvPr>
            <p:ph type="pic" sz="quarter" idx="13"/>
          </p:nvPr>
        </p:nvSpPr>
        <p:spPr>
          <a:xfrm>
            <a:off x="6629400" y="1397000"/>
            <a:ext cx="18288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10" name="Text Placeholder 9"/>
          <p:cNvSpPr>
            <a:spLocks noGrp="1"/>
          </p:cNvSpPr>
          <p:nvPr>
            <p:ph type="body" sz="quarter" idx="14"/>
          </p:nvPr>
        </p:nvSpPr>
        <p:spPr>
          <a:xfrm>
            <a:off x="685800" y="4980566"/>
            <a:ext cx="18288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2667000" y="4980566"/>
            <a:ext cx="1828800" cy="958851"/>
          </a:xfrm>
        </p:spPr>
        <p:txBody>
          <a:bodyPr>
            <a:noAutofit/>
          </a:bodyPr>
          <a:lstStyle>
            <a:lvl1pPr marL="0" indent="0">
              <a:buNone/>
              <a:defRPr sz="1050"/>
            </a:lvl1pPr>
            <a:lvl2pPr marL="114297" indent="-114297">
              <a:buClr>
                <a:schemeClr val="accent3"/>
              </a:buClr>
              <a:buFont typeface="Arial" panose="020B0604020202020204" pitchFamily="34" charset="0"/>
              <a:buChar char="•"/>
              <a:defRPr sz="1050"/>
            </a:lvl2pPr>
            <a:lvl3pPr marL="228594" indent="-114297">
              <a:buClr>
                <a:schemeClr val="accent3"/>
              </a:buClr>
              <a:defRPr sz="1050"/>
            </a:lvl3pPr>
            <a:lvl4pPr marL="400040" indent="-171446">
              <a:buClr>
                <a:schemeClr val="accent3"/>
              </a:buClr>
              <a:defRPr sz="1050"/>
            </a:lvl4pPr>
            <a:lvl5pPr marL="571486" indent="-171446">
              <a:buClr>
                <a:schemeClr val="accent3"/>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9"/>
          <p:cNvSpPr>
            <a:spLocks noGrp="1"/>
          </p:cNvSpPr>
          <p:nvPr>
            <p:ph type="body" sz="quarter" idx="16"/>
          </p:nvPr>
        </p:nvSpPr>
        <p:spPr>
          <a:xfrm>
            <a:off x="4648200" y="4980566"/>
            <a:ext cx="1828800" cy="958851"/>
          </a:xfrm>
        </p:spPr>
        <p:txBody>
          <a:bodyPr>
            <a:noAutofit/>
          </a:bodyPr>
          <a:lstStyle>
            <a:lvl1pPr marL="0" indent="0">
              <a:buNone/>
              <a:defRPr sz="1050"/>
            </a:lvl1pPr>
            <a:lvl2pPr marL="114297" indent="-114297">
              <a:buClr>
                <a:schemeClr val="accent2"/>
              </a:buClr>
              <a:buFont typeface="Arial" panose="020B0604020202020204" pitchFamily="34" charset="0"/>
              <a:buChar char="•"/>
              <a:defRPr sz="1050"/>
            </a:lvl2pPr>
            <a:lvl3pPr marL="228594" indent="-114297">
              <a:buClr>
                <a:schemeClr val="accent2"/>
              </a:buClr>
              <a:defRPr sz="1050"/>
            </a:lvl3pPr>
            <a:lvl4pPr marL="400040" indent="-171446">
              <a:buClr>
                <a:schemeClr val="accent2"/>
              </a:buClr>
              <a:defRPr sz="1050"/>
            </a:lvl4pPr>
            <a:lvl5pPr marL="571486" indent="-171446">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6629400" y="4980566"/>
            <a:ext cx="1828800" cy="958851"/>
          </a:xfrm>
        </p:spPr>
        <p:txBody>
          <a:bodyPr>
            <a:noAutofit/>
          </a:bodyPr>
          <a:lstStyle>
            <a:lvl1pPr marL="0" indent="0">
              <a:buNone/>
              <a:defRPr sz="1050"/>
            </a:lvl1pPr>
            <a:lvl2pPr marL="114297" indent="-114297">
              <a:buClr>
                <a:schemeClr val="bg2"/>
              </a:buClr>
              <a:buFont typeface="Arial" panose="020B0604020202020204" pitchFamily="34" charset="0"/>
              <a:buChar char="•"/>
              <a:defRPr sz="1050"/>
            </a:lvl2pPr>
            <a:lvl3pPr marL="228594" indent="-114297">
              <a:buClr>
                <a:schemeClr val="bg2"/>
              </a:buClr>
              <a:defRPr sz="1050"/>
            </a:lvl3pPr>
            <a:lvl4pPr marL="400040" indent="-171446">
              <a:buClr>
                <a:schemeClr val="bg2"/>
              </a:buClr>
              <a:defRPr sz="1050"/>
            </a:lvl4pPr>
            <a:lvl5pPr marL="571486" indent="-171446">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1040802948"/>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288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3323844" y="1397000"/>
            <a:ext cx="2496312"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6" name="Picture Placeholder 3"/>
          <p:cNvSpPr>
            <a:spLocks noGrp="1"/>
          </p:cNvSpPr>
          <p:nvPr>
            <p:ph type="pic" sz="quarter" idx="12"/>
          </p:nvPr>
        </p:nvSpPr>
        <p:spPr>
          <a:xfrm>
            <a:off x="5961888" y="1397000"/>
            <a:ext cx="2496312"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8" name="Text Placeholder 9"/>
          <p:cNvSpPr>
            <a:spLocks noGrp="1"/>
          </p:cNvSpPr>
          <p:nvPr>
            <p:ph type="body" sz="quarter" idx="14"/>
          </p:nvPr>
        </p:nvSpPr>
        <p:spPr>
          <a:xfrm>
            <a:off x="685800" y="4980566"/>
            <a:ext cx="249631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3323844" y="4980566"/>
            <a:ext cx="2496312" cy="958851"/>
          </a:xfrm>
        </p:spPr>
        <p:txBody>
          <a:bodyPr>
            <a:noAutofit/>
          </a:bodyPr>
          <a:lstStyle>
            <a:lvl1pPr marL="0" indent="0">
              <a:buNone/>
              <a:defRPr sz="1050"/>
            </a:lvl1pPr>
            <a:lvl2pPr marL="114297" indent="-114297">
              <a:buClr>
                <a:schemeClr val="accent4"/>
              </a:buClr>
              <a:buFont typeface="Arial" panose="020B0604020202020204" pitchFamily="34" charset="0"/>
              <a:buChar char="•"/>
              <a:defRPr sz="1050"/>
            </a:lvl2pPr>
            <a:lvl3pPr marL="228594" indent="-114297">
              <a:buClr>
                <a:schemeClr val="accent4"/>
              </a:buClr>
              <a:defRPr sz="1050"/>
            </a:lvl3pPr>
            <a:lvl4pPr marL="400040" indent="-171446">
              <a:buClr>
                <a:schemeClr val="accent4"/>
              </a:buClr>
              <a:defRPr sz="1050"/>
            </a:lvl4pPr>
            <a:lvl5pPr marL="571486" indent="-171446">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5961888" y="4980566"/>
            <a:ext cx="2496312" cy="958851"/>
          </a:xfrm>
        </p:spPr>
        <p:txBody>
          <a:bodyPr>
            <a:noAutofit/>
          </a:bodyPr>
          <a:lstStyle>
            <a:lvl1pPr marL="0" indent="0">
              <a:buNone/>
              <a:defRPr sz="1050"/>
            </a:lvl1pPr>
            <a:lvl2pPr marL="114297" indent="-114297">
              <a:buClr>
                <a:schemeClr val="accent2"/>
              </a:buClr>
              <a:buFont typeface="Arial" panose="020B0604020202020204" pitchFamily="34" charset="0"/>
              <a:buChar char="•"/>
              <a:defRPr sz="1050"/>
            </a:lvl2pPr>
            <a:lvl3pPr marL="228594" indent="-114297">
              <a:buClr>
                <a:schemeClr val="accent2"/>
              </a:buClr>
              <a:defRPr sz="1050"/>
            </a:lvl3pPr>
            <a:lvl4pPr marL="400040" indent="-171446">
              <a:buClr>
                <a:schemeClr val="accent2"/>
              </a:buClr>
              <a:defRPr sz="1050"/>
            </a:lvl4pPr>
            <a:lvl5pPr marL="571486" indent="-171446">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90404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3323844" y="1397000"/>
            <a:ext cx="2496312"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6" name="Picture Placeholder 3"/>
          <p:cNvSpPr>
            <a:spLocks noGrp="1"/>
          </p:cNvSpPr>
          <p:nvPr>
            <p:ph type="pic" sz="quarter" idx="12"/>
          </p:nvPr>
        </p:nvSpPr>
        <p:spPr>
          <a:xfrm>
            <a:off x="5961888" y="1397000"/>
            <a:ext cx="2496312"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8" name="Text Placeholder 9"/>
          <p:cNvSpPr>
            <a:spLocks noGrp="1"/>
          </p:cNvSpPr>
          <p:nvPr>
            <p:ph type="body" sz="quarter" idx="14"/>
          </p:nvPr>
        </p:nvSpPr>
        <p:spPr>
          <a:xfrm>
            <a:off x="685800" y="4980566"/>
            <a:ext cx="249631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3323844" y="4980566"/>
            <a:ext cx="2496312" cy="958851"/>
          </a:xfrm>
        </p:spPr>
        <p:txBody>
          <a:bodyPr>
            <a:noAutofit/>
          </a:bodyPr>
          <a:lstStyle>
            <a:lvl1pPr marL="0" indent="0">
              <a:buNone/>
              <a:defRPr sz="1050"/>
            </a:lvl1pPr>
            <a:lvl2pPr marL="114297" indent="-114297">
              <a:buClr>
                <a:schemeClr val="accent4"/>
              </a:buClr>
              <a:buFont typeface="Arial" panose="020B0604020202020204" pitchFamily="34" charset="0"/>
              <a:buChar char="•"/>
              <a:defRPr sz="1050"/>
            </a:lvl2pPr>
            <a:lvl3pPr marL="228594" indent="-114297">
              <a:buClr>
                <a:schemeClr val="accent4"/>
              </a:buClr>
              <a:defRPr sz="1050"/>
            </a:lvl3pPr>
            <a:lvl4pPr marL="400040" indent="-171446">
              <a:buClr>
                <a:schemeClr val="accent4"/>
              </a:buClr>
              <a:defRPr sz="1050"/>
            </a:lvl4pPr>
            <a:lvl5pPr marL="571486" indent="-171446">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5961888" y="4980566"/>
            <a:ext cx="2496312" cy="958851"/>
          </a:xfrm>
        </p:spPr>
        <p:txBody>
          <a:bodyPr>
            <a:noAutofit/>
          </a:bodyPr>
          <a:lstStyle>
            <a:lvl1pPr marL="0" indent="0">
              <a:buNone/>
              <a:defRPr sz="1050"/>
            </a:lvl1pPr>
            <a:lvl2pPr marL="114297" indent="-114297">
              <a:buClr>
                <a:schemeClr val="accent2"/>
              </a:buClr>
              <a:buFont typeface="Arial" panose="020B0604020202020204" pitchFamily="34" charset="0"/>
              <a:buChar char="•"/>
              <a:defRPr sz="1050"/>
            </a:lvl2pPr>
            <a:lvl3pPr marL="228594" indent="-114297">
              <a:buClr>
                <a:schemeClr val="accent2"/>
              </a:buClr>
              <a:defRPr sz="1050"/>
            </a:lvl3pPr>
            <a:lvl4pPr marL="400040" indent="-171446">
              <a:buClr>
                <a:schemeClr val="accent2"/>
              </a:buClr>
              <a:defRPr sz="1050"/>
            </a:lvl4pPr>
            <a:lvl5pPr marL="571486" indent="-171446">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25900289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4644009" y="1397000"/>
            <a:ext cx="3814192"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8" name="Text Placeholder 9"/>
          <p:cNvSpPr>
            <a:spLocks noGrp="1"/>
          </p:cNvSpPr>
          <p:nvPr>
            <p:ph type="body" sz="quarter" idx="14"/>
          </p:nvPr>
        </p:nvSpPr>
        <p:spPr>
          <a:xfrm>
            <a:off x="685800" y="4980566"/>
            <a:ext cx="381419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644009" y="4980566"/>
            <a:ext cx="3814192" cy="958851"/>
          </a:xfrm>
        </p:spPr>
        <p:txBody>
          <a:bodyPr>
            <a:noAutofit/>
          </a:bodyPr>
          <a:lstStyle>
            <a:lvl1pPr marL="0" indent="0">
              <a:buNone/>
              <a:defRPr sz="1050"/>
            </a:lvl1pPr>
            <a:lvl2pPr marL="114297" indent="-114297">
              <a:buClr>
                <a:schemeClr val="bg2"/>
              </a:buClr>
              <a:buFont typeface="Arial" panose="020B0604020202020204" pitchFamily="34" charset="0"/>
              <a:buChar char="•"/>
              <a:defRPr sz="1050"/>
            </a:lvl2pPr>
            <a:lvl3pPr marL="228594" indent="-114297">
              <a:buClr>
                <a:schemeClr val="bg2"/>
              </a:buClr>
              <a:defRPr sz="1050"/>
            </a:lvl3pPr>
            <a:lvl4pPr marL="400040" indent="-171446">
              <a:buClr>
                <a:schemeClr val="bg2"/>
              </a:buClr>
              <a:defRPr sz="1050"/>
            </a:lvl4pPr>
            <a:lvl5pPr marL="571486" indent="-171446">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00174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4644009" y="1397000"/>
            <a:ext cx="3814192"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8" name="Text Placeholder 9"/>
          <p:cNvSpPr>
            <a:spLocks noGrp="1"/>
          </p:cNvSpPr>
          <p:nvPr>
            <p:ph type="body" sz="quarter" idx="14"/>
          </p:nvPr>
        </p:nvSpPr>
        <p:spPr>
          <a:xfrm>
            <a:off x="685800" y="4980566"/>
            <a:ext cx="381419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644009" y="4980566"/>
            <a:ext cx="3814192" cy="958851"/>
          </a:xfrm>
        </p:spPr>
        <p:txBody>
          <a:bodyPr>
            <a:noAutofit/>
          </a:bodyPr>
          <a:lstStyle>
            <a:lvl1pPr marL="0" indent="0">
              <a:buNone/>
              <a:defRPr sz="1050"/>
            </a:lvl1pPr>
            <a:lvl2pPr marL="114297" indent="-114297">
              <a:buClr>
                <a:schemeClr val="bg2"/>
              </a:buClr>
              <a:buFont typeface="Arial" panose="020B0604020202020204" pitchFamily="34" charset="0"/>
              <a:buChar char="•"/>
              <a:defRPr sz="1050"/>
            </a:lvl2pPr>
            <a:lvl3pPr marL="228594" indent="-114297">
              <a:buClr>
                <a:schemeClr val="bg2"/>
              </a:buClr>
              <a:defRPr sz="1050"/>
            </a:lvl3pPr>
            <a:lvl4pPr marL="400040" indent="-171446">
              <a:buClr>
                <a:schemeClr val="bg2"/>
              </a:buClr>
              <a:defRPr sz="1050"/>
            </a:lvl4pPr>
            <a:lvl5pPr marL="571486" indent="-171446">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21637729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11" name="Picture Placeholder 3"/>
          <p:cNvSpPr>
            <a:spLocks noGrp="1"/>
          </p:cNvSpPr>
          <p:nvPr>
            <p:ph type="pic" sz="quarter" idx="10"/>
          </p:nvPr>
        </p:nvSpPr>
        <p:spPr>
          <a:xfrm>
            <a:off x="685800" y="1397001"/>
            <a:ext cx="18288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050"/>
            </a:lvl1pPr>
          </a:lstStyle>
          <a:p>
            <a:r>
              <a:rPr lang="en-US"/>
              <a:t>Click icon to add picture</a:t>
            </a:r>
            <a:endParaRPr lang="en-US" dirty="0"/>
          </a:p>
        </p:txBody>
      </p:sp>
      <p:sp>
        <p:nvSpPr>
          <p:cNvPr id="12" name="Picture Placeholder 3"/>
          <p:cNvSpPr>
            <a:spLocks noGrp="1"/>
          </p:cNvSpPr>
          <p:nvPr>
            <p:ph type="pic" sz="quarter" idx="11"/>
          </p:nvPr>
        </p:nvSpPr>
        <p:spPr>
          <a:xfrm>
            <a:off x="2667000" y="1397001"/>
            <a:ext cx="18288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050"/>
            </a:lvl1pPr>
          </a:lstStyle>
          <a:p>
            <a:r>
              <a:rPr lang="en-US"/>
              <a:t>Click icon to add picture</a:t>
            </a:r>
          </a:p>
        </p:txBody>
      </p:sp>
      <p:sp>
        <p:nvSpPr>
          <p:cNvPr id="13" name="Picture Placeholder 3"/>
          <p:cNvSpPr>
            <a:spLocks noGrp="1"/>
          </p:cNvSpPr>
          <p:nvPr>
            <p:ph type="pic" sz="quarter" idx="12"/>
          </p:nvPr>
        </p:nvSpPr>
        <p:spPr>
          <a:xfrm>
            <a:off x="4648200" y="1397001"/>
            <a:ext cx="18288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2"/>
            </a:outerShdw>
          </a:effectLst>
        </p:spPr>
        <p:txBody>
          <a:bodyPr anchor="ctr">
            <a:normAutofit/>
          </a:bodyPr>
          <a:lstStyle>
            <a:lvl1pPr marL="0" indent="0" algn="ctr">
              <a:buNone/>
              <a:defRPr sz="1050"/>
            </a:lvl1pPr>
          </a:lstStyle>
          <a:p>
            <a:r>
              <a:rPr lang="en-US"/>
              <a:t>Click icon to add picture</a:t>
            </a:r>
          </a:p>
        </p:txBody>
      </p:sp>
      <p:sp>
        <p:nvSpPr>
          <p:cNvPr id="16" name="Picture Placeholder 3"/>
          <p:cNvSpPr>
            <a:spLocks noGrp="1"/>
          </p:cNvSpPr>
          <p:nvPr>
            <p:ph type="pic" sz="quarter" idx="13"/>
          </p:nvPr>
        </p:nvSpPr>
        <p:spPr>
          <a:xfrm>
            <a:off x="6629400" y="1397001"/>
            <a:ext cx="18288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anchor="ctr">
            <a:normAutofit/>
          </a:bodyPr>
          <a:lstStyle>
            <a:lvl1pPr marL="0" indent="0" algn="ctr">
              <a:buNone/>
              <a:defRPr sz="1050"/>
            </a:lvl1pPr>
          </a:lstStyle>
          <a:p>
            <a:r>
              <a:rPr lang="en-US"/>
              <a:t>Click icon to add picture</a:t>
            </a:r>
          </a:p>
        </p:txBody>
      </p:sp>
      <p:sp>
        <p:nvSpPr>
          <p:cNvPr id="17" name="Content Placeholder 13"/>
          <p:cNvSpPr>
            <a:spLocks noGrp="1"/>
          </p:cNvSpPr>
          <p:nvPr>
            <p:ph sz="quarter" idx="18"/>
          </p:nvPr>
        </p:nvSpPr>
        <p:spPr>
          <a:xfrm>
            <a:off x="685800" y="3055281"/>
            <a:ext cx="183108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19"/>
          </p:nvPr>
        </p:nvSpPr>
        <p:spPr>
          <a:xfrm>
            <a:off x="2666238" y="3055281"/>
            <a:ext cx="1831086" cy="2988332"/>
          </a:xfrm>
        </p:spPr>
        <p:txBody>
          <a:bodyPr/>
          <a:lstStyle>
            <a:lvl1pPr marL="0" indent="0">
              <a:buNone/>
              <a:defRPr sz="1575"/>
            </a:lvl1pPr>
            <a:lvl2pPr marL="128588" indent="-128588">
              <a:buClr>
                <a:schemeClr val="accent3"/>
              </a:buClr>
              <a:buFont typeface="Arial" panose="020B0604020202020204" pitchFamily="34" charset="0"/>
              <a:buChar char="•"/>
              <a:defRPr sz="1050"/>
            </a:lvl2pPr>
            <a:lvl3pPr marL="257175" indent="-128588">
              <a:buClr>
                <a:schemeClr val="accent3"/>
              </a:buClr>
              <a:defRPr sz="1050"/>
            </a:lvl3pPr>
            <a:lvl4pPr marL="385763" indent="-128588">
              <a:buClr>
                <a:schemeClr val="accent3"/>
              </a:buClr>
              <a:defRPr sz="1050"/>
            </a:lvl4pPr>
            <a:lvl5pPr>
              <a:buClr>
                <a:schemeClr val="accent3"/>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0"/>
          </p:nvPr>
        </p:nvSpPr>
        <p:spPr>
          <a:xfrm>
            <a:off x="4646676" y="3055281"/>
            <a:ext cx="1831086" cy="2988332"/>
          </a:xfrm>
        </p:spPr>
        <p:txBody>
          <a:bodyPr/>
          <a:lstStyle>
            <a:lvl1pPr marL="0" indent="0">
              <a:buNone/>
              <a:defRPr sz="1575"/>
            </a:lvl1pPr>
            <a:lvl2pPr marL="128588" indent="-128588">
              <a:buClr>
                <a:schemeClr val="accent2"/>
              </a:buClr>
              <a:buFont typeface="Arial" panose="020B0604020202020204" pitchFamily="34" charset="0"/>
              <a:buChar char="•"/>
              <a:defRPr sz="1050"/>
            </a:lvl2pPr>
            <a:lvl3pPr marL="257175" indent="-128588">
              <a:buClr>
                <a:schemeClr val="accent2"/>
              </a:buClr>
              <a:defRPr sz="1050"/>
            </a:lvl3pPr>
            <a:lvl4pPr marL="385763" indent="-128588">
              <a:buClr>
                <a:schemeClr val="accent2"/>
              </a:buClr>
              <a:defRPr sz="1050"/>
            </a:lvl4pPr>
            <a:lvl5pPr>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13"/>
          <p:cNvSpPr>
            <a:spLocks noGrp="1"/>
          </p:cNvSpPr>
          <p:nvPr>
            <p:ph sz="quarter" idx="21"/>
          </p:nvPr>
        </p:nvSpPr>
        <p:spPr>
          <a:xfrm>
            <a:off x="6627114" y="3055281"/>
            <a:ext cx="1831086" cy="2988332"/>
          </a:xfrm>
        </p:spPr>
        <p:txBody>
          <a:bodyPr/>
          <a:lstStyle>
            <a:lvl1pPr marL="0" indent="0">
              <a:buNone/>
              <a:defRPr sz="1575"/>
            </a:lvl1pPr>
            <a:lvl2pPr marL="128588" indent="-128588">
              <a:buClr>
                <a:schemeClr val="accent4"/>
              </a:buClr>
              <a:buFont typeface="Arial" panose="020B0604020202020204" pitchFamily="34" charset="0"/>
              <a:buChar char="•"/>
              <a:defRPr sz="1050"/>
            </a:lvl2pPr>
            <a:lvl3pPr marL="257175" indent="-128588">
              <a:buClr>
                <a:schemeClr val="accent4"/>
              </a:buClr>
              <a:defRPr sz="1050"/>
            </a:lvl3pPr>
            <a:lvl4pPr marL="385763" indent="-128588">
              <a:buClr>
                <a:schemeClr val="accent4"/>
              </a:buClr>
              <a:defRPr sz="1050"/>
            </a:lvl4pPr>
            <a:lvl5pPr>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40330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1"/>
            <a:ext cx="18288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050"/>
            </a:lvl1pPr>
          </a:lstStyle>
          <a:p>
            <a:r>
              <a:rPr lang="en-US"/>
              <a:t>Click icon to add picture</a:t>
            </a:r>
            <a:endParaRPr lang="en-US" dirty="0"/>
          </a:p>
        </p:txBody>
      </p:sp>
      <p:sp>
        <p:nvSpPr>
          <p:cNvPr id="5" name="Picture Placeholder 3"/>
          <p:cNvSpPr>
            <a:spLocks noGrp="1"/>
          </p:cNvSpPr>
          <p:nvPr>
            <p:ph type="pic" sz="quarter" idx="11"/>
          </p:nvPr>
        </p:nvSpPr>
        <p:spPr>
          <a:xfrm>
            <a:off x="2667000" y="1397001"/>
            <a:ext cx="18288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050"/>
            </a:lvl1pPr>
          </a:lstStyle>
          <a:p>
            <a:r>
              <a:rPr lang="en-US"/>
              <a:t>Click icon to add picture</a:t>
            </a:r>
          </a:p>
        </p:txBody>
      </p:sp>
      <p:sp>
        <p:nvSpPr>
          <p:cNvPr id="6" name="Picture Placeholder 3"/>
          <p:cNvSpPr>
            <a:spLocks noGrp="1"/>
          </p:cNvSpPr>
          <p:nvPr>
            <p:ph type="pic" sz="quarter" idx="12"/>
          </p:nvPr>
        </p:nvSpPr>
        <p:spPr>
          <a:xfrm>
            <a:off x="4648200" y="1397001"/>
            <a:ext cx="18288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2"/>
            </a:outerShdw>
          </a:effectLst>
        </p:spPr>
        <p:txBody>
          <a:bodyPr anchor="ctr">
            <a:normAutofit/>
          </a:bodyPr>
          <a:lstStyle>
            <a:lvl1pPr marL="0" indent="0" algn="ctr">
              <a:buNone/>
              <a:defRPr sz="1050"/>
            </a:lvl1pPr>
          </a:lstStyle>
          <a:p>
            <a:r>
              <a:rPr lang="en-US"/>
              <a:t>Click icon to add picture</a:t>
            </a:r>
          </a:p>
        </p:txBody>
      </p:sp>
      <p:sp>
        <p:nvSpPr>
          <p:cNvPr id="7" name="Picture Placeholder 3"/>
          <p:cNvSpPr>
            <a:spLocks noGrp="1"/>
          </p:cNvSpPr>
          <p:nvPr>
            <p:ph type="pic" sz="quarter" idx="13"/>
          </p:nvPr>
        </p:nvSpPr>
        <p:spPr>
          <a:xfrm>
            <a:off x="6629400" y="1397001"/>
            <a:ext cx="18288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anchor="ctr">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p:nvPr>
        </p:nvSpPr>
        <p:spPr>
          <a:xfrm>
            <a:off x="685800" y="3055281"/>
            <a:ext cx="183108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2666238" y="3055281"/>
            <a:ext cx="1831086" cy="2988332"/>
          </a:xfrm>
        </p:spPr>
        <p:txBody>
          <a:bodyPr/>
          <a:lstStyle>
            <a:lvl1pPr marL="0" indent="0">
              <a:buNone/>
              <a:defRPr sz="1575"/>
            </a:lvl1pPr>
            <a:lvl2pPr marL="128588" indent="-128588">
              <a:buClr>
                <a:schemeClr val="accent3"/>
              </a:buClr>
              <a:buFont typeface="Arial" panose="020B0604020202020204" pitchFamily="34" charset="0"/>
              <a:buChar char="•"/>
              <a:defRPr sz="1050"/>
            </a:lvl2pPr>
            <a:lvl3pPr marL="257175" indent="-128588">
              <a:buClr>
                <a:schemeClr val="accent3"/>
              </a:buClr>
              <a:defRPr sz="1050"/>
            </a:lvl3pPr>
            <a:lvl4pPr marL="385763" indent="-128588">
              <a:buClr>
                <a:schemeClr val="accent3"/>
              </a:buClr>
              <a:defRPr sz="1050"/>
            </a:lvl4pPr>
            <a:lvl5pPr>
              <a:buClr>
                <a:schemeClr val="accent3"/>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4646676" y="3055281"/>
            <a:ext cx="1831086" cy="2988332"/>
          </a:xfrm>
        </p:spPr>
        <p:txBody>
          <a:bodyPr/>
          <a:lstStyle>
            <a:lvl1pPr marL="0" indent="0">
              <a:buNone/>
              <a:defRPr sz="1575"/>
            </a:lvl1pPr>
            <a:lvl2pPr marL="128588" indent="-128588">
              <a:buClr>
                <a:schemeClr val="accent2"/>
              </a:buClr>
              <a:buFont typeface="Arial" panose="020B0604020202020204" pitchFamily="34" charset="0"/>
              <a:buChar char="•"/>
              <a:defRPr sz="1050"/>
            </a:lvl2pPr>
            <a:lvl3pPr marL="257175" indent="-128588">
              <a:buClr>
                <a:schemeClr val="accent2"/>
              </a:buClr>
              <a:defRPr sz="1050"/>
            </a:lvl3pPr>
            <a:lvl4pPr marL="385763" indent="-128588">
              <a:buClr>
                <a:schemeClr val="accent2"/>
              </a:buClr>
              <a:defRPr sz="1050"/>
            </a:lvl4pPr>
            <a:lvl5pPr>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6627114" y="3055281"/>
            <a:ext cx="1831086" cy="2988332"/>
          </a:xfrm>
        </p:spPr>
        <p:txBody>
          <a:bodyPr/>
          <a:lstStyle>
            <a:lvl1pPr marL="0" indent="0">
              <a:buNone/>
              <a:defRPr sz="1575"/>
            </a:lvl1pPr>
            <a:lvl2pPr marL="128588" indent="-128588">
              <a:buClr>
                <a:schemeClr val="accent4"/>
              </a:buClr>
              <a:buFont typeface="Arial" panose="020B0604020202020204" pitchFamily="34" charset="0"/>
              <a:buChar char="•"/>
              <a:defRPr sz="1050"/>
            </a:lvl2pPr>
            <a:lvl3pPr marL="257175" indent="-128588">
              <a:buClr>
                <a:schemeClr val="accent4"/>
              </a:buClr>
              <a:defRPr sz="1050"/>
            </a:lvl3pPr>
            <a:lvl4pPr marL="385763" indent="-128588">
              <a:buClr>
                <a:schemeClr val="accent4"/>
              </a:buClr>
              <a:defRPr sz="1050"/>
            </a:lvl4pPr>
            <a:lvl5pPr>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22"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8957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defRPr sz="270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0483749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3323844" y="1397000"/>
            <a:ext cx="2496312"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6" name="Picture Placeholder 3"/>
          <p:cNvSpPr>
            <a:spLocks noGrp="1"/>
          </p:cNvSpPr>
          <p:nvPr>
            <p:ph type="pic" sz="quarter" idx="12"/>
          </p:nvPr>
        </p:nvSpPr>
        <p:spPr>
          <a:xfrm>
            <a:off x="5961888" y="1397000"/>
            <a:ext cx="2496312"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11" name="Content Placeholder 13"/>
          <p:cNvSpPr>
            <a:spLocks noGrp="1"/>
          </p:cNvSpPr>
          <p:nvPr>
            <p:ph sz="quarter" idx="18"/>
          </p:nvPr>
        </p:nvSpPr>
        <p:spPr>
          <a:xfrm>
            <a:off x="685800" y="3055281"/>
            <a:ext cx="2496312"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3323844" y="3055281"/>
            <a:ext cx="2496312" cy="2988332"/>
          </a:xfrm>
        </p:spPr>
        <p:txBody>
          <a:bodyPr/>
          <a:lstStyle>
            <a:lvl1pPr marL="0" indent="0">
              <a:buNone/>
              <a:defRPr sz="1575"/>
            </a:lvl1pPr>
            <a:lvl2pPr marL="128588" indent="-128588">
              <a:buClr>
                <a:schemeClr val="accent4"/>
              </a:buClr>
              <a:buFont typeface="Arial" panose="020B0604020202020204" pitchFamily="34" charset="0"/>
              <a:buChar char="•"/>
              <a:defRPr sz="1050"/>
            </a:lvl2pPr>
            <a:lvl3pPr marL="257175" indent="-128588">
              <a:buClr>
                <a:schemeClr val="accent4"/>
              </a:buClr>
              <a:defRPr sz="1050"/>
            </a:lvl3pPr>
            <a:lvl4pPr marL="385763" indent="-128588">
              <a:buClr>
                <a:schemeClr val="accent4"/>
              </a:buClr>
              <a:defRPr sz="1050"/>
            </a:lvl4pPr>
            <a:lvl5pPr>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5961888" y="3055281"/>
            <a:ext cx="2496312" cy="2988332"/>
          </a:xfrm>
        </p:spPr>
        <p:txBody>
          <a:bodyPr/>
          <a:lstStyle>
            <a:lvl1pPr marL="0" indent="0">
              <a:buNone/>
              <a:defRPr sz="1575"/>
            </a:lvl1pPr>
            <a:lvl2pPr marL="128588" indent="-128588">
              <a:buClr>
                <a:schemeClr val="accent2"/>
              </a:buClr>
              <a:buFont typeface="Arial" panose="020B0604020202020204" pitchFamily="34" charset="0"/>
              <a:buChar char="•"/>
              <a:defRPr sz="1050"/>
            </a:lvl2pPr>
            <a:lvl3pPr marL="257175" indent="-128588">
              <a:buClr>
                <a:schemeClr val="accent2"/>
              </a:buClr>
              <a:defRPr sz="1050"/>
            </a:lvl3pPr>
            <a:lvl4pPr marL="385763" indent="-128588">
              <a:buClr>
                <a:schemeClr val="accent2"/>
              </a:buClr>
              <a:defRPr sz="1050"/>
            </a:lvl4pPr>
            <a:lvl5pPr>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7136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3323844" y="1397000"/>
            <a:ext cx="2496312"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6" name="Picture Placeholder 3"/>
          <p:cNvSpPr>
            <a:spLocks noGrp="1"/>
          </p:cNvSpPr>
          <p:nvPr>
            <p:ph type="pic" sz="quarter" idx="12"/>
          </p:nvPr>
        </p:nvSpPr>
        <p:spPr>
          <a:xfrm>
            <a:off x="5961888" y="1397000"/>
            <a:ext cx="2496312"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11" name="Content Placeholder 13"/>
          <p:cNvSpPr>
            <a:spLocks noGrp="1"/>
          </p:cNvSpPr>
          <p:nvPr>
            <p:ph sz="quarter" idx="18"/>
          </p:nvPr>
        </p:nvSpPr>
        <p:spPr>
          <a:xfrm>
            <a:off x="685800" y="3055281"/>
            <a:ext cx="2496312"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3323844" y="3055281"/>
            <a:ext cx="2496312" cy="2988332"/>
          </a:xfrm>
        </p:spPr>
        <p:txBody>
          <a:bodyPr/>
          <a:lstStyle>
            <a:lvl1pPr marL="0" indent="0">
              <a:buNone/>
              <a:defRPr sz="1575"/>
            </a:lvl1pPr>
            <a:lvl2pPr marL="128588" indent="-128588">
              <a:buClr>
                <a:schemeClr val="accent4"/>
              </a:buClr>
              <a:buFont typeface="Arial" panose="020B0604020202020204" pitchFamily="34" charset="0"/>
              <a:buChar char="•"/>
              <a:defRPr sz="1050"/>
            </a:lvl2pPr>
            <a:lvl3pPr marL="257175" indent="-128588">
              <a:buClr>
                <a:schemeClr val="accent4"/>
              </a:buClr>
              <a:defRPr sz="1050"/>
            </a:lvl3pPr>
            <a:lvl4pPr marL="385763" indent="-128588">
              <a:buClr>
                <a:schemeClr val="accent4"/>
              </a:buClr>
              <a:defRPr sz="1050"/>
            </a:lvl4pPr>
            <a:lvl5pPr>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5961888" y="3055281"/>
            <a:ext cx="2496312" cy="2988332"/>
          </a:xfrm>
        </p:spPr>
        <p:txBody>
          <a:bodyPr/>
          <a:lstStyle>
            <a:lvl1pPr marL="0" indent="0">
              <a:buNone/>
              <a:defRPr sz="1575"/>
            </a:lvl1pPr>
            <a:lvl2pPr marL="128588" indent="-128588">
              <a:buClr>
                <a:schemeClr val="accent2"/>
              </a:buClr>
              <a:buFont typeface="Arial" panose="020B0604020202020204" pitchFamily="34" charset="0"/>
              <a:buChar char="•"/>
              <a:defRPr sz="1050"/>
            </a:lvl2pPr>
            <a:lvl3pPr marL="257175" indent="-128588">
              <a:buClr>
                <a:schemeClr val="accent2"/>
              </a:buClr>
              <a:defRPr sz="1050"/>
            </a:lvl3pPr>
            <a:lvl4pPr marL="385763" indent="-128588">
              <a:buClr>
                <a:schemeClr val="accent2"/>
              </a:buClr>
              <a:defRPr sz="1050"/>
            </a:lvl4pPr>
            <a:lvl5pPr>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4"/>
          <p:cNvSpPr>
            <a:spLocks noGrp="1"/>
          </p:cNvSpPr>
          <p:nvPr>
            <p:ph type="body" sz="quarter" idx="2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428724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4644009" y="1397000"/>
            <a:ext cx="3814192"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7" name="Content Placeholder 13"/>
          <p:cNvSpPr>
            <a:spLocks noGrp="1"/>
          </p:cNvSpPr>
          <p:nvPr>
            <p:ph sz="quarter" idx="18"/>
          </p:nvPr>
        </p:nvSpPr>
        <p:spPr>
          <a:xfrm>
            <a:off x="685800" y="3055281"/>
            <a:ext cx="38130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4645152" y="3055281"/>
            <a:ext cx="3813048" cy="2988332"/>
          </a:xfrm>
        </p:spPr>
        <p:txBody>
          <a:bodyPr/>
          <a:lstStyle>
            <a:lvl1pPr marL="0" indent="0">
              <a:buNone/>
              <a:defRPr sz="1575"/>
            </a:lvl1pPr>
            <a:lvl2pPr marL="128588" indent="-128588">
              <a:buClr>
                <a:schemeClr val="bg2"/>
              </a:buClr>
              <a:buFont typeface="Arial" panose="020B0604020202020204" pitchFamily="34" charset="0"/>
              <a:buChar char="•"/>
              <a:defRPr sz="1050"/>
            </a:lvl2pPr>
            <a:lvl3pPr marL="257175" indent="-128588">
              <a:buClr>
                <a:schemeClr val="bg2"/>
              </a:buClr>
              <a:defRPr sz="1050"/>
            </a:lvl3pPr>
            <a:lvl4pPr marL="385763" indent="-128588">
              <a:buClr>
                <a:schemeClr val="bg2"/>
              </a:buClr>
              <a:defRPr sz="1050"/>
            </a:lvl4pPr>
            <a:lvl5pPr>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25597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4644009" y="1397000"/>
            <a:ext cx="3814192"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7" name="Content Placeholder 13"/>
          <p:cNvSpPr>
            <a:spLocks noGrp="1"/>
          </p:cNvSpPr>
          <p:nvPr>
            <p:ph sz="quarter" idx="18"/>
          </p:nvPr>
        </p:nvSpPr>
        <p:spPr>
          <a:xfrm>
            <a:off x="685800" y="3055281"/>
            <a:ext cx="3813048"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4645152" y="3055281"/>
            <a:ext cx="3813048" cy="2988332"/>
          </a:xfrm>
        </p:spPr>
        <p:txBody>
          <a:bodyPr/>
          <a:lstStyle>
            <a:lvl1pPr marL="0" indent="0">
              <a:buNone/>
              <a:defRPr sz="1575"/>
            </a:lvl1pPr>
            <a:lvl2pPr marL="128588" indent="-128588">
              <a:buClr>
                <a:schemeClr val="bg2"/>
              </a:buClr>
              <a:buFont typeface="Arial" panose="020B0604020202020204" pitchFamily="34" charset="0"/>
              <a:buChar char="•"/>
              <a:defRPr sz="1050"/>
            </a:lvl2pPr>
            <a:lvl3pPr marL="257175" indent="-128588">
              <a:buClr>
                <a:schemeClr val="bg2"/>
              </a:buClr>
              <a:defRPr sz="1050"/>
            </a:lvl3pPr>
            <a:lvl4pPr marL="385763" indent="-128588">
              <a:buClr>
                <a:schemeClr val="bg2"/>
              </a:buClr>
              <a:defRPr sz="1050"/>
            </a:lvl4pPr>
            <a:lvl5pPr>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4"/>
          <p:cNvSpPr>
            <a:spLocks noGrp="1"/>
          </p:cNvSpPr>
          <p:nvPr>
            <p:ph type="body" sz="quarter" idx="2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37007559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038" y="1397001"/>
            <a:ext cx="1828800" cy="1476165"/>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6238" y="1397001"/>
            <a:ext cx="18288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7438" y="1397001"/>
            <a:ext cx="18288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8638" y="1397001"/>
            <a:ext cx="18288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4" name="Content Placeholder 13"/>
          <p:cNvSpPr>
            <a:spLocks noGrp="1"/>
          </p:cNvSpPr>
          <p:nvPr>
            <p:ph sz="quarter" idx="18"/>
          </p:nvPr>
        </p:nvSpPr>
        <p:spPr>
          <a:xfrm>
            <a:off x="685038" y="4717008"/>
            <a:ext cx="1831086" cy="1326605"/>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2665476"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4645914"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6626352"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685038" y="3057005"/>
            <a:ext cx="1828800" cy="1476165"/>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2666238" y="3057005"/>
            <a:ext cx="18288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4647438" y="3057005"/>
            <a:ext cx="18288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6628638" y="3057005"/>
            <a:ext cx="18288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Tree>
    <p:extLst>
      <p:ext uri="{BB962C8B-B14F-4D97-AF65-F5344CB8AC3E}">
        <p14:creationId xmlns:p14="http://schemas.microsoft.com/office/powerpoint/2010/main" val="7269765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038" y="1397001"/>
            <a:ext cx="1828800" cy="1476165"/>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6238" y="1397001"/>
            <a:ext cx="18288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7438" y="1397001"/>
            <a:ext cx="18288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8638" y="1397001"/>
            <a:ext cx="18288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4" name="Content Placeholder 13"/>
          <p:cNvSpPr>
            <a:spLocks noGrp="1"/>
          </p:cNvSpPr>
          <p:nvPr>
            <p:ph sz="quarter" idx="18"/>
          </p:nvPr>
        </p:nvSpPr>
        <p:spPr>
          <a:xfrm>
            <a:off x="685038" y="4717008"/>
            <a:ext cx="1831086" cy="1326605"/>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2665476"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4645914"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6626352" y="4717008"/>
            <a:ext cx="1831086" cy="1326605"/>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685038" y="3057005"/>
            <a:ext cx="1828800" cy="1476165"/>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2666238" y="3057005"/>
            <a:ext cx="18288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4647438" y="3057005"/>
            <a:ext cx="18288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6628638" y="3057005"/>
            <a:ext cx="1828800" cy="1476165"/>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22187581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323844" y="1397000"/>
            <a:ext cx="249631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7000"/>
            <a:ext cx="249631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1" name="Content Placeholder 13"/>
          <p:cNvSpPr>
            <a:spLocks noGrp="1"/>
          </p:cNvSpPr>
          <p:nvPr>
            <p:ph sz="quarter" idx="18"/>
          </p:nvPr>
        </p:nvSpPr>
        <p:spPr>
          <a:xfrm>
            <a:off x="685800"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3323844"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5961888"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685800" y="3060985"/>
            <a:ext cx="249631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3323844" y="3060985"/>
            <a:ext cx="249631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5961888" y="3060985"/>
            <a:ext cx="249631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Tree>
    <p:extLst>
      <p:ext uri="{BB962C8B-B14F-4D97-AF65-F5344CB8AC3E}">
        <p14:creationId xmlns:p14="http://schemas.microsoft.com/office/powerpoint/2010/main" val="6099170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323844" y="1397000"/>
            <a:ext cx="249631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7000"/>
            <a:ext cx="249631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1" name="Content Placeholder 13"/>
          <p:cNvSpPr>
            <a:spLocks noGrp="1"/>
          </p:cNvSpPr>
          <p:nvPr>
            <p:ph sz="quarter" idx="18"/>
          </p:nvPr>
        </p:nvSpPr>
        <p:spPr>
          <a:xfrm>
            <a:off x="685800"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3323844"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5961888" y="4720990"/>
            <a:ext cx="2496312" cy="1370248"/>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685800" y="3060985"/>
            <a:ext cx="249631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3323844" y="3060985"/>
            <a:ext cx="249631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5961888" y="3060985"/>
            <a:ext cx="249631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2102950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6944" y="1397000"/>
            <a:ext cx="381419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5152" y="1397000"/>
            <a:ext cx="381419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7" name="Content Placeholder 13"/>
          <p:cNvSpPr>
            <a:spLocks noGrp="1"/>
          </p:cNvSpPr>
          <p:nvPr>
            <p:ph sz="quarter" idx="18"/>
          </p:nvPr>
        </p:nvSpPr>
        <p:spPr>
          <a:xfrm>
            <a:off x="685800" y="4704406"/>
            <a:ext cx="3813048"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4645152" y="4704406"/>
            <a:ext cx="3813048"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686944" y="3060985"/>
            <a:ext cx="381419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4645152" y="3060985"/>
            <a:ext cx="381419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Tree>
    <p:extLst>
      <p:ext uri="{BB962C8B-B14F-4D97-AF65-F5344CB8AC3E}">
        <p14:creationId xmlns:p14="http://schemas.microsoft.com/office/powerpoint/2010/main" val="22381854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6944" y="1397000"/>
            <a:ext cx="381419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5152" y="1397000"/>
            <a:ext cx="381419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7" name="Content Placeholder 13"/>
          <p:cNvSpPr>
            <a:spLocks noGrp="1"/>
          </p:cNvSpPr>
          <p:nvPr>
            <p:ph sz="quarter" idx="18"/>
          </p:nvPr>
        </p:nvSpPr>
        <p:spPr>
          <a:xfrm>
            <a:off x="685800" y="4704406"/>
            <a:ext cx="3813048"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4645152" y="4704406"/>
            <a:ext cx="3813048" cy="1339207"/>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686944" y="3060985"/>
            <a:ext cx="381419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4645152" y="3060985"/>
            <a:ext cx="3814192" cy="1472184"/>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12" name="Text Placeholder 4"/>
          <p:cNvSpPr>
            <a:spLocks noGrp="1"/>
          </p:cNvSpPr>
          <p:nvPr>
            <p:ph type="body" sz="quarter" idx="26"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4284522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6_Title Slid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defRPr sz="270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4909702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6999"/>
            <a:ext cx="1828800" cy="4266109"/>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7000" y="1396999"/>
            <a:ext cx="1828800"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8200" y="1396999"/>
            <a:ext cx="1828800"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9400" y="1396999"/>
            <a:ext cx="1828800"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685800" y="4592048"/>
            <a:ext cx="1831086" cy="1071062"/>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2666238" y="4592048"/>
            <a:ext cx="1831086" cy="1071062"/>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4646676" y="4592048"/>
            <a:ext cx="1831086" cy="1071062"/>
          </a:xfrm>
          <a:solidFill>
            <a:schemeClr val="accent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6627114" y="4592048"/>
            <a:ext cx="1831086" cy="1071062"/>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2723313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6999"/>
            <a:ext cx="1828800" cy="4266109"/>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7000" y="1396999"/>
            <a:ext cx="1828800"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8200" y="1396999"/>
            <a:ext cx="1828800"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9400" y="1396999"/>
            <a:ext cx="1828800"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685800" y="4592048"/>
            <a:ext cx="1831086" cy="1071062"/>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2666238" y="4592048"/>
            <a:ext cx="1831086" cy="1071062"/>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4646676" y="4592048"/>
            <a:ext cx="1831086" cy="1071062"/>
          </a:xfrm>
          <a:solidFill>
            <a:schemeClr val="accent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6627114" y="4592048"/>
            <a:ext cx="1831086" cy="1071062"/>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8311255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6999"/>
            <a:ext cx="2496312" cy="4266109"/>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323844" y="1396999"/>
            <a:ext cx="2496312"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6999"/>
            <a:ext cx="2496312"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685800" y="4822880"/>
            <a:ext cx="2496312"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3323844" y="4822880"/>
            <a:ext cx="2496312" cy="840230"/>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5961888" y="4822880"/>
            <a:ext cx="2496312" cy="840230"/>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3788204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6999"/>
            <a:ext cx="2496312" cy="4266109"/>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323844" y="1396999"/>
            <a:ext cx="2496312"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6999"/>
            <a:ext cx="2496312"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685800" y="4822880"/>
            <a:ext cx="2496312"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3323844" y="4822880"/>
            <a:ext cx="2496312" cy="840230"/>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5961888" y="4822880"/>
            <a:ext cx="2496312" cy="840230"/>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22292266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6999"/>
            <a:ext cx="3814192"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4009" y="1396999"/>
            <a:ext cx="3814192"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685800" y="5053712"/>
            <a:ext cx="3813048"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4645152" y="5053712"/>
            <a:ext cx="3813048"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7"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36736352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6999"/>
            <a:ext cx="3814192"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4009" y="1396999"/>
            <a:ext cx="3814192" cy="4266109"/>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685800" y="5053712"/>
            <a:ext cx="3813048"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4645152" y="5053712"/>
            <a:ext cx="3813048"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80546248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1828800" cy="2644068"/>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7000" y="1397000"/>
            <a:ext cx="1828800"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8200" y="1397000"/>
            <a:ext cx="1828800"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9400" y="1397000"/>
            <a:ext cx="1828800"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685800" y="2970007"/>
            <a:ext cx="1831086" cy="1071062"/>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2666238" y="2970007"/>
            <a:ext cx="1831086" cy="1071062"/>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4646676" y="2970007"/>
            <a:ext cx="1831086" cy="1071062"/>
          </a:xfrm>
          <a:solidFill>
            <a:schemeClr val="accent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6627114" y="2970007"/>
            <a:ext cx="1831086" cy="1071062"/>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685800" y="4212305"/>
            <a:ext cx="1831086" cy="1713558"/>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2666238" y="4212305"/>
            <a:ext cx="1831086"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4646676" y="4212305"/>
            <a:ext cx="1831086"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6627114" y="4212305"/>
            <a:ext cx="1831086" cy="1713558"/>
          </a:xfrm>
        </p:spPr>
        <p:txBody>
          <a:bodyPr>
            <a:normAutofit/>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072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1828800" cy="2644068"/>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7000" y="1397000"/>
            <a:ext cx="1828800"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8200" y="1397000"/>
            <a:ext cx="1828800"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9400" y="1397000"/>
            <a:ext cx="1828800"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685800" y="2970007"/>
            <a:ext cx="1831086" cy="1071062"/>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2666238" y="2970007"/>
            <a:ext cx="1831086" cy="1071062"/>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4646676" y="2970007"/>
            <a:ext cx="1831086" cy="1071062"/>
          </a:xfrm>
          <a:solidFill>
            <a:schemeClr val="accent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6627114" y="2970007"/>
            <a:ext cx="1831086" cy="1071062"/>
          </a:xfrm>
          <a:solidFill>
            <a:schemeClr val="bg2">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685800" y="4212305"/>
            <a:ext cx="1831086" cy="1713558"/>
          </a:xfrm>
        </p:spPr>
        <p:txBody>
          <a:bodyPr/>
          <a:lstStyle>
            <a:lvl1pPr marL="0" indent="0">
              <a:buNone/>
              <a:defRPr sz="1050"/>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2666238" y="4212305"/>
            <a:ext cx="1831086" cy="1713558"/>
          </a:xfrm>
        </p:spPr>
        <p:txBody>
          <a:bodyPr>
            <a:normAutofit/>
          </a:bodyPr>
          <a:lstStyle>
            <a:lvl1pPr marL="0" indent="0">
              <a:buNone/>
              <a:defRPr sz="1050"/>
            </a:lvl1pPr>
            <a:lvl2pPr marL="128588" indent="-128588">
              <a:buClr>
                <a:schemeClr val="accent3"/>
              </a:buClr>
              <a:buFont typeface="Arial" panose="020B0604020202020204" pitchFamily="34" charset="0"/>
              <a:buChar char="•"/>
              <a:defRPr sz="1050"/>
            </a:lvl2pPr>
            <a:lvl3pPr marL="257175" indent="-128588">
              <a:buClr>
                <a:schemeClr val="accent3"/>
              </a:buClr>
              <a:defRPr sz="1050"/>
            </a:lvl3pPr>
            <a:lvl4pPr marL="385763" indent="-128588">
              <a:buClr>
                <a:schemeClr val="accent3"/>
              </a:buClr>
              <a:defRPr sz="1050"/>
            </a:lvl4pPr>
            <a:lvl5pPr>
              <a:buClr>
                <a:schemeClr val="accent3"/>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4646676" y="4212305"/>
            <a:ext cx="1831086" cy="1713558"/>
          </a:xfrm>
        </p:spPr>
        <p:txBody>
          <a:bodyPr>
            <a:normAutofit/>
          </a:bodyPr>
          <a:lstStyle>
            <a:lvl1pPr marL="0" indent="0">
              <a:buNone/>
              <a:defRPr sz="1050"/>
            </a:lvl1pPr>
            <a:lvl2pPr marL="128588" indent="-128588">
              <a:buClr>
                <a:schemeClr val="accent2"/>
              </a:buClr>
              <a:buFont typeface="Arial" panose="020B0604020202020204" pitchFamily="34" charset="0"/>
              <a:buChar char="•"/>
              <a:defRPr sz="1050"/>
            </a:lvl2pPr>
            <a:lvl3pPr marL="257175" indent="-128588">
              <a:buClr>
                <a:schemeClr val="accent2"/>
              </a:buClr>
              <a:defRPr sz="1050"/>
            </a:lvl3pPr>
            <a:lvl4pPr marL="385763" indent="-128588">
              <a:buClr>
                <a:schemeClr val="accent2"/>
              </a:buClr>
              <a:defRPr sz="1050"/>
            </a:lvl4pPr>
            <a:lvl5pPr>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6627114" y="4212305"/>
            <a:ext cx="1831086" cy="1713558"/>
          </a:xfrm>
        </p:spPr>
        <p:txBody>
          <a:bodyPr>
            <a:normAutofit/>
          </a:bodyPr>
          <a:lstStyle>
            <a:lvl1pPr marL="0" indent="0">
              <a:buNone/>
              <a:defRPr sz="1050"/>
            </a:lvl1pPr>
            <a:lvl2pPr marL="128588" indent="-128588">
              <a:buClr>
                <a:schemeClr val="bg2"/>
              </a:buClr>
              <a:buFont typeface="Arial" panose="020B0604020202020204" pitchFamily="34" charset="0"/>
              <a:buChar char="•"/>
              <a:defRPr sz="1050"/>
            </a:lvl2pPr>
            <a:lvl3pPr marL="257175" indent="-128588">
              <a:buClr>
                <a:schemeClr val="bg2"/>
              </a:buClr>
              <a:defRPr sz="1050"/>
            </a:lvl3pPr>
            <a:lvl4pPr marL="385763" indent="-128588">
              <a:buClr>
                <a:schemeClr val="bg2"/>
              </a:buClr>
              <a:defRPr sz="1050"/>
            </a:lvl4pPr>
            <a:lvl5pPr>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27"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25208668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2644068"/>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323844" y="1397000"/>
            <a:ext cx="2496312"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7000"/>
            <a:ext cx="2496312"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685800" y="3200839"/>
            <a:ext cx="2496312"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3323844" y="3200839"/>
            <a:ext cx="2496312" cy="840230"/>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5961888" y="3200839"/>
            <a:ext cx="2496312" cy="840230"/>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685800" y="4212305"/>
            <a:ext cx="2496312"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323844" y="4212305"/>
            <a:ext cx="2496312" cy="1750692"/>
          </a:xfrm>
        </p:spPr>
        <p:txBody>
          <a:bodyPr/>
          <a:lstStyle>
            <a:lvl1pPr marL="0" indent="0">
              <a:buNone/>
              <a:defRPr sz="1575"/>
            </a:lvl1pPr>
            <a:lvl2pPr marL="128588" indent="-128588">
              <a:buClr>
                <a:schemeClr val="accent4"/>
              </a:buClr>
              <a:buFont typeface="Arial" panose="020B0604020202020204" pitchFamily="34" charset="0"/>
              <a:buChar char="•"/>
              <a:defRPr sz="1050"/>
            </a:lvl2pPr>
            <a:lvl3pPr marL="257175" indent="-128588">
              <a:buClr>
                <a:schemeClr val="accent4"/>
              </a:buClr>
              <a:defRPr sz="1050"/>
            </a:lvl3pPr>
            <a:lvl4pPr marL="385763" indent="-128588">
              <a:buClr>
                <a:schemeClr val="accent4"/>
              </a:buClr>
              <a:defRPr sz="1050"/>
            </a:lvl4pPr>
            <a:lvl5pPr>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5961888" y="4212305"/>
            <a:ext cx="2496312" cy="1750692"/>
          </a:xfrm>
        </p:spPr>
        <p:txBody>
          <a:bodyPr/>
          <a:lstStyle>
            <a:lvl1pPr marL="0" indent="0">
              <a:buNone/>
              <a:defRPr sz="1575"/>
            </a:lvl1pPr>
            <a:lvl2pPr marL="128588" indent="-128588">
              <a:buClr>
                <a:schemeClr val="accent3"/>
              </a:buClr>
              <a:buFont typeface="Arial" panose="020B0604020202020204" pitchFamily="34" charset="0"/>
              <a:buChar char="•"/>
              <a:defRPr sz="1050"/>
            </a:lvl2pPr>
            <a:lvl3pPr marL="257175" indent="-128588">
              <a:buClr>
                <a:schemeClr val="accent3"/>
              </a:buClr>
              <a:defRPr sz="1050"/>
            </a:lvl3pPr>
            <a:lvl4pPr marL="385763" indent="-128588">
              <a:buClr>
                <a:schemeClr val="accent3"/>
              </a:buClr>
              <a:defRPr sz="1050"/>
            </a:lvl4pPr>
            <a:lvl5pPr>
              <a:buClr>
                <a:schemeClr val="accent3"/>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p:cNvSpPr>
            <a:spLocks noGrp="1"/>
          </p:cNvSpPr>
          <p:nvPr>
            <p:ph type="body" sz="quarter" idx="24"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12459285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2644068"/>
          </a:xfrm>
          <a:solidFill>
            <a:schemeClr val="bg1">
              <a:lumMod val="90000"/>
              <a:lumOff val="10000"/>
            </a:schemeClr>
          </a:solidFill>
        </p:spPr>
        <p:txBody>
          <a:bodyPr vert="horz" lIns="0" tIns="0" rIns="0" bIns="0" rtlCol="0" anchor="ctr">
            <a:normAutofit/>
          </a:bodyPr>
          <a:lstStyle>
            <a:lvl1pPr>
              <a:defRPr lang="en-US" sz="105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323844" y="1397000"/>
            <a:ext cx="2496312"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7000"/>
            <a:ext cx="2496312"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685800" y="3200839"/>
            <a:ext cx="2496312" cy="840230"/>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3323844" y="3200839"/>
            <a:ext cx="2496312" cy="840230"/>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5961888" y="3200839"/>
            <a:ext cx="2496312" cy="840230"/>
          </a:xfrm>
          <a:solidFill>
            <a:schemeClr val="accent3">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685800" y="4212305"/>
            <a:ext cx="2496312" cy="175069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323844" y="4212305"/>
            <a:ext cx="2496312" cy="1750692"/>
          </a:xfrm>
        </p:spPr>
        <p:txBody>
          <a:bodyPr/>
          <a:lstStyle>
            <a:lvl1pPr marL="0" indent="0">
              <a:buNone/>
              <a:defRPr sz="1575"/>
            </a:lvl1pPr>
            <a:lvl2pPr marL="128588" indent="-128588">
              <a:buClr>
                <a:schemeClr val="accent4"/>
              </a:buClr>
              <a:buFont typeface="Arial" panose="020B0604020202020204" pitchFamily="34" charset="0"/>
              <a:buChar char="•"/>
              <a:defRPr sz="1050"/>
            </a:lvl2pPr>
            <a:lvl3pPr marL="257175" indent="-128588">
              <a:buClr>
                <a:schemeClr val="accent4"/>
              </a:buClr>
              <a:defRPr sz="1050"/>
            </a:lvl3pPr>
            <a:lvl4pPr marL="385763" indent="-128588">
              <a:buClr>
                <a:schemeClr val="accent4"/>
              </a:buClr>
              <a:defRPr sz="1050"/>
            </a:lvl4pPr>
            <a:lvl5pPr>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5961888" y="4212305"/>
            <a:ext cx="2496312" cy="1750692"/>
          </a:xfrm>
        </p:spPr>
        <p:txBody>
          <a:bodyPr/>
          <a:lstStyle>
            <a:lvl1pPr marL="0" indent="0">
              <a:buNone/>
              <a:defRPr sz="1575"/>
            </a:lvl1pPr>
            <a:lvl2pPr marL="128588" indent="-128588">
              <a:buClr>
                <a:schemeClr val="accent3"/>
              </a:buClr>
              <a:buFont typeface="Arial" panose="020B0604020202020204" pitchFamily="34" charset="0"/>
              <a:buChar char="•"/>
              <a:defRPr sz="1050"/>
            </a:lvl2pPr>
            <a:lvl3pPr marL="257175" indent="-128588">
              <a:buClr>
                <a:schemeClr val="accent3"/>
              </a:buClr>
              <a:defRPr sz="1050"/>
            </a:lvl3pPr>
            <a:lvl4pPr marL="385763" indent="-128588">
              <a:buClr>
                <a:schemeClr val="accent3"/>
              </a:buClr>
              <a:defRPr sz="1050"/>
            </a:lvl4pPr>
            <a:lvl5pPr>
              <a:buClr>
                <a:schemeClr val="accent3"/>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555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7_Title Slid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defRPr sz="270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3702882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4009" y="1397000"/>
            <a:ext cx="3814192"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685800" y="3431671"/>
            <a:ext cx="3813048"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4645152" y="3431671"/>
            <a:ext cx="3813048"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685800" y="4212305"/>
            <a:ext cx="3813048" cy="1703066"/>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645152" y="4212305"/>
            <a:ext cx="3813048" cy="1703066"/>
          </a:xfrm>
        </p:spPr>
        <p:txBody>
          <a:bodyPr/>
          <a:lstStyle>
            <a:lvl1pPr marL="0" indent="0">
              <a:buNone/>
              <a:defRPr sz="1575"/>
            </a:lvl1pPr>
            <a:lvl2pPr marL="128588" indent="-128588">
              <a:buClr>
                <a:schemeClr val="accent4"/>
              </a:buClr>
              <a:buFont typeface="Arial" panose="020B0604020202020204" pitchFamily="34" charset="0"/>
              <a:buChar char="•"/>
              <a:defRPr sz="1050"/>
            </a:lvl2pPr>
            <a:lvl3pPr marL="257175" indent="-128588">
              <a:buClr>
                <a:schemeClr val="accent4"/>
              </a:buClr>
              <a:defRPr sz="1050"/>
            </a:lvl3pPr>
            <a:lvl4pPr marL="385763" indent="-128588">
              <a:buClr>
                <a:schemeClr val="accent4"/>
              </a:buClr>
              <a:defRPr sz="1050"/>
            </a:lvl4pPr>
            <a:lvl5pPr>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62782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4009" y="1397000"/>
            <a:ext cx="3814192" cy="2644068"/>
          </a:xfrm>
          <a:solidFill>
            <a:schemeClr val="bg1">
              <a:lumMod val="90000"/>
              <a:lumOff val="10000"/>
            </a:schemeClr>
          </a:solidFill>
        </p:spPr>
        <p:txBody>
          <a:bodyPr vert="horz" lIns="0" tIns="0" rIns="0" bIns="0" rtlCol="0" anchor="ctr">
            <a:normAutofit/>
          </a:bodyPr>
          <a:lstStyle>
            <a:lvl1pPr>
              <a:defRPr lang="en-US" sz="105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685800" y="3431671"/>
            <a:ext cx="3813048" cy="609398"/>
          </a:xfrm>
          <a:solidFill>
            <a:schemeClr val="accent1">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4645152" y="3431671"/>
            <a:ext cx="3813048" cy="609398"/>
          </a:xfrm>
          <a:solidFill>
            <a:schemeClr val="accent4">
              <a:alpha val="80000"/>
            </a:schemeClr>
          </a:solidFill>
        </p:spPr>
        <p:txBody>
          <a:bodyPr lIns="182880" tIns="91440" rIns="182880" bIns="91440" anchor="b" anchorCtr="0">
            <a:spAutoFit/>
          </a:bodyPr>
          <a:lstStyle>
            <a:lvl1pPr marL="0" indent="0">
              <a:buNone/>
              <a:defRPr sz="1500">
                <a:solidFill>
                  <a:srgbClr val="FFFFFF"/>
                </a:solidFill>
              </a:defRPr>
            </a:lvl1pPr>
            <a:lvl2pPr marL="0" indent="0">
              <a:buFont typeface="Arial" panose="020B0604020202020204" pitchFamily="34" charset="0"/>
              <a:buNone/>
              <a:defRPr sz="1050">
                <a:solidFill>
                  <a:srgbClr val="FFFFFF"/>
                </a:solidFill>
              </a:defRPr>
            </a:lvl2pPr>
            <a:lvl3pPr marL="257175" indent="-128588">
              <a:defRPr sz="1050">
                <a:solidFill>
                  <a:srgbClr val="FFFFFF"/>
                </a:solidFill>
              </a:defRPr>
            </a:lvl3pPr>
            <a:lvl4pPr marL="385763" indent="-128588">
              <a:defRPr sz="1050">
                <a:solidFill>
                  <a:srgbClr val="FFFFFF"/>
                </a:solidFill>
              </a:defRPr>
            </a:lvl4pPr>
            <a:lvl5pPr marL="557213" indent="-171450">
              <a:defRPr sz="1050">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685800" y="4212305"/>
            <a:ext cx="3813048" cy="1703066"/>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645152" y="4212305"/>
            <a:ext cx="3813048" cy="1703066"/>
          </a:xfrm>
        </p:spPr>
        <p:txBody>
          <a:bodyPr/>
          <a:lstStyle>
            <a:lvl1pPr marL="0" indent="0">
              <a:buNone/>
              <a:defRPr sz="1575"/>
            </a:lvl1pPr>
            <a:lvl2pPr marL="128588" indent="-128588">
              <a:buClr>
                <a:schemeClr val="accent4"/>
              </a:buClr>
              <a:buFont typeface="Arial" panose="020B0604020202020204" pitchFamily="34" charset="0"/>
              <a:buChar char="•"/>
              <a:defRPr sz="1050"/>
            </a:lvl2pPr>
            <a:lvl3pPr marL="257175" indent="-128588">
              <a:buClr>
                <a:schemeClr val="accent4"/>
              </a:buClr>
              <a:defRPr sz="1050"/>
            </a:lvl3pPr>
            <a:lvl4pPr marL="385763" indent="-128588">
              <a:buClr>
                <a:schemeClr val="accent4"/>
              </a:buClr>
              <a:defRPr sz="1050"/>
            </a:lvl4pPr>
            <a:lvl5pPr>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23"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30697366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1228437"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2612783" y="1639790"/>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3409679"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4794025" y="1639790"/>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0" name="Content Placeholder 13"/>
          <p:cNvSpPr>
            <a:spLocks noGrp="1"/>
          </p:cNvSpPr>
          <p:nvPr>
            <p:ph sz="quarter" idx="22" hasCustomPrompt="1"/>
          </p:nvPr>
        </p:nvSpPr>
        <p:spPr>
          <a:xfrm>
            <a:off x="5590922"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6975267" y="1639790"/>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2" name="Content Placeholder 13"/>
          <p:cNvSpPr>
            <a:spLocks noGrp="1"/>
          </p:cNvSpPr>
          <p:nvPr>
            <p:ph sz="quarter" idx="24" hasCustomPrompt="1"/>
          </p:nvPr>
        </p:nvSpPr>
        <p:spPr>
          <a:xfrm>
            <a:off x="7772164"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153548"/>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4" name="Content Placeholder 13"/>
          <p:cNvSpPr>
            <a:spLocks noGrp="1"/>
          </p:cNvSpPr>
          <p:nvPr>
            <p:ph sz="quarter" idx="26" hasCustomPrompt="1"/>
          </p:nvPr>
        </p:nvSpPr>
        <p:spPr>
          <a:xfrm>
            <a:off x="1228437"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2612783" y="3153548"/>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6" name="Content Placeholder 13"/>
          <p:cNvSpPr>
            <a:spLocks noGrp="1"/>
          </p:cNvSpPr>
          <p:nvPr>
            <p:ph sz="quarter" idx="28" hasCustomPrompt="1"/>
          </p:nvPr>
        </p:nvSpPr>
        <p:spPr>
          <a:xfrm>
            <a:off x="3409679"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4794025" y="3153548"/>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8" name="Content Placeholder 13"/>
          <p:cNvSpPr>
            <a:spLocks noGrp="1"/>
          </p:cNvSpPr>
          <p:nvPr>
            <p:ph sz="quarter" idx="30" hasCustomPrompt="1"/>
          </p:nvPr>
        </p:nvSpPr>
        <p:spPr>
          <a:xfrm>
            <a:off x="5590922"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6975267" y="3153548"/>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0" name="Content Placeholder 13"/>
          <p:cNvSpPr>
            <a:spLocks noGrp="1"/>
          </p:cNvSpPr>
          <p:nvPr>
            <p:ph sz="quarter" idx="32" hasCustomPrompt="1"/>
          </p:nvPr>
        </p:nvSpPr>
        <p:spPr>
          <a:xfrm>
            <a:off x="7772164"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431540" y="4667305"/>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2" name="Content Placeholder 13"/>
          <p:cNvSpPr>
            <a:spLocks noGrp="1"/>
          </p:cNvSpPr>
          <p:nvPr>
            <p:ph sz="quarter" idx="34" hasCustomPrompt="1"/>
          </p:nvPr>
        </p:nvSpPr>
        <p:spPr>
          <a:xfrm>
            <a:off x="1228437"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2612783" y="4667305"/>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4" name="Content Placeholder 13"/>
          <p:cNvSpPr>
            <a:spLocks noGrp="1"/>
          </p:cNvSpPr>
          <p:nvPr>
            <p:ph sz="quarter" idx="36" hasCustomPrompt="1"/>
          </p:nvPr>
        </p:nvSpPr>
        <p:spPr>
          <a:xfrm>
            <a:off x="3409679"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4794025" y="4667305"/>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6" name="Content Placeholder 13"/>
          <p:cNvSpPr>
            <a:spLocks noGrp="1"/>
          </p:cNvSpPr>
          <p:nvPr>
            <p:ph sz="quarter" idx="38" hasCustomPrompt="1"/>
          </p:nvPr>
        </p:nvSpPr>
        <p:spPr>
          <a:xfrm>
            <a:off x="5590922"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6975267" y="4667305"/>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8" name="Content Placeholder 13"/>
          <p:cNvSpPr>
            <a:spLocks noGrp="1"/>
          </p:cNvSpPr>
          <p:nvPr>
            <p:ph sz="quarter" idx="40" hasCustomPrompt="1"/>
          </p:nvPr>
        </p:nvSpPr>
        <p:spPr>
          <a:xfrm>
            <a:off x="7772164"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1256323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1228437"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2612783" y="1639790"/>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3409679"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4794025" y="1639790"/>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0" name="Content Placeholder 13"/>
          <p:cNvSpPr>
            <a:spLocks noGrp="1"/>
          </p:cNvSpPr>
          <p:nvPr>
            <p:ph sz="quarter" idx="22" hasCustomPrompt="1"/>
          </p:nvPr>
        </p:nvSpPr>
        <p:spPr>
          <a:xfrm>
            <a:off x="5590922"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6975267" y="1639790"/>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2" name="Content Placeholder 13"/>
          <p:cNvSpPr>
            <a:spLocks noGrp="1"/>
          </p:cNvSpPr>
          <p:nvPr>
            <p:ph sz="quarter" idx="24" hasCustomPrompt="1"/>
          </p:nvPr>
        </p:nvSpPr>
        <p:spPr>
          <a:xfrm>
            <a:off x="7772164" y="1639789"/>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153548"/>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4" name="Content Placeholder 13"/>
          <p:cNvSpPr>
            <a:spLocks noGrp="1"/>
          </p:cNvSpPr>
          <p:nvPr>
            <p:ph sz="quarter" idx="26" hasCustomPrompt="1"/>
          </p:nvPr>
        </p:nvSpPr>
        <p:spPr>
          <a:xfrm>
            <a:off x="1228437"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2612783" y="3153548"/>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6" name="Content Placeholder 13"/>
          <p:cNvSpPr>
            <a:spLocks noGrp="1"/>
          </p:cNvSpPr>
          <p:nvPr>
            <p:ph sz="quarter" idx="28" hasCustomPrompt="1"/>
          </p:nvPr>
        </p:nvSpPr>
        <p:spPr>
          <a:xfrm>
            <a:off x="3409679"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4794025" y="3153548"/>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8" name="Content Placeholder 13"/>
          <p:cNvSpPr>
            <a:spLocks noGrp="1"/>
          </p:cNvSpPr>
          <p:nvPr>
            <p:ph sz="quarter" idx="30" hasCustomPrompt="1"/>
          </p:nvPr>
        </p:nvSpPr>
        <p:spPr>
          <a:xfrm>
            <a:off x="5590922"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6975267" y="3153548"/>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0" name="Content Placeholder 13"/>
          <p:cNvSpPr>
            <a:spLocks noGrp="1"/>
          </p:cNvSpPr>
          <p:nvPr>
            <p:ph sz="quarter" idx="32" hasCustomPrompt="1"/>
          </p:nvPr>
        </p:nvSpPr>
        <p:spPr>
          <a:xfrm>
            <a:off x="7772164" y="3153547"/>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431540" y="4667305"/>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2" name="Content Placeholder 13"/>
          <p:cNvSpPr>
            <a:spLocks noGrp="1"/>
          </p:cNvSpPr>
          <p:nvPr>
            <p:ph sz="quarter" idx="34" hasCustomPrompt="1"/>
          </p:nvPr>
        </p:nvSpPr>
        <p:spPr>
          <a:xfrm>
            <a:off x="1228437"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2612783" y="4667305"/>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4" name="Content Placeholder 13"/>
          <p:cNvSpPr>
            <a:spLocks noGrp="1"/>
          </p:cNvSpPr>
          <p:nvPr>
            <p:ph sz="quarter" idx="36" hasCustomPrompt="1"/>
          </p:nvPr>
        </p:nvSpPr>
        <p:spPr>
          <a:xfrm>
            <a:off x="3409679"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4794025" y="4667305"/>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6" name="Content Placeholder 13"/>
          <p:cNvSpPr>
            <a:spLocks noGrp="1"/>
          </p:cNvSpPr>
          <p:nvPr>
            <p:ph sz="quarter" idx="38" hasCustomPrompt="1"/>
          </p:nvPr>
        </p:nvSpPr>
        <p:spPr>
          <a:xfrm>
            <a:off x="5590922"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6975267" y="4667305"/>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8" name="Content Placeholder 13"/>
          <p:cNvSpPr>
            <a:spLocks noGrp="1"/>
          </p:cNvSpPr>
          <p:nvPr>
            <p:ph sz="quarter" idx="40" hasCustomPrompt="1"/>
          </p:nvPr>
        </p:nvSpPr>
        <p:spPr>
          <a:xfrm>
            <a:off x="7772164" y="4667304"/>
            <a:ext cx="1034421"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28097419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1228437"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270244" y="1639790"/>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4069975"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108947" y="1639789"/>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0" name="Content Placeholder 13"/>
          <p:cNvSpPr>
            <a:spLocks noGrp="1"/>
          </p:cNvSpPr>
          <p:nvPr>
            <p:ph sz="quarter" idx="22" hasCustomPrompt="1"/>
          </p:nvPr>
        </p:nvSpPr>
        <p:spPr>
          <a:xfrm>
            <a:off x="6911512"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153548"/>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4" name="Content Placeholder 13"/>
          <p:cNvSpPr>
            <a:spLocks noGrp="1"/>
          </p:cNvSpPr>
          <p:nvPr>
            <p:ph sz="quarter" idx="26" hasCustomPrompt="1"/>
          </p:nvPr>
        </p:nvSpPr>
        <p:spPr>
          <a:xfrm>
            <a:off x="1228437"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270244" y="3153548"/>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6" name="Content Placeholder 13"/>
          <p:cNvSpPr>
            <a:spLocks noGrp="1"/>
          </p:cNvSpPr>
          <p:nvPr>
            <p:ph sz="quarter" idx="28" hasCustomPrompt="1"/>
          </p:nvPr>
        </p:nvSpPr>
        <p:spPr>
          <a:xfrm>
            <a:off x="4069975"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108947" y="3153547"/>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8" name="Content Placeholder 13"/>
          <p:cNvSpPr>
            <a:spLocks noGrp="1"/>
          </p:cNvSpPr>
          <p:nvPr>
            <p:ph sz="quarter" idx="30" hasCustomPrompt="1"/>
          </p:nvPr>
        </p:nvSpPr>
        <p:spPr>
          <a:xfrm>
            <a:off x="6911512"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431540" y="4667305"/>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2" name="Content Placeholder 13"/>
          <p:cNvSpPr>
            <a:spLocks noGrp="1"/>
          </p:cNvSpPr>
          <p:nvPr>
            <p:ph sz="quarter" idx="34" hasCustomPrompt="1"/>
          </p:nvPr>
        </p:nvSpPr>
        <p:spPr>
          <a:xfrm>
            <a:off x="1228437"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270244" y="4667305"/>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4" name="Content Placeholder 13"/>
          <p:cNvSpPr>
            <a:spLocks noGrp="1"/>
          </p:cNvSpPr>
          <p:nvPr>
            <p:ph sz="quarter" idx="36" hasCustomPrompt="1"/>
          </p:nvPr>
        </p:nvSpPr>
        <p:spPr>
          <a:xfrm>
            <a:off x="4069975"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108947" y="4667304"/>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6" name="Content Placeholder 13"/>
          <p:cNvSpPr>
            <a:spLocks noGrp="1"/>
          </p:cNvSpPr>
          <p:nvPr>
            <p:ph sz="quarter" idx="38" hasCustomPrompt="1"/>
          </p:nvPr>
        </p:nvSpPr>
        <p:spPr>
          <a:xfrm>
            <a:off x="6911512"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36428614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21" name="Picture Placeholder 3"/>
          <p:cNvSpPr>
            <a:spLocks noGrp="1"/>
          </p:cNvSpPr>
          <p:nvPr>
            <p:ph type="pic" sz="quarter" idx="10"/>
          </p:nvPr>
        </p:nvSpPr>
        <p:spPr>
          <a:xfrm>
            <a:off x="431540" y="1639790"/>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2" name="Content Placeholder 13"/>
          <p:cNvSpPr>
            <a:spLocks noGrp="1"/>
          </p:cNvSpPr>
          <p:nvPr>
            <p:ph sz="quarter" idx="18" hasCustomPrompt="1"/>
          </p:nvPr>
        </p:nvSpPr>
        <p:spPr>
          <a:xfrm>
            <a:off x="1228437"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3" name="Picture Placeholder 3"/>
          <p:cNvSpPr>
            <a:spLocks noGrp="1"/>
          </p:cNvSpPr>
          <p:nvPr>
            <p:ph type="pic" sz="quarter" idx="19"/>
          </p:nvPr>
        </p:nvSpPr>
        <p:spPr>
          <a:xfrm>
            <a:off x="3270244" y="1639790"/>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4" name="Content Placeholder 13"/>
          <p:cNvSpPr>
            <a:spLocks noGrp="1"/>
          </p:cNvSpPr>
          <p:nvPr>
            <p:ph sz="quarter" idx="20" hasCustomPrompt="1"/>
          </p:nvPr>
        </p:nvSpPr>
        <p:spPr>
          <a:xfrm>
            <a:off x="4069975"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5" name="Picture Placeholder 3"/>
          <p:cNvSpPr>
            <a:spLocks noGrp="1"/>
          </p:cNvSpPr>
          <p:nvPr>
            <p:ph type="pic" sz="quarter" idx="21"/>
          </p:nvPr>
        </p:nvSpPr>
        <p:spPr>
          <a:xfrm>
            <a:off x="6108947" y="1639789"/>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6" name="Content Placeholder 13"/>
          <p:cNvSpPr>
            <a:spLocks noGrp="1"/>
          </p:cNvSpPr>
          <p:nvPr>
            <p:ph sz="quarter" idx="22" hasCustomPrompt="1"/>
          </p:nvPr>
        </p:nvSpPr>
        <p:spPr>
          <a:xfrm>
            <a:off x="6911512" y="1639789"/>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5"/>
          </p:nvPr>
        </p:nvSpPr>
        <p:spPr>
          <a:xfrm>
            <a:off x="431540" y="3153548"/>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2" name="Content Placeholder 13"/>
          <p:cNvSpPr>
            <a:spLocks noGrp="1"/>
          </p:cNvSpPr>
          <p:nvPr>
            <p:ph sz="quarter" idx="26" hasCustomPrompt="1"/>
          </p:nvPr>
        </p:nvSpPr>
        <p:spPr>
          <a:xfrm>
            <a:off x="1228437"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27"/>
          </p:nvPr>
        </p:nvSpPr>
        <p:spPr>
          <a:xfrm>
            <a:off x="3270244" y="3153548"/>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0" name="Content Placeholder 13"/>
          <p:cNvSpPr>
            <a:spLocks noGrp="1"/>
          </p:cNvSpPr>
          <p:nvPr>
            <p:ph sz="quarter" idx="28" hasCustomPrompt="1"/>
          </p:nvPr>
        </p:nvSpPr>
        <p:spPr>
          <a:xfrm>
            <a:off x="4069975"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29"/>
          </p:nvPr>
        </p:nvSpPr>
        <p:spPr>
          <a:xfrm>
            <a:off x="6108947" y="3153547"/>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48" name="Content Placeholder 13"/>
          <p:cNvSpPr>
            <a:spLocks noGrp="1"/>
          </p:cNvSpPr>
          <p:nvPr>
            <p:ph sz="quarter" idx="30" hasCustomPrompt="1"/>
          </p:nvPr>
        </p:nvSpPr>
        <p:spPr>
          <a:xfrm>
            <a:off x="6911512" y="3153547"/>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Picture Placeholder 3"/>
          <p:cNvSpPr>
            <a:spLocks noGrp="1"/>
          </p:cNvSpPr>
          <p:nvPr>
            <p:ph type="pic" sz="quarter" idx="33"/>
          </p:nvPr>
        </p:nvSpPr>
        <p:spPr>
          <a:xfrm>
            <a:off x="431540" y="4667305"/>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0" name="Content Placeholder 13"/>
          <p:cNvSpPr>
            <a:spLocks noGrp="1"/>
          </p:cNvSpPr>
          <p:nvPr>
            <p:ph sz="quarter" idx="34" hasCustomPrompt="1"/>
          </p:nvPr>
        </p:nvSpPr>
        <p:spPr>
          <a:xfrm>
            <a:off x="1228437"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1" name="Picture Placeholder 3"/>
          <p:cNvSpPr>
            <a:spLocks noGrp="1"/>
          </p:cNvSpPr>
          <p:nvPr>
            <p:ph type="pic" sz="quarter" idx="35"/>
          </p:nvPr>
        </p:nvSpPr>
        <p:spPr>
          <a:xfrm>
            <a:off x="3270244" y="4667305"/>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2" name="Content Placeholder 13"/>
          <p:cNvSpPr>
            <a:spLocks noGrp="1"/>
          </p:cNvSpPr>
          <p:nvPr>
            <p:ph sz="quarter" idx="36" hasCustomPrompt="1"/>
          </p:nvPr>
        </p:nvSpPr>
        <p:spPr>
          <a:xfrm>
            <a:off x="4069975"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3" name="Picture Placeholder 3"/>
          <p:cNvSpPr>
            <a:spLocks noGrp="1"/>
          </p:cNvSpPr>
          <p:nvPr>
            <p:ph type="pic" sz="quarter" idx="37"/>
          </p:nvPr>
        </p:nvSpPr>
        <p:spPr>
          <a:xfrm>
            <a:off x="6108947" y="4667304"/>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54" name="Content Placeholder 13"/>
          <p:cNvSpPr>
            <a:spLocks noGrp="1"/>
          </p:cNvSpPr>
          <p:nvPr>
            <p:ph sz="quarter" idx="38" hasCustomPrompt="1"/>
          </p:nvPr>
        </p:nvSpPr>
        <p:spPr>
          <a:xfrm>
            <a:off x="6911512" y="4667304"/>
            <a:ext cx="1735806" cy="978408"/>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3711186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1228437"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270244" y="1639790"/>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4069975"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108947" y="1639789"/>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0" name="Content Placeholder 13"/>
          <p:cNvSpPr>
            <a:spLocks noGrp="1"/>
          </p:cNvSpPr>
          <p:nvPr>
            <p:ph sz="quarter" idx="22" hasCustomPrompt="1"/>
          </p:nvPr>
        </p:nvSpPr>
        <p:spPr>
          <a:xfrm>
            <a:off x="6911512"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886577"/>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4" name="Content Placeholder 13"/>
          <p:cNvSpPr>
            <a:spLocks noGrp="1"/>
          </p:cNvSpPr>
          <p:nvPr>
            <p:ph sz="quarter" idx="26" hasCustomPrompt="1"/>
          </p:nvPr>
        </p:nvSpPr>
        <p:spPr>
          <a:xfrm>
            <a:off x="1228437"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270244" y="3886577"/>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6" name="Content Placeholder 13"/>
          <p:cNvSpPr>
            <a:spLocks noGrp="1"/>
          </p:cNvSpPr>
          <p:nvPr>
            <p:ph sz="quarter" idx="28" hasCustomPrompt="1"/>
          </p:nvPr>
        </p:nvSpPr>
        <p:spPr>
          <a:xfrm>
            <a:off x="4069975"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108947" y="3886576"/>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8" name="Content Placeholder 13"/>
          <p:cNvSpPr>
            <a:spLocks noGrp="1"/>
          </p:cNvSpPr>
          <p:nvPr>
            <p:ph sz="quarter" idx="30" hasCustomPrompt="1"/>
          </p:nvPr>
        </p:nvSpPr>
        <p:spPr>
          <a:xfrm>
            <a:off x="6911512"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40192599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1228437"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270244" y="1639790"/>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4069975"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108947" y="1639789"/>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0" name="Content Placeholder 13"/>
          <p:cNvSpPr>
            <a:spLocks noGrp="1"/>
          </p:cNvSpPr>
          <p:nvPr>
            <p:ph sz="quarter" idx="22" hasCustomPrompt="1"/>
          </p:nvPr>
        </p:nvSpPr>
        <p:spPr>
          <a:xfrm>
            <a:off x="6911512" y="1639789"/>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886577"/>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4" name="Content Placeholder 13"/>
          <p:cNvSpPr>
            <a:spLocks noGrp="1"/>
          </p:cNvSpPr>
          <p:nvPr>
            <p:ph sz="quarter" idx="26" hasCustomPrompt="1"/>
          </p:nvPr>
        </p:nvSpPr>
        <p:spPr>
          <a:xfrm>
            <a:off x="1228437"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270244" y="3886577"/>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6" name="Content Placeholder 13"/>
          <p:cNvSpPr>
            <a:spLocks noGrp="1"/>
          </p:cNvSpPr>
          <p:nvPr>
            <p:ph sz="quarter" idx="28" hasCustomPrompt="1"/>
          </p:nvPr>
        </p:nvSpPr>
        <p:spPr>
          <a:xfrm>
            <a:off x="4069975"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108947" y="3886576"/>
            <a:ext cx="685800" cy="685800"/>
          </a:xfrm>
          <a:solidFill>
            <a:schemeClr val="bg1">
              <a:lumMod val="90000"/>
              <a:lumOff val="10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8" name="Content Placeholder 13"/>
          <p:cNvSpPr>
            <a:spLocks noGrp="1"/>
          </p:cNvSpPr>
          <p:nvPr>
            <p:ph sz="quarter" idx="30" hasCustomPrompt="1"/>
          </p:nvPr>
        </p:nvSpPr>
        <p:spPr>
          <a:xfrm>
            <a:off x="6911512" y="3886576"/>
            <a:ext cx="1735806"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393079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1150616" cy="115214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1721530" y="1639789"/>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709852" y="1639790"/>
            <a:ext cx="1150616" cy="115214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6002677" y="1639789"/>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886577"/>
            <a:ext cx="1150616" cy="1152144"/>
          </a:xfrm>
          <a:solidFill>
            <a:schemeClr val="bg1">
              <a:lumMod val="90000"/>
              <a:lumOff val="10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4" name="Content Placeholder 13"/>
          <p:cNvSpPr>
            <a:spLocks noGrp="1"/>
          </p:cNvSpPr>
          <p:nvPr>
            <p:ph sz="quarter" idx="26" hasCustomPrompt="1"/>
          </p:nvPr>
        </p:nvSpPr>
        <p:spPr>
          <a:xfrm>
            <a:off x="1721530" y="3886576"/>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709852" y="3886577"/>
            <a:ext cx="1150616" cy="1152144"/>
          </a:xfrm>
          <a:solidFill>
            <a:schemeClr val="bg1">
              <a:lumMod val="90000"/>
              <a:lumOff val="10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6" name="Content Placeholder 13"/>
          <p:cNvSpPr>
            <a:spLocks noGrp="1"/>
          </p:cNvSpPr>
          <p:nvPr>
            <p:ph sz="quarter" idx="28" hasCustomPrompt="1"/>
          </p:nvPr>
        </p:nvSpPr>
        <p:spPr>
          <a:xfrm>
            <a:off x="6002677" y="3886576"/>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5567045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1150616" cy="115214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1721530" y="1639789"/>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709852" y="1639790"/>
            <a:ext cx="1150616" cy="115214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6002677" y="1639789"/>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886577"/>
            <a:ext cx="1150616" cy="1152144"/>
          </a:xfrm>
          <a:solidFill>
            <a:schemeClr val="bg1">
              <a:lumMod val="90000"/>
              <a:lumOff val="10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4" name="Content Placeholder 13"/>
          <p:cNvSpPr>
            <a:spLocks noGrp="1"/>
          </p:cNvSpPr>
          <p:nvPr>
            <p:ph sz="quarter" idx="26" hasCustomPrompt="1"/>
          </p:nvPr>
        </p:nvSpPr>
        <p:spPr>
          <a:xfrm>
            <a:off x="1721530" y="3886576"/>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709852" y="3886577"/>
            <a:ext cx="1150616" cy="1152144"/>
          </a:xfrm>
          <a:solidFill>
            <a:schemeClr val="bg1">
              <a:lumMod val="90000"/>
              <a:lumOff val="10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6" name="Content Placeholder 13"/>
          <p:cNvSpPr>
            <a:spLocks noGrp="1"/>
          </p:cNvSpPr>
          <p:nvPr>
            <p:ph sz="quarter" idx="28" hasCustomPrompt="1"/>
          </p:nvPr>
        </p:nvSpPr>
        <p:spPr>
          <a:xfrm>
            <a:off x="6002677" y="3886576"/>
            <a:ext cx="2669009" cy="1942241"/>
          </a:xfrm>
        </p:spPr>
        <p:txBody>
          <a:bodyPr/>
          <a:lstStyle>
            <a:lvl1pPr marL="0" indent="0">
              <a:lnSpc>
                <a:spcPct val="80000"/>
              </a:lnSpc>
              <a:buNone/>
              <a:defRPr sz="105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600"/>
              </a:spcAft>
              <a:buFont typeface="Arial" panose="020B0604020202020204" pitchFamily="34" charset="0"/>
              <a:buNone/>
              <a:defRPr sz="900" i="1"/>
            </a:lvl2pPr>
            <a:lvl3pPr marL="0" indent="0">
              <a:buNone/>
              <a:defRPr sz="90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4054508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8_Title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defRPr sz="270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34583883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1008801" y="1639790"/>
            <a:ext cx="1378182"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431541"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847504" y="1639790"/>
            <a:ext cx="1378182"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3270244"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686207" y="1639789"/>
            <a:ext cx="1378182"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0" name="Content Placeholder 13"/>
          <p:cNvSpPr>
            <a:spLocks noGrp="1"/>
          </p:cNvSpPr>
          <p:nvPr>
            <p:ph sz="quarter" idx="22" hasCustomPrompt="1"/>
          </p:nvPr>
        </p:nvSpPr>
        <p:spPr>
          <a:xfrm>
            <a:off x="6108947"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163246793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1007520" y="1639790"/>
            <a:ext cx="1380744"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431541"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846223" y="1639790"/>
            <a:ext cx="1380744"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3270244"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684926" y="1639789"/>
            <a:ext cx="1380744"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0" name="Content Placeholder 13"/>
          <p:cNvSpPr>
            <a:spLocks noGrp="1"/>
          </p:cNvSpPr>
          <p:nvPr>
            <p:ph sz="quarter" idx="22" hasCustomPrompt="1"/>
          </p:nvPr>
        </p:nvSpPr>
        <p:spPr>
          <a:xfrm>
            <a:off x="6108947" y="3256993"/>
            <a:ext cx="2532703"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4719243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750552" y="1639790"/>
            <a:ext cx="1380744"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539441"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2853449" y="1639790"/>
            <a:ext cx="1380744"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2642337"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4956346" y="1639790"/>
            <a:ext cx="1380744"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0" name="Content Placeholder 13"/>
          <p:cNvSpPr>
            <a:spLocks noGrp="1"/>
          </p:cNvSpPr>
          <p:nvPr>
            <p:ph sz="quarter" idx="22" hasCustomPrompt="1"/>
          </p:nvPr>
        </p:nvSpPr>
        <p:spPr>
          <a:xfrm>
            <a:off x="4745234"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
        <p:nvSpPr>
          <p:cNvPr id="10" name="Picture Placeholder 3"/>
          <p:cNvSpPr>
            <a:spLocks noGrp="1"/>
          </p:cNvSpPr>
          <p:nvPr>
            <p:ph type="pic" sz="quarter" idx="42"/>
          </p:nvPr>
        </p:nvSpPr>
        <p:spPr>
          <a:xfrm>
            <a:off x="7059242" y="1639789"/>
            <a:ext cx="1380744"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1" name="Content Placeholder 13"/>
          <p:cNvSpPr>
            <a:spLocks noGrp="1"/>
          </p:cNvSpPr>
          <p:nvPr>
            <p:ph sz="quarter" idx="43" hasCustomPrompt="1"/>
          </p:nvPr>
        </p:nvSpPr>
        <p:spPr>
          <a:xfrm>
            <a:off x="6848131"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401568886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750552" y="1639790"/>
            <a:ext cx="1380744"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4" name="Content Placeholder 13"/>
          <p:cNvSpPr>
            <a:spLocks noGrp="1"/>
          </p:cNvSpPr>
          <p:nvPr>
            <p:ph sz="quarter" idx="18" hasCustomPrompt="1"/>
          </p:nvPr>
        </p:nvSpPr>
        <p:spPr>
          <a:xfrm>
            <a:off x="539441"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2853449" y="1639790"/>
            <a:ext cx="1380744"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28" name="Content Placeholder 13"/>
          <p:cNvSpPr>
            <a:spLocks noGrp="1"/>
          </p:cNvSpPr>
          <p:nvPr>
            <p:ph sz="quarter" idx="20" hasCustomPrompt="1"/>
          </p:nvPr>
        </p:nvSpPr>
        <p:spPr>
          <a:xfrm>
            <a:off x="2642337"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4956346" y="1639790"/>
            <a:ext cx="1380744"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30" name="Content Placeholder 13"/>
          <p:cNvSpPr>
            <a:spLocks noGrp="1"/>
          </p:cNvSpPr>
          <p:nvPr>
            <p:ph sz="quarter" idx="22" hasCustomPrompt="1"/>
          </p:nvPr>
        </p:nvSpPr>
        <p:spPr>
          <a:xfrm>
            <a:off x="4745234"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7059242" y="1639789"/>
            <a:ext cx="1380744" cy="1380744"/>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88"/>
            </a:lvl1pPr>
          </a:lstStyle>
          <a:p>
            <a:r>
              <a:rPr lang="en-US"/>
              <a:t>Click icon to add picture</a:t>
            </a:r>
            <a:endParaRPr lang="en-US" dirty="0"/>
          </a:p>
        </p:txBody>
      </p:sp>
      <p:sp>
        <p:nvSpPr>
          <p:cNvPr id="11" name="Content Placeholder 13"/>
          <p:cNvSpPr>
            <a:spLocks noGrp="1"/>
          </p:cNvSpPr>
          <p:nvPr>
            <p:ph sz="quarter" idx="43" hasCustomPrompt="1"/>
          </p:nvPr>
        </p:nvSpPr>
        <p:spPr>
          <a:xfrm>
            <a:off x="6848131" y="3256993"/>
            <a:ext cx="1802967" cy="2403219"/>
          </a:xfr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5763" indent="-128588">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879282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1" y="1268759"/>
            <a:ext cx="1764195" cy="3535680"/>
          </a:xfrm>
          <a:solidFill>
            <a:schemeClr val="bg1">
              <a:lumMod val="90000"/>
              <a:lumOff val="10000"/>
            </a:schemeClr>
          </a:solidFill>
        </p:spPr>
        <p:txBody>
          <a:bodyPr anchor="ctr">
            <a:normAutofit/>
          </a:bodyPr>
          <a:lstStyle>
            <a:lvl1pPr marL="0" indent="0" algn="ctr">
              <a:buNone/>
              <a:defRPr sz="1050"/>
            </a:lvl1pPr>
          </a:lstStyle>
          <a:p>
            <a:r>
              <a:rPr lang="en-US"/>
              <a:t>Click icon to add picture</a:t>
            </a:r>
          </a:p>
        </p:txBody>
      </p:sp>
      <p:sp>
        <p:nvSpPr>
          <p:cNvPr id="5" name="Picture Placeholder 3"/>
          <p:cNvSpPr>
            <a:spLocks noGrp="1"/>
          </p:cNvSpPr>
          <p:nvPr>
            <p:ph type="pic" sz="quarter" idx="11"/>
          </p:nvPr>
        </p:nvSpPr>
        <p:spPr>
          <a:xfrm>
            <a:off x="4693478" y="1268759"/>
            <a:ext cx="1764195" cy="3535680"/>
          </a:xfrm>
          <a:solidFill>
            <a:schemeClr val="bg1">
              <a:lumMod val="90000"/>
              <a:lumOff val="10000"/>
            </a:schemeClr>
          </a:solidFill>
        </p:spPr>
        <p:txBody>
          <a:bodyPr anchor="ctr">
            <a:normAutofit/>
          </a:bodyPr>
          <a:lstStyle>
            <a:lvl1pPr marL="0" indent="0" algn="ctr">
              <a:buNone/>
              <a:defRPr sz="1050"/>
            </a:lvl1pPr>
          </a:lstStyle>
          <a:p>
            <a:r>
              <a:rPr lang="en-US"/>
              <a:t>Click icon to add picture</a:t>
            </a:r>
          </a:p>
        </p:txBody>
      </p:sp>
      <p:sp>
        <p:nvSpPr>
          <p:cNvPr id="8" name="Text Placeholder 9"/>
          <p:cNvSpPr>
            <a:spLocks noGrp="1"/>
          </p:cNvSpPr>
          <p:nvPr>
            <p:ph type="body" sz="quarter" idx="14"/>
          </p:nvPr>
        </p:nvSpPr>
        <p:spPr>
          <a:xfrm>
            <a:off x="2600782" y="1268759"/>
            <a:ext cx="1859858" cy="3535680"/>
          </a:xfrm>
        </p:spPr>
        <p:txBody>
          <a:bodyPr>
            <a:noAutofit/>
          </a:bodyPr>
          <a:lstStyle>
            <a:lvl1pPr marL="0" indent="0">
              <a:buNone/>
              <a:defRPr sz="105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050"/>
            </a:lvl2pPr>
            <a:lvl3pPr marL="113110" indent="-113110">
              <a:defRPr sz="1050"/>
            </a:lvl3pPr>
            <a:lvl4pPr marL="301229" indent="-155972">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p:cNvSpPr>
            <a:spLocks noGrp="1"/>
          </p:cNvSpPr>
          <p:nvPr>
            <p:ph type="body" sz="quarter" idx="15"/>
          </p:nvPr>
        </p:nvSpPr>
        <p:spPr>
          <a:xfrm>
            <a:off x="6598342" y="1268759"/>
            <a:ext cx="1859858" cy="3535680"/>
          </a:xfrm>
        </p:spPr>
        <p:txBody>
          <a:bodyPr>
            <a:noAutofit/>
          </a:bodyPr>
          <a:lstStyle>
            <a:lvl1pPr marL="0" indent="0">
              <a:buNone/>
              <a:defRPr sz="105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050"/>
            </a:lvl2pPr>
            <a:lvl3pPr marL="113110" indent="-113110">
              <a:defRPr sz="1050"/>
            </a:lvl3pPr>
            <a:lvl4pPr marL="301229" indent="-155972">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9"/>
          <p:cNvSpPr>
            <a:spLocks noGrp="1"/>
          </p:cNvSpPr>
          <p:nvPr>
            <p:ph type="body" sz="quarter" idx="16"/>
          </p:nvPr>
        </p:nvSpPr>
        <p:spPr>
          <a:xfrm>
            <a:off x="685801" y="4980566"/>
            <a:ext cx="3774839"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9"/>
          <p:cNvSpPr>
            <a:spLocks noGrp="1"/>
          </p:cNvSpPr>
          <p:nvPr>
            <p:ph type="body" sz="quarter" idx="17"/>
          </p:nvPr>
        </p:nvSpPr>
        <p:spPr>
          <a:xfrm>
            <a:off x="4693479" y="4980566"/>
            <a:ext cx="376472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916064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297430" cy="3438144"/>
          </a:xfr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1"/>
          </p:nvPr>
        </p:nvSpPr>
        <p:spPr>
          <a:xfrm>
            <a:off x="2286762" y="0"/>
            <a:ext cx="2297430" cy="3438144"/>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4573524" y="0"/>
            <a:ext cx="2297430" cy="3438144"/>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6860286" y="0"/>
            <a:ext cx="2297430" cy="3438144"/>
          </a:xfrm>
        </p:spPr>
        <p:txBody>
          <a:bodyPr lIns="182880" tIns="91440" rIns="182880" bIns="91440"/>
          <a:lstStyle>
            <a:lvl1pPr marL="0" indent="0">
              <a:buFontTx/>
              <a:buNone/>
              <a:defRPr/>
            </a:lvl1pPr>
          </a:lstStyle>
          <a:p>
            <a:endParaRPr lang="en-US"/>
          </a:p>
        </p:txBody>
      </p:sp>
      <p:sp>
        <p:nvSpPr>
          <p:cNvPr id="15" name="Picture Placeholder 3"/>
          <p:cNvSpPr>
            <a:spLocks noGrp="1"/>
          </p:cNvSpPr>
          <p:nvPr>
            <p:ph type="pic" sz="quarter" idx="15"/>
          </p:nvPr>
        </p:nvSpPr>
        <p:spPr>
          <a:xfrm>
            <a:off x="0" y="3419856"/>
            <a:ext cx="2297430" cy="3438144"/>
          </a:xfrm>
        </p:spPr>
        <p:txBody>
          <a:bodyPr lIns="182880" tIns="91440" rIns="182880" bIns="91440"/>
          <a:lstStyle>
            <a:lvl1pPr marL="0" indent="0">
              <a:buFontTx/>
              <a:buNone/>
              <a:defRPr/>
            </a:lvl1pPr>
          </a:lstStyle>
          <a:p>
            <a:endParaRPr lang="en-US"/>
          </a:p>
        </p:txBody>
      </p:sp>
      <p:sp>
        <p:nvSpPr>
          <p:cNvPr id="16" name="Picture Placeholder 3"/>
          <p:cNvSpPr>
            <a:spLocks noGrp="1"/>
          </p:cNvSpPr>
          <p:nvPr>
            <p:ph type="pic" sz="quarter" idx="16"/>
          </p:nvPr>
        </p:nvSpPr>
        <p:spPr>
          <a:xfrm>
            <a:off x="2286762" y="3419856"/>
            <a:ext cx="2297430" cy="3438144"/>
          </a:xfrm>
        </p:spPr>
        <p:txBody>
          <a:bodyPr lIns="182880" tIns="91440" rIns="182880" bIns="91440"/>
          <a:lstStyle>
            <a:lvl1pPr marL="0" indent="0">
              <a:buFontTx/>
              <a:buNone/>
              <a:defRPr/>
            </a:lvl1pPr>
          </a:lstStyle>
          <a:p>
            <a:endParaRPr lang="en-US"/>
          </a:p>
        </p:txBody>
      </p:sp>
      <p:sp>
        <p:nvSpPr>
          <p:cNvPr id="17" name="Picture Placeholder 3"/>
          <p:cNvSpPr>
            <a:spLocks noGrp="1"/>
          </p:cNvSpPr>
          <p:nvPr>
            <p:ph type="pic" sz="quarter" idx="17"/>
          </p:nvPr>
        </p:nvSpPr>
        <p:spPr>
          <a:xfrm>
            <a:off x="4573524" y="3419856"/>
            <a:ext cx="2297430" cy="3438144"/>
          </a:xfrm>
        </p:spPr>
        <p:txBody>
          <a:bodyPr lIns="182880" tIns="91440" rIns="182880" bIns="91440"/>
          <a:lstStyle>
            <a:lvl1pPr marL="0" indent="0">
              <a:buFontTx/>
              <a:buNone/>
              <a:defRPr/>
            </a:lvl1pPr>
          </a:lstStyle>
          <a:p>
            <a:endParaRPr lang="en-US"/>
          </a:p>
        </p:txBody>
      </p:sp>
      <p:sp>
        <p:nvSpPr>
          <p:cNvPr id="18" name="Picture Placeholder 3"/>
          <p:cNvSpPr>
            <a:spLocks noGrp="1"/>
          </p:cNvSpPr>
          <p:nvPr>
            <p:ph type="pic" sz="quarter" idx="18"/>
          </p:nvPr>
        </p:nvSpPr>
        <p:spPr>
          <a:xfrm>
            <a:off x="6860286" y="3419856"/>
            <a:ext cx="2297430" cy="3438144"/>
          </a:xfr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13195490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831086" cy="2295144"/>
          </a:xfrm>
        </p:spPr>
        <p:txBody>
          <a:bodyPr lIns="182880" tIns="91440" rIns="182880" bIns="91440"/>
          <a:lstStyle>
            <a:lvl1pPr marL="0" indent="0">
              <a:buFontTx/>
              <a:buNone/>
              <a:defRPr/>
            </a:lvl1pPr>
          </a:lstStyle>
          <a:p>
            <a:endParaRPr lang="en-US" dirty="0"/>
          </a:p>
        </p:txBody>
      </p:sp>
      <p:sp>
        <p:nvSpPr>
          <p:cNvPr id="7" name="Picture Placeholder 3"/>
          <p:cNvSpPr>
            <a:spLocks noGrp="1"/>
          </p:cNvSpPr>
          <p:nvPr>
            <p:ph type="pic" sz="quarter" idx="11"/>
          </p:nvPr>
        </p:nvSpPr>
        <p:spPr>
          <a:xfrm>
            <a:off x="1828229" y="0"/>
            <a:ext cx="1831086" cy="2295144"/>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3656457" y="0"/>
            <a:ext cx="1831086" cy="2295144"/>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5484686" y="0"/>
            <a:ext cx="1831086" cy="2295144"/>
          </a:xfrm>
        </p:spPr>
        <p:txBody>
          <a:bodyPr lIns="182880" tIns="91440" rIns="182880" bIns="91440"/>
          <a:lstStyle>
            <a:lvl1pPr marL="0" indent="0">
              <a:buFontTx/>
              <a:buNone/>
              <a:defRPr/>
            </a:lvl1pPr>
          </a:lstStyle>
          <a:p>
            <a:endParaRPr lang="en-US"/>
          </a:p>
        </p:txBody>
      </p:sp>
      <p:sp>
        <p:nvSpPr>
          <p:cNvPr id="14" name="Picture Placeholder 3"/>
          <p:cNvSpPr>
            <a:spLocks noGrp="1"/>
          </p:cNvSpPr>
          <p:nvPr>
            <p:ph type="pic" sz="quarter" idx="14"/>
          </p:nvPr>
        </p:nvSpPr>
        <p:spPr>
          <a:xfrm>
            <a:off x="7312914" y="0"/>
            <a:ext cx="1831086" cy="2295144"/>
          </a:xfrm>
        </p:spPr>
        <p:txBody>
          <a:bodyPr lIns="182880" tIns="91440" rIns="182880" bIns="91440"/>
          <a:lstStyle>
            <a:lvl1pPr marL="0" indent="0">
              <a:buFontTx/>
              <a:buNone/>
              <a:defRPr/>
            </a:lvl1pPr>
          </a:lstStyle>
          <a:p>
            <a:endParaRPr lang="en-US"/>
          </a:p>
        </p:txBody>
      </p:sp>
      <p:sp>
        <p:nvSpPr>
          <p:cNvPr id="15" name="Picture Placeholder 3"/>
          <p:cNvSpPr>
            <a:spLocks noGrp="1"/>
          </p:cNvSpPr>
          <p:nvPr>
            <p:ph type="pic" sz="quarter" idx="15"/>
          </p:nvPr>
        </p:nvSpPr>
        <p:spPr>
          <a:xfrm>
            <a:off x="0" y="2281428"/>
            <a:ext cx="1831086" cy="2295144"/>
          </a:xfrm>
        </p:spPr>
        <p:txBody>
          <a:bodyPr lIns="182880" tIns="91440" rIns="182880" bIns="91440"/>
          <a:lstStyle>
            <a:lvl1pPr marL="0" indent="0">
              <a:buFontTx/>
              <a:buNone/>
              <a:defRPr/>
            </a:lvl1pPr>
          </a:lstStyle>
          <a:p>
            <a:endParaRPr lang="en-US" dirty="0"/>
          </a:p>
        </p:txBody>
      </p:sp>
      <p:sp>
        <p:nvSpPr>
          <p:cNvPr id="16" name="Picture Placeholder 3"/>
          <p:cNvSpPr>
            <a:spLocks noGrp="1"/>
          </p:cNvSpPr>
          <p:nvPr>
            <p:ph type="pic" sz="quarter" idx="16"/>
          </p:nvPr>
        </p:nvSpPr>
        <p:spPr>
          <a:xfrm>
            <a:off x="1828229" y="2281428"/>
            <a:ext cx="1831086" cy="2295144"/>
          </a:xfrm>
        </p:spPr>
        <p:txBody>
          <a:bodyPr lIns="182880" tIns="91440" rIns="182880" bIns="91440"/>
          <a:lstStyle>
            <a:lvl1pPr marL="0" indent="0">
              <a:buFontTx/>
              <a:buNone/>
              <a:defRPr/>
            </a:lvl1pPr>
          </a:lstStyle>
          <a:p>
            <a:endParaRPr lang="en-US"/>
          </a:p>
        </p:txBody>
      </p:sp>
      <p:sp>
        <p:nvSpPr>
          <p:cNvPr id="17" name="Picture Placeholder 3"/>
          <p:cNvSpPr>
            <a:spLocks noGrp="1"/>
          </p:cNvSpPr>
          <p:nvPr>
            <p:ph type="pic" sz="quarter" idx="17"/>
          </p:nvPr>
        </p:nvSpPr>
        <p:spPr>
          <a:xfrm>
            <a:off x="3656457" y="2281428"/>
            <a:ext cx="1831086" cy="2295144"/>
          </a:xfrm>
        </p:spPr>
        <p:txBody>
          <a:bodyPr lIns="182880" tIns="91440" rIns="182880" bIns="91440"/>
          <a:lstStyle>
            <a:lvl1pPr marL="0" indent="0">
              <a:buFontTx/>
              <a:buNone/>
              <a:defRPr/>
            </a:lvl1pPr>
          </a:lstStyle>
          <a:p>
            <a:endParaRPr lang="en-US"/>
          </a:p>
        </p:txBody>
      </p:sp>
      <p:sp>
        <p:nvSpPr>
          <p:cNvPr id="18" name="Picture Placeholder 3"/>
          <p:cNvSpPr>
            <a:spLocks noGrp="1"/>
          </p:cNvSpPr>
          <p:nvPr>
            <p:ph type="pic" sz="quarter" idx="18"/>
          </p:nvPr>
        </p:nvSpPr>
        <p:spPr>
          <a:xfrm>
            <a:off x="5484686" y="2281428"/>
            <a:ext cx="1831086" cy="2295144"/>
          </a:xfrm>
        </p:spPr>
        <p:txBody>
          <a:bodyPr lIns="182880" tIns="91440" rIns="182880" bIns="91440"/>
          <a:lstStyle>
            <a:lvl1pPr marL="0" indent="0">
              <a:buFontTx/>
              <a:buNone/>
              <a:defRPr/>
            </a:lvl1pPr>
          </a:lstStyle>
          <a:p>
            <a:endParaRPr lang="en-US"/>
          </a:p>
        </p:txBody>
      </p:sp>
      <p:sp>
        <p:nvSpPr>
          <p:cNvPr id="19" name="Picture Placeholder 3"/>
          <p:cNvSpPr>
            <a:spLocks noGrp="1"/>
          </p:cNvSpPr>
          <p:nvPr>
            <p:ph type="pic" sz="quarter" idx="19"/>
          </p:nvPr>
        </p:nvSpPr>
        <p:spPr>
          <a:xfrm>
            <a:off x="7312914" y="2281428"/>
            <a:ext cx="1831086" cy="2295144"/>
          </a:xfrm>
        </p:spPr>
        <p:txBody>
          <a:bodyPr lIns="182880" tIns="91440" rIns="182880" bIns="91440"/>
          <a:lstStyle>
            <a:lvl1pPr marL="0" indent="0">
              <a:buFontTx/>
              <a:buNone/>
              <a:defRPr/>
            </a:lvl1pPr>
          </a:lstStyle>
          <a:p>
            <a:endParaRPr lang="en-US"/>
          </a:p>
        </p:txBody>
      </p:sp>
      <p:sp>
        <p:nvSpPr>
          <p:cNvPr id="20" name="Picture Placeholder 3"/>
          <p:cNvSpPr>
            <a:spLocks noGrp="1"/>
          </p:cNvSpPr>
          <p:nvPr>
            <p:ph type="pic" sz="quarter" idx="20"/>
          </p:nvPr>
        </p:nvSpPr>
        <p:spPr>
          <a:xfrm>
            <a:off x="0" y="4562856"/>
            <a:ext cx="1831086" cy="2295144"/>
          </a:xfrm>
        </p:spPr>
        <p:txBody>
          <a:bodyPr lIns="182880" tIns="91440" rIns="182880" bIns="91440"/>
          <a:lstStyle>
            <a:lvl1pPr marL="0" indent="0">
              <a:buFontTx/>
              <a:buNone/>
              <a:defRPr/>
            </a:lvl1pPr>
          </a:lstStyle>
          <a:p>
            <a:endParaRPr lang="en-US"/>
          </a:p>
        </p:txBody>
      </p:sp>
      <p:sp>
        <p:nvSpPr>
          <p:cNvPr id="21" name="Picture Placeholder 3"/>
          <p:cNvSpPr>
            <a:spLocks noGrp="1"/>
          </p:cNvSpPr>
          <p:nvPr>
            <p:ph type="pic" sz="quarter" idx="21"/>
          </p:nvPr>
        </p:nvSpPr>
        <p:spPr>
          <a:xfrm>
            <a:off x="1828229" y="4562856"/>
            <a:ext cx="1831086" cy="2295144"/>
          </a:xfrm>
        </p:spPr>
        <p:txBody>
          <a:bodyPr lIns="182880" tIns="91440" rIns="182880" bIns="91440"/>
          <a:lstStyle>
            <a:lvl1pPr marL="0" indent="0">
              <a:buFontTx/>
              <a:buNone/>
              <a:defRPr/>
            </a:lvl1pPr>
          </a:lstStyle>
          <a:p>
            <a:endParaRPr lang="en-US"/>
          </a:p>
        </p:txBody>
      </p:sp>
      <p:sp>
        <p:nvSpPr>
          <p:cNvPr id="22" name="Picture Placeholder 3"/>
          <p:cNvSpPr>
            <a:spLocks noGrp="1"/>
          </p:cNvSpPr>
          <p:nvPr>
            <p:ph type="pic" sz="quarter" idx="22"/>
          </p:nvPr>
        </p:nvSpPr>
        <p:spPr>
          <a:xfrm>
            <a:off x="3656457" y="4562856"/>
            <a:ext cx="1831086" cy="2295144"/>
          </a:xfrm>
        </p:spPr>
        <p:txBody>
          <a:bodyPr lIns="182880" tIns="91440" rIns="182880" bIns="91440"/>
          <a:lstStyle>
            <a:lvl1pPr marL="0" indent="0">
              <a:buFontTx/>
              <a:buNone/>
              <a:defRPr/>
            </a:lvl1pPr>
          </a:lstStyle>
          <a:p>
            <a:endParaRPr lang="en-US"/>
          </a:p>
        </p:txBody>
      </p:sp>
      <p:sp>
        <p:nvSpPr>
          <p:cNvPr id="23" name="Picture Placeholder 3"/>
          <p:cNvSpPr>
            <a:spLocks noGrp="1"/>
          </p:cNvSpPr>
          <p:nvPr>
            <p:ph type="pic" sz="quarter" idx="23"/>
          </p:nvPr>
        </p:nvSpPr>
        <p:spPr>
          <a:xfrm>
            <a:off x="5484686" y="4562856"/>
            <a:ext cx="1831086" cy="2295144"/>
          </a:xfrm>
        </p:spPr>
        <p:txBody>
          <a:bodyPr lIns="182880" tIns="91440" rIns="182880" bIns="91440"/>
          <a:lstStyle>
            <a:lvl1pPr marL="0" indent="0">
              <a:buFontTx/>
              <a:buNone/>
              <a:defRPr/>
            </a:lvl1pPr>
          </a:lstStyle>
          <a:p>
            <a:endParaRPr lang="en-US"/>
          </a:p>
        </p:txBody>
      </p:sp>
      <p:sp>
        <p:nvSpPr>
          <p:cNvPr id="24" name="Picture Placeholder 3"/>
          <p:cNvSpPr>
            <a:spLocks noGrp="1"/>
          </p:cNvSpPr>
          <p:nvPr>
            <p:ph type="pic" sz="quarter" idx="24"/>
          </p:nvPr>
        </p:nvSpPr>
        <p:spPr>
          <a:xfrm>
            <a:off x="7312914" y="4562856"/>
            <a:ext cx="1831086" cy="2295144"/>
          </a:xfr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34387918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536192" cy="1728216"/>
          </a:xfr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1"/>
          </p:nvPr>
        </p:nvSpPr>
        <p:spPr>
          <a:xfrm>
            <a:off x="1521562" y="0"/>
            <a:ext cx="1536192" cy="1728216"/>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3043124" y="0"/>
            <a:ext cx="1536192" cy="1728216"/>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4564685" y="0"/>
            <a:ext cx="1536192" cy="1728216"/>
          </a:xfrm>
        </p:spPr>
        <p:txBody>
          <a:bodyPr lIns="182880" tIns="91440" rIns="182880" bIns="91440"/>
          <a:lstStyle>
            <a:lvl1pPr marL="0" indent="0">
              <a:buFontTx/>
              <a:buNone/>
              <a:defRPr/>
            </a:lvl1pPr>
          </a:lstStyle>
          <a:p>
            <a:endParaRPr lang="en-US"/>
          </a:p>
        </p:txBody>
      </p:sp>
      <p:sp>
        <p:nvSpPr>
          <p:cNvPr id="14" name="Picture Placeholder 3"/>
          <p:cNvSpPr>
            <a:spLocks noGrp="1"/>
          </p:cNvSpPr>
          <p:nvPr>
            <p:ph type="pic" sz="quarter" idx="14"/>
          </p:nvPr>
        </p:nvSpPr>
        <p:spPr>
          <a:xfrm>
            <a:off x="7607808" y="0"/>
            <a:ext cx="1536192" cy="1728216"/>
          </a:xfrm>
        </p:spPr>
        <p:txBody>
          <a:bodyPr lIns="182880" tIns="91440" rIns="182880" bIns="91440"/>
          <a:lstStyle>
            <a:lvl1pPr marL="0" indent="0">
              <a:buFontTx/>
              <a:buNone/>
              <a:defRPr/>
            </a:lvl1pPr>
          </a:lstStyle>
          <a:p>
            <a:endParaRPr lang="en-US"/>
          </a:p>
        </p:txBody>
      </p:sp>
      <p:sp>
        <p:nvSpPr>
          <p:cNvPr id="25" name="Picture Placeholder 3"/>
          <p:cNvSpPr>
            <a:spLocks noGrp="1"/>
          </p:cNvSpPr>
          <p:nvPr>
            <p:ph type="pic" sz="quarter" idx="25"/>
          </p:nvPr>
        </p:nvSpPr>
        <p:spPr>
          <a:xfrm>
            <a:off x="6086247" y="0"/>
            <a:ext cx="1536192" cy="1728216"/>
          </a:xfrm>
        </p:spPr>
        <p:txBody>
          <a:bodyPr lIns="182880" tIns="91440" rIns="182880" bIns="91440"/>
          <a:lstStyle>
            <a:lvl1pPr marL="0" indent="0">
              <a:buFontTx/>
              <a:buNone/>
              <a:defRPr/>
            </a:lvl1pPr>
          </a:lstStyle>
          <a:p>
            <a:endParaRPr lang="en-US"/>
          </a:p>
        </p:txBody>
      </p:sp>
      <p:sp>
        <p:nvSpPr>
          <p:cNvPr id="28" name="Picture Placeholder 3"/>
          <p:cNvSpPr>
            <a:spLocks noGrp="1"/>
          </p:cNvSpPr>
          <p:nvPr>
            <p:ph type="pic" sz="quarter" idx="26"/>
          </p:nvPr>
        </p:nvSpPr>
        <p:spPr>
          <a:xfrm>
            <a:off x="0" y="1709928"/>
            <a:ext cx="1536192" cy="1728216"/>
          </a:xfrm>
        </p:spPr>
        <p:txBody>
          <a:bodyPr lIns="182880" tIns="91440" rIns="182880" bIns="91440"/>
          <a:lstStyle>
            <a:lvl1pPr marL="0" indent="0">
              <a:buFontTx/>
              <a:buNone/>
              <a:defRPr/>
            </a:lvl1pPr>
          </a:lstStyle>
          <a:p>
            <a:endParaRPr lang="en-US"/>
          </a:p>
        </p:txBody>
      </p:sp>
      <p:sp>
        <p:nvSpPr>
          <p:cNvPr id="29" name="Picture Placeholder 3"/>
          <p:cNvSpPr>
            <a:spLocks noGrp="1"/>
          </p:cNvSpPr>
          <p:nvPr>
            <p:ph type="pic" sz="quarter" idx="27"/>
          </p:nvPr>
        </p:nvSpPr>
        <p:spPr>
          <a:xfrm>
            <a:off x="1521562" y="1709928"/>
            <a:ext cx="1536192" cy="1728216"/>
          </a:xfrm>
        </p:spPr>
        <p:txBody>
          <a:bodyPr lIns="182880" tIns="91440" rIns="182880" bIns="91440"/>
          <a:lstStyle>
            <a:lvl1pPr marL="0" indent="0">
              <a:buFontTx/>
              <a:buNone/>
              <a:defRPr/>
            </a:lvl1pPr>
          </a:lstStyle>
          <a:p>
            <a:endParaRPr lang="en-US"/>
          </a:p>
        </p:txBody>
      </p:sp>
      <p:sp>
        <p:nvSpPr>
          <p:cNvPr id="30" name="Picture Placeholder 3"/>
          <p:cNvSpPr>
            <a:spLocks noGrp="1"/>
          </p:cNvSpPr>
          <p:nvPr>
            <p:ph type="pic" sz="quarter" idx="28"/>
          </p:nvPr>
        </p:nvSpPr>
        <p:spPr>
          <a:xfrm>
            <a:off x="3043124" y="1709928"/>
            <a:ext cx="1536192" cy="1728216"/>
          </a:xfrm>
        </p:spPr>
        <p:txBody>
          <a:bodyPr lIns="182880" tIns="91440" rIns="182880" bIns="91440"/>
          <a:lstStyle>
            <a:lvl1pPr marL="0" indent="0">
              <a:buFontTx/>
              <a:buNone/>
              <a:defRPr/>
            </a:lvl1pPr>
          </a:lstStyle>
          <a:p>
            <a:endParaRPr lang="en-US"/>
          </a:p>
        </p:txBody>
      </p:sp>
      <p:sp>
        <p:nvSpPr>
          <p:cNvPr id="31" name="Picture Placeholder 3"/>
          <p:cNvSpPr>
            <a:spLocks noGrp="1"/>
          </p:cNvSpPr>
          <p:nvPr>
            <p:ph type="pic" sz="quarter" idx="29"/>
          </p:nvPr>
        </p:nvSpPr>
        <p:spPr>
          <a:xfrm>
            <a:off x="4564685" y="1709928"/>
            <a:ext cx="1536192" cy="1728216"/>
          </a:xfrm>
        </p:spPr>
        <p:txBody>
          <a:bodyPr lIns="182880" tIns="91440" rIns="182880" bIns="91440"/>
          <a:lstStyle>
            <a:lvl1pPr marL="0" indent="0">
              <a:buFontTx/>
              <a:buNone/>
              <a:defRPr/>
            </a:lvl1pPr>
          </a:lstStyle>
          <a:p>
            <a:endParaRPr lang="en-US"/>
          </a:p>
        </p:txBody>
      </p:sp>
      <p:sp>
        <p:nvSpPr>
          <p:cNvPr id="32" name="Picture Placeholder 3"/>
          <p:cNvSpPr>
            <a:spLocks noGrp="1"/>
          </p:cNvSpPr>
          <p:nvPr>
            <p:ph type="pic" sz="quarter" idx="30"/>
          </p:nvPr>
        </p:nvSpPr>
        <p:spPr>
          <a:xfrm>
            <a:off x="7607808" y="1709928"/>
            <a:ext cx="1536192" cy="1728216"/>
          </a:xfrm>
        </p:spPr>
        <p:txBody>
          <a:bodyPr lIns="182880" tIns="91440" rIns="182880" bIns="91440"/>
          <a:lstStyle>
            <a:lvl1pPr marL="0" indent="0">
              <a:buFontTx/>
              <a:buNone/>
              <a:defRPr/>
            </a:lvl1pPr>
          </a:lstStyle>
          <a:p>
            <a:endParaRPr lang="en-US"/>
          </a:p>
        </p:txBody>
      </p:sp>
      <p:sp>
        <p:nvSpPr>
          <p:cNvPr id="33" name="Picture Placeholder 3"/>
          <p:cNvSpPr>
            <a:spLocks noGrp="1"/>
          </p:cNvSpPr>
          <p:nvPr>
            <p:ph type="pic" sz="quarter" idx="31"/>
          </p:nvPr>
        </p:nvSpPr>
        <p:spPr>
          <a:xfrm>
            <a:off x="6086247" y="1709928"/>
            <a:ext cx="1536192" cy="1728216"/>
          </a:xfrm>
        </p:spPr>
        <p:txBody>
          <a:bodyPr lIns="182880" tIns="91440" rIns="182880" bIns="91440"/>
          <a:lstStyle>
            <a:lvl1pPr marL="0" indent="0">
              <a:buFontTx/>
              <a:buNone/>
              <a:defRPr/>
            </a:lvl1pPr>
          </a:lstStyle>
          <a:p>
            <a:endParaRPr lang="en-US"/>
          </a:p>
        </p:txBody>
      </p:sp>
      <p:sp>
        <p:nvSpPr>
          <p:cNvPr id="34" name="Picture Placeholder 3"/>
          <p:cNvSpPr>
            <a:spLocks noGrp="1"/>
          </p:cNvSpPr>
          <p:nvPr>
            <p:ph type="pic" sz="quarter" idx="32"/>
          </p:nvPr>
        </p:nvSpPr>
        <p:spPr>
          <a:xfrm>
            <a:off x="0" y="3419856"/>
            <a:ext cx="1536192" cy="1728216"/>
          </a:xfrm>
        </p:spPr>
        <p:txBody>
          <a:bodyPr lIns="182880" tIns="91440" rIns="182880" bIns="91440"/>
          <a:lstStyle>
            <a:lvl1pPr marL="0" indent="0">
              <a:buFontTx/>
              <a:buNone/>
              <a:defRPr/>
            </a:lvl1pPr>
          </a:lstStyle>
          <a:p>
            <a:endParaRPr lang="en-US"/>
          </a:p>
        </p:txBody>
      </p:sp>
      <p:sp>
        <p:nvSpPr>
          <p:cNvPr id="35" name="Picture Placeholder 3"/>
          <p:cNvSpPr>
            <a:spLocks noGrp="1"/>
          </p:cNvSpPr>
          <p:nvPr>
            <p:ph type="pic" sz="quarter" idx="33"/>
          </p:nvPr>
        </p:nvSpPr>
        <p:spPr>
          <a:xfrm>
            <a:off x="1521562" y="3419856"/>
            <a:ext cx="1536192" cy="1728216"/>
          </a:xfrm>
        </p:spPr>
        <p:txBody>
          <a:bodyPr lIns="182880" tIns="91440" rIns="182880" bIns="91440"/>
          <a:lstStyle>
            <a:lvl1pPr marL="0" indent="0">
              <a:buFontTx/>
              <a:buNone/>
              <a:defRPr/>
            </a:lvl1pPr>
          </a:lstStyle>
          <a:p>
            <a:endParaRPr lang="en-US"/>
          </a:p>
        </p:txBody>
      </p:sp>
      <p:sp>
        <p:nvSpPr>
          <p:cNvPr id="36" name="Picture Placeholder 3"/>
          <p:cNvSpPr>
            <a:spLocks noGrp="1"/>
          </p:cNvSpPr>
          <p:nvPr>
            <p:ph type="pic" sz="quarter" idx="34"/>
          </p:nvPr>
        </p:nvSpPr>
        <p:spPr>
          <a:xfrm>
            <a:off x="3043124" y="3419856"/>
            <a:ext cx="1536192" cy="1728216"/>
          </a:xfrm>
        </p:spPr>
        <p:txBody>
          <a:bodyPr lIns="182880" tIns="91440" rIns="182880" bIns="91440"/>
          <a:lstStyle>
            <a:lvl1pPr marL="0" indent="0">
              <a:buFontTx/>
              <a:buNone/>
              <a:defRPr/>
            </a:lvl1pPr>
          </a:lstStyle>
          <a:p>
            <a:endParaRPr lang="en-US"/>
          </a:p>
        </p:txBody>
      </p:sp>
      <p:sp>
        <p:nvSpPr>
          <p:cNvPr id="37" name="Picture Placeholder 3"/>
          <p:cNvSpPr>
            <a:spLocks noGrp="1"/>
          </p:cNvSpPr>
          <p:nvPr>
            <p:ph type="pic" sz="quarter" idx="35"/>
          </p:nvPr>
        </p:nvSpPr>
        <p:spPr>
          <a:xfrm>
            <a:off x="4564685" y="3419856"/>
            <a:ext cx="1536192" cy="1728216"/>
          </a:xfrm>
        </p:spPr>
        <p:txBody>
          <a:bodyPr lIns="182880" tIns="91440" rIns="182880" bIns="91440"/>
          <a:lstStyle>
            <a:lvl1pPr marL="0" indent="0">
              <a:buFontTx/>
              <a:buNone/>
              <a:defRPr/>
            </a:lvl1pPr>
          </a:lstStyle>
          <a:p>
            <a:endParaRPr lang="en-US"/>
          </a:p>
        </p:txBody>
      </p:sp>
      <p:sp>
        <p:nvSpPr>
          <p:cNvPr id="38" name="Picture Placeholder 3"/>
          <p:cNvSpPr>
            <a:spLocks noGrp="1"/>
          </p:cNvSpPr>
          <p:nvPr>
            <p:ph type="pic" sz="quarter" idx="36"/>
          </p:nvPr>
        </p:nvSpPr>
        <p:spPr>
          <a:xfrm>
            <a:off x="7607808" y="3419856"/>
            <a:ext cx="1536192" cy="1728216"/>
          </a:xfrm>
        </p:spPr>
        <p:txBody>
          <a:bodyPr lIns="182880" tIns="91440" rIns="182880" bIns="91440"/>
          <a:lstStyle>
            <a:lvl1pPr marL="0" indent="0">
              <a:buFontTx/>
              <a:buNone/>
              <a:defRPr/>
            </a:lvl1pPr>
          </a:lstStyle>
          <a:p>
            <a:endParaRPr lang="en-US"/>
          </a:p>
        </p:txBody>
      </p:sp>
      <p:sp>
        <p:nvSpPr>
          <p:cNvPr id="39" name="Picture Placeholder 3"/>
          <p:cNvSpPr>
            <a:spLocks noGrp="1"/>
          </p:cNvSpPr>
          <p:nvPr>
            <p:ph type="pic" sz="quarter" idx="37"/>
          </p:nvPr>
        </p:nvSpPr>
        <p:spPr>
          <a:xfrm>
            <a:off x="6086247" y="3419856"/>
            <a:ext cx="1536192" cy="1728216"/>
          </a:xfrm>
        </p:spPr>
        <p:txBody>
          <a:bodyPr lIns="182880" tIns="91440" rIns="182880" bIns="91440"/>
          <a:lstStyle>
            <a:lvl1pPr marL="0" indent="0">
              <a:buFontTx/>
              <a:buNone/>
              <a:defRPr/>
            </a:lvl1pPr>
          </a:lstStyle>
          <a:p>
            <a:endParaRPr lang="en-US"/>
          </a:p>
        </p:txBody>
      </p:sp>
      <p:sp>
        <p:nvSpPr>
          <p:cNvPr id="40" name="Picture Placeholder 3"/>
          <p:cNvSpPr>
            <a:spLocks noGrp="1"/>
          </p:cNvSpPr>
          <p:nvPr>
            <p:ph type="pic" sz="quarter" idx="38"/>
          </p:nvPr>
        </p:nvSpPr>
        <p:spPr>
          <a:xfrm>
            <a:off x="0" y="5129784"/>
            <a:ext cx="1536192" cy="1728216"/>
          </a:xfrm>
        </p:spPr>
        <p:txBody>
          <a:bodyPr lIns="182880" tIns="91440" rIns="182880" bIns="91440"/>
          <a:lstStyle>
            <a:lvl1pPr marL="0" indent="0">
              <a:buFontTx/>
              <a:buNone/>
              <a:defRPr/>
            </a:lvl1pPr>
          </a:lstStyle>
          <a:p>
            <a:endParaRPr lang="en-US"/>
          </a:p>
        </p:txBody>
      </p:sp>
      <p:sp>
        <p:nvSpPr>
          <p:cNvPr id="41" name="Picture Placeholder 3"/>
          <p:cNvSpPr>
            <a:spLocks noGrp="1"/>
          </p:cNvSpPr>
          <p:nvPr>
            <p:ph type="pic" sz="quarter" idx="39"/>
          </p:nvPr>
        </p:nvSpPr>
        <p:spPr>
          <a:xfrm>
            <a:off x="1521562" y="5129784"/>
            <a:ext cx="1536192" cy="1728216"/>
          </a:xfrm>
        </p:spPr>
        <p:txBody>
          <a:bodyPr lIns="182880" tIns="91440" rIns="182880" bIns="91440"/>
          <a:lstStyle>
            <a:lvl1pPr marL="0" indent="0">
              <a:buFontTx/>
              <a:buNone/>
              <a:defRPr/>
            </a:lvl1pPr>
          </a:lstStyle>
          <a:p>
            <a:endParaRPr lang="en-US"/>
          </a:p>
        </p:txBody>
      </p:sp>
      <p:sp>
        <p:nvSpPr>
          <p:cNvPr id="42" name="Picture Placeholder 3"/>
          <p:cNvSpPr>
            <a:spLocks noGrp="1"/>
          </p:cNvSpPr>
          <p:nvPr>
            <p:ph type="pic" sz="quarter" idx="40"/>
          </p:nvPr>
        </p:nvSpPr>
        <p:spPr>
          <a:xfrm>
            <a:off x="3043124" y="5129784"/>
            <a:ext cx="1536192" cy="1728216"/>
          </a:xfrm>
        </p:spPr>
        <p:txBody>
          <a:bodyPr lIns="182880" tIns="91440" rIns="182880" bIns="91440"/>
          <a:lstStyle>
            <a:lvl1pPr marL="0" indent="0">
              <a:buFontTx/>
              <a:buNone/>
              <a:defRPr/>
            </a:lvl1pPr>
          </a:lstStyle>
          <a:p>
            <a:endParaRPr lang="en-US"/>
          </a:p>
        </p:txBody>
      </p:sp>
      <p:sp>
        <p:nvSpPr>
          <p:cNvPr id="43" name="Picture Placeholder 3"/>
          <p:cNvSpPr>
            <a:spLocks noGrp="1"/>
          </p:cNvSpPr>
          <p:nvPr>
            <p:ph type="pic" sz="quarter" idx="41"/>
          </p:nvPr>
        </p:nvSpPr>
        <p:spPr>
          <a:xfrm>
            <a:off x="4564685" y="5129784"/>
            <a:ext cx="1536192" cy="1728216"/>
          </a:xfrm>
        </p:spPr>
        <p:txBody>
          <a:bodyPr lIns="182880" tIns="91440" rIns="182880" bIns="91440"/>
          <a:lstStyle>
            <a:lvl1pPr marL="0" indent="0">
              <a:buFontTx/>
              <a:buNone/>
              <a:defRPr/>
            </a:lvl1pPr>
          </a:lstStyle>
          <a:p>
            <a:endParaRPr lang="en-US"/>
          </a:p>
        </p:txBody>
      </p:sp>
      <p:sp>
        <p:nvSpPr>
          <p:cNvPr id="44" name="Picture Placeholder 3"/>
          <p:cNvSpPr>
            <a:spLocks noGrp="1"/>
          </p:cNvSpPr>
          <p:nvPr>
            <p:ph type="pic" sz="quarter" idx="42"/>
          </p:nvPr>
        </p:nvSpPr>
        <p:spPr>
          <a:xfrm>
            <a:off x="7607808" y="5129784"/>
            <a:ext cx="1536192" cy="1728216"/>
          </a:xfrm>
        </p:spPr>
        <p:txBody>
          <a:bodyPr lIns="182880" tIns="91440" rIns="182880" bIns="91440"/>
          <a:lstStyle>
            <a:lvl1pPr marL="0" indent="0">
              <a:buFontTx/>
              <a:buNone/>
              <a:defRPr/>
            </a:lvl1pPr>
          </a:lstStyle>
          <a:p>
            <a:endParaRPr lang="en-US"/>
          </a:p>
        </p:txBody>
      </p:sp>
      <p:sp>
        <p:nvSpPr>
          <p:cNvPr id="45" name="Picture Placeholder 3"/>
          <p:cNvSpPr>
            <a:spLocks noGrp="1"/>
          </p:cNvSpPr>
          <p:nvPr>
            <p:ph type="pic" sz="quarter" idx="43"/>
          </p:nvPr>
        </p:nvSpPr>
        <p:spPr>
          <a:xfrm>
            <a:off x="6086247" y="5129784"/>
            <a:ext cx="1536192" cy="1728216"/>
          </a:xfr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33484007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defRPr sz="270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49975748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900"/>
              </a:spcBef>
              <a:defRPr/>
            </a:lvl1pPr>
            <a:lvl2pPr>
              <a:spcBef>
                <a:spcPts val="900"/>
              </a:spcBef>
              <a:defRPr/>
            </a:lvl2pPr>
            <a:lvl3pPr>
              <a:spcBef>
                <a:spcPts val="900"/>
              </a:spcBef>
              <a:defRPr/>
            </a:lvl3pPr>
            <a:lvl4pPr>
              <a:spcBef>
                <a:spcPts val="900"/>
              </a:spcBef>
              <a:defRPr/>
            </a:lvl4pPr>
            <a:lvl5pPr>
              <a:spcBef>
                <a:spcPts val="9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398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9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defRPr sz="270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6035555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1452421"/>
            <a:ext cx="7772400" cy="4627563"/>
          </a:xfrm>
        </p:spPr>
        <p:txBody>
          <a:bodyPr/>
          <a:lstStyle>
            <a:lvl1pPr>
              <a:spcBef>
                <a:spcPts val="900"/>
              </a:spcBef>
              <a:defRPr/>
            </a:lvl1pPr>
            <a:lvl2pPr>
              <a:spcBef>
                <a:spcPts val="900"/>
              </a:spcBef>
              <a:defRPr/>
            </a:lvl2pPr>
            <a:lvl3pPr>
              <a:spcBef>
                <a:spcPts val="900"/>
              </a:spcBef>
              <a:defRPr/>
            </a:lvl3pPr>
            <a:lvl4pPr>
              <a:spcBef>
                <a:spcPts val="900"/>
              </a:spcBef>
              <a:defRPr/>
            </a:lvl4pPr>
            <a:lvl5pPr>
              <a:spcBef>
                <a:spcPts val="9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173005709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900"/>
              </a:spcBef>
              <a:buNone/>
              <a:defRPr sz="1200"/>
            </a:lvl1pPr>
            <a:lvl2pPr marL="171446" indent="-171446">
              <a:spcBef>
                <a:spcPts val="900"/>
              </a:spcBef>
              <a:buFont typeface="Arial" panose="020B0604020202020204" pitchFamily="34" charset="0"/>
              <a:buChar char="•"/>
              <a:defRPr sz="1200"/>
            </a:lvl2pPr>
            <a:lvl3pPr marL="357179" indent="-185733">
              <a:spcBef>
                <a:spcPts val="900"/>
              </a:spcBef>
              <a:buFont typeface="Open Sans Light" panose="020B0306030504020204" pitchFamily="34" charset="0"/>
              <a:buChar char="–"/>
              <a:defRPr sz="1200"/>
            </a:lvl3pPr>
            <a:lvl4pPr marL="514337" indent="-171446">
              <a:spcBef>
                <a:spcPts val="900"/>
              </a:spcBef>
              <a:buFont typeface="Arial" panose="020B0604020202020204" pitchFamily="34" charset="0"/>
              <a:buChar char="•"/>
              <a:defRPr sz="1200"/>
            </a:lvl4pPr>
            <a:lvl5pPr marL="685783" indent="-171446">
              <a:spcBef>
                <a:spcPts val="900"/>
              </a:spcBef>
              <a:buFont typeface="Open Sans Light" panose="020B0306030504020204" pitchFamily="34" charset="0"/>
              <a:buChar cha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832834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1452421"/>
            <a:ext cx="7772400" cy="4627563"/>
          </a:xfrm>
        </p:spPr>
        <p:txBody>
          <a:bodyPr numCol="2" spcCol="274320">
            <a:normAutofit/>
          </a:bodyPr>
          <a:lstStyle>
            <a:lvl1pPr marL="0" indent="0">
              <a:spcBef>
                <a:spcPts val="900"/>
              </a:spcBef>
              <a:buNone/>
              <a:defRPr sz="1200"/>
            </a:lvl1pPr>
            <a:lvl2pPr marL="171446" indent="-171446">
              <a:spcBef>
                <a:spcPts val="900"/>
              </a:spcBef>
              <a:buFont typeface="Arial" panose="020B0604020202020204" pitchFamily="34" charset="0"/>
              <a:buChar char="•"/>
              <a:defRPr sz="1200"/>
            </a:lvl2pPr>
            <a:lvl3pPr marL="342892" indent="-171446">
              <a:spcBef>
                <a:spcPts val="900"/>
              </a:spcBef>
              <a:buFont typeface="Open Sans Light" panose="020B0306030504020204" pitchFamily="34" charset="0"/>
              <a:buChar char="–"/>
              <a:defRPr sz="1200"/>
            </a:lvl3pPr>
            <a:lvl4pPr marL="514337" indent="-171446">
              <a:spcBef>
                <a:spcPts val="900"/>
              </a:spcBef>
              <a:buFont typeface="Arial" panose="020B0604020202020204" pitchFamily="34" charset="0"/>
              <a:buChar char="•"/>
              <a:defRPr sz="1200"/>
            </a:lvl4pPr>
            <a:lvl5pPr marL="685783" indent="-171446">
              <a:spcBef>
                <a:spcPts val="900"/>
              </a:spcBef>
              <a:buFont typeface="Open Sans Light" panose="020B0306030504020204" pitchFamily="34" charset="0"/>
              <a:buChar cha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142280810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52421"/>
            <a:ext cx="381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52421"/>
            <a:ext cx="381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21682865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1"/>
            <a:ext cx="381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19201"/>
            <a:ext cx="3810000" cy="4525963"/>
          </a:xfrm>
        </p:spPr>
        <p:txBody>
          <a:bodyPr>
            <a:normAutofit/>
          </a:bodyPr>
          <a:lstStyle>
            <a:lvl1pPr>
              <a:defRPr sz="15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86297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296144"/>
            <a:ext cx="3811588" cy="230832"/>
          </a:xfrm>
        </p:spPr>
        <p:txBody>
          <a:bodyPr wrap="square" anchor="b">
            <a:spAutoFit/>
          </a:bodyPr>
          <a:lstStyle>
            <a:lvl1pPr marL="0" indent="0">
              <a:spcBef>
                <a:spcPts val="0"/>
              </a:spcBef>
              <a:buNone/>
              <a:defRPr sz="1500" b="1">
                <a:latin typeface="Open Sans" panose="020B0606030504020204" pitchFamily="34" charset="0"/>
                <a:ea typeface="Open Sans" panose="020B0606030504020204" pitchFamily="34" charset="0"/>
                <a:cs typeface="Open Sans" panose="020B0606030504020204" pitchFamily="34" charset="0"/>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85800" y="1560285"/>
            <a:ext cx="3811588" cy="4565877"/>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296144"/>
            <a:ext cx="3813174" cy="230832"/>
          </a:xfrm>
        </p:spPr>
        <p:txBody>
          <a:bodyPr wrap="square" anchor="b">
            <a:spAutoFit/>
          </a:bodyPr>
          <a:lstStyle>
            <a:lvl1pPr marL="0" indent="0">
              <a:spcBef>
                <a:spcPts val="0"/>
              </a:spcBef>
              <a:buNone/>
              <a:defRPr sz="1500" b="1">
                <a:latin typeface="Open Sans" panose="020B0606030504020204" pitchFamily="34" charset="0"/>
                <a:ea typeface="Open Sans" panose="020B0606030504020204" pitchFamily="34" charset="0"/>
                <a:cs typeface="Open Sans" panose="020B0606030504020204" pitchFamily="34" charset="0"/>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45027" y="1560285"/>
            <a:ext cx="3813174" cy="4565877"/>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25006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539228"/>
            <a:ext cx="3811588" cy="230832"/>
          </a:xfrm>
        </p:spPr>
        <p:txBody>
          <a:bodyPr wrap="square" anchor="b">
            <a:spAutoFit/>
          </a:bodyPr>
          <a:lstStyle>
            <a:lvl1pPr marL="0" indent="0">
              <a:spcBef>
                <a:spcPts val="0"/>
              </a:spcBef>
              <a:buNone/>
              <a:defRPr sz="1500" b="1">
                <a:latin typeface="Open Sans" panose="020B0606030504020204" pitchFamily="34" charset="0"/>
                <a:ea typeface="Open Sans" panose="020B0606030504020204" pitchFamily="34" charset="0"/>
                <a:cs typeface="Open Sans" panose="020B0606030504020204" pitchFamily="34" charset="0"/>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85800" y="1803371"/>
            <a:ext cx="3811588" cy="4368831"/>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539228"/>
            <a:ext cx="3813174" cy="230832"/>
          </a:xfrm>
        </p:spPr>
        <p:txBody>
          <a:bodyPr wrap="square" anchor="b">
            <a:spAutoFit/>
          </a:bodyPr>
          <a:lstStyle>
            <a:lvl1pPr marL="0" indent="0">
              <a:spcBef>
                <a:spcPts val="0"/>
              </a:spcBef>
              <a:buNone/>
              <a:defRPr sz="1500" b="1">
                <a:latin typeface="Open Sans" panose="020B0606030504020204" pitchFamily="34" charset="0"/>
                <a:ea typeface="Open Sans" panose="020B0606030504020204" pitchFamily="34" charset="0"/>
                <a:cs typeface="Open Sans" panose="020B0606030504020204" pitchFamily="34" charset="0"/>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45027" y="1803371"/>
            <a:ext cx="3813174" cy="4368831"/>
          </a:xfrm>
        </p:spPr>
        <p:txBody>
          <a:bodyPr>
            <a:normAutofit/>
          </a:bodyPr>
          <a:lstStyle>
            <a:lvl1pPr>
              <a:defRPr sz="15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17716692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50437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4"/>
          <p:cNvSpPr>
            <a:spLocks noGrp="1"/>
          </p:cNvSpPr>
          <p:nvPr>
            <p:ph type="body" sz="quarter" idx="10"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5872579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055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0_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defRPr sz="270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5396589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297430" cy="3438144"/>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2286762" y="0"/>
            <a:ext cx="2297430" cy="3438144"/>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573524" y="0"/>
            <a:ext cx="2297430" cy="3438144"/>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6860286" y="0"/>
            <a:ext cx="2297430" cy="3438144"/>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3419856"/>
            <a:ext cx="2297430" cy="3438144"/>
          </a:xfr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2286762" y="3419856"/>
            <a:ext cx="2297430" cy="3438144"/>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4573524" y="3419856"/>
            <a:ext cx="2297430" cy="3438144"/>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6860286" y="3419856"/>
            <a:ext cx="2297430" cy="3438144"/>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324373727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831086" cy="2295144"/>
          </a:xfrm>
        </p:spPr>
        <p:txBody>
          <a:bodyPr lIns="182880" tIns="91440" rIns="182880" bIns="91440"/>
          <a:lstStyle>
            <a:lvl1pPr marL="0" indent="0">
              <a:buFontTx/>
              <a:buNone/>
              <a:defRPr/>
            </a:lvl1pPr>
          </a:lstStyle>
          <a:p>
            <a:r>
              <a:rPr lang="en-US"/>
              <a:t>Click icon to add picture</a:t>
            </a:r>
            <a:endParaRPr lang="en-US" dirty="0"/>
          </a:p>
        </p:txBody>
      </p:sp>
      <p:sp>
        <p:nvSpPr>
          <p:cNvPr id="7" name="Picture Placeholder 3"/>
          <p:cNvSpPr>
            <a:spLocks noGrp="1"/>
          </p:cNvSpPr>
          <p:nvPr>
            <p:ph type="pic" sz="quarter" idx="11"/>
          </p:nvPr>
        </p:nvSpPr>
        <p:spPr>
          <a:xfrm>
            <a:off x="1828229" y="0"/>
            <a:ext cx="1831086" cy="2295144"/>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3656457" y="0"/>
            <a:ext cx="1831086" cy="2295144"/>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5484686" y="0"/>
            <a:ext cx="1831086" cy="2295144"/>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7312914" y="0"/>
            <a:ext cx="1831086" cy="2295144"/>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2281428"/>
            <a:ext cx="1831086" cy="2295144"/>
          </a:xfrm>
        </p:spPr>
        <p:txBody>
          <a:bodyPr lIns="182880" tIns="91440" rIns="182880" bIns="91440"/>
          <a:lstStyle>
            <a:lvl1pPr marL="0" indent="0">
              <a:buFontTx/>
              <a:buNone/>
              <a:defRPr/>
            </a:lvl1pPr>
          </a:lstStyle>
          <a:p>
            <a:r>
              <a:rPr lang="en-US"/>
              <a:t>Click icon to add picture</a:t>
            </a:r>
            <a:endParaRPr lang="en-US" dirty="0"/>
          </a:p>
        </p:txBody>
      </p:sp>
      <p:sp>
        <p:nvSpPr>
          <p:cNvPr id="16" name="Picture Placeholder 3"/>
          <p:cNvSpPr>
            <a:spLocks noGrp="1"/>
          </p:cNvSpPr>
          <p:nvPr>
            <p:ph type="pic" sz="quarter" idx="16"/>
          </p:nvPr>
        </p:nvSpPr>
        <p:spPr>
          <a:xfrm>
            <a:off x="1828229" y="2281428"/>
            <a:ext cx="1831086" cy="2295144"/>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3656457" y="2281428"/>
            <a:ext cx="1831086" cy="2295144"/>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5484686" y="2281428"/>
            <a:ext cx="1831086" cy="2295144"/>
          </a:xfrm>
        </p:spPr>
        <p:txBody>
          <a:bodyPr lIns="182880" tIns="91440" rIns="182880" bIns="91440"/>
          <a:lstStyle>
            <a:lvl1pPr marL="0" indent="0">
              <a:buFontTx/>
              <a:buNone/>
              <a:defRPr/>
            </a:lvl1pPr>
          </a:lstStyle>
          <a:p>
            <a:r>
              <a:rPr lang="en-US"/>
              <a:t>Click icon to add picture</a:t>
            </a:r>
          </a:p>
        </p:txBody>
      </p:sp>
      <p:sp>
        <p:nvSpPr>
          <p:cNvPr id="19" name="Picture Placeholder 3"/>
          <p:cNvSpPr>
            <a:spLocks noGrp="1"/>
          </p:cNvSpPr>
          <p:nvPr>
            <p:ph type="pic" sz="quarter" idx="19"/>
          </p:nvPr>
        </p:nvSpPr>
        <p:spPr>
          <a:xfrm>
            <a:off x="7312914" y="2281428"/>
            <a:ext cx="1831086" cy="2295144"/>
          </a:xfrm>
        </p:spPr>
        <p:txBody>
          <a:bodyPr lIns="182880" tIns="91440" rIns="182880" bIns="91440"/>
          <a:lstStyle>
            <a:lvl1pPr marL="0" indent="0">
              <a:buFontTx/>
              <a:buNone/>
              <a:defRPr/>
            </a:lvl1pPr>
          </a:lstStyle>
          <a:p>
            <a:r>
              <a:rPr lang="en-US"/>
              <a:t>Click icon to add picture</a:t>
            </a:r>
          </a:p>
        </p:txBody>
      </p:sp>
      <p:sp>
        <p:nvSpPr>
          <p:cNvPr id="20" name="Picture Placeholder 3"/>
          <p:cNvSpPr>
            <a:spLocks noGrp="1"/>
          </p:cNvSpPr>
          <p:nvPr>
            <p:ph type="pic" sz="quarter" idx="20"/>
          </p:nvPr>
        </p:nvSpPr>
        <p:spPr>
          <a:xfrm>
            <a:off x="0" y="4562856"/>
            <a:ext cx="1831086" cy="2295144"/>
          </a:xfrm>
        </p:spPr>
        <p:txBody>
          <a:bodyPr lIns="182880" tIns="91440" rIns="182880" bIns="91440"/>
          <a:lstStyle>
            <a:lvl1pPr marL="0" indent="0">
              <a:buFontTx/>
              <a:buNone/>
              <a:defRPr/>
            </a:lvl1pPr>
          </a:lstStyle>
          <a:p>
            <a:r>
              <a:rPr lang="en-US"/>
              <a:t>Click icon to add picture</a:t>
            </a:r>
          </a:p>
        </p:txBody>
      </p:sp>
      <p:sp>
        <p:nvSpPr>
          <p:cNvPr id="21" name="Picture Placeholder 3"/>
          <p:cNvSpPr>
            <a:spLocks noGrp="1"/>
          </p:cNvSpPr>
          <p:nvPr>
            <p:ph type="pic" sz="quarter" idx="21"/>
          </p:nvPr>
        </p:nvSpPr>
        <p:spPr>
          <a:xfrm>
            <a:off x="1828229" y="4562856"/>
            <a:ext cx="1831086" cy="2295144"/>
          </a:xfrm>
        </p:spPr>
        <p:txBody>
          <a:bodyPr lIns="182880" tIns="91440" rIns="182880" bIns="91440"/>
          <a:lstStyle>
            <a:lvl1pPr marL="0" indent="0">
              <a:buFontTx/>
              <a:buNone/>
              <a:defRPr/>
            </a:lvl1pPr>
          </a:lstStyle>
          <a:p>
            <a:r>
              <a:rPr lang="en-US"/>
              <a:t>Click icon to add picture</a:t>
            </a:r>
          </a:p>
        </p:txBody>
      </p:sp>
      <p:sp>
        <p:nvSpPr>
          <p:cNvPr id="22" name="Picture Placeholder 3"/>
          <p:cNvSpPr>
            <a:spLocks noGrp="1"/>
          </p:cNvSpPr>
          <p:nvPr>
            <p:ph type="pic" sz="quarter" idx="22"/>
          </p:nvPr>
        </p:nvSpPr>
        <p:spPr>
          <a:xfrm>
            <a:off x="3656457" y="4562856"/>
            <a:ext cx="1831086" cy="2295144"/>
          </a:xfrm>
        </p:spPr>
        <p:txBody>
          <a:bodyPr lIns="182880" tIns="91440" rIns="182880" bIns="91440"/>
          <a:lstStyle>
            <a:lvl1pPr marL="0" indent="0">
              <a:buFontTx/>
              <a:buNone/>
              <a:defRPr/>
            </a:lvl1pPr>
          </a:lstStyle>
          <a:p>
            <a:r>
              <a:rPr lang="en-US"/>
              <a:t>Click icon to add picture</a:t>
            </a:r>
          </a:p>
        </p:txBody>
      </p:sp>
      <p:sp>
        <p:nvSpPr>
          <p:cNvPr id="23" name="Picture Placeholder 3"/>
          <p:cNvSpPr>
            <a:spLocks noGrp="1"/>
          </p:cNvSpPr>
          <p:nvPr>
            <p:ph type="pic" sz="quarter" idx="23"/>
          </p:nvPr>
        </p:nvSpPr>
        <p:spPr>
          <a:xfrm>
            <a:off x="5484686" y="4562856"/>
            <a:ext cx="1831086" cy="2295144"/>
          </a:xfrm>
        </p:spPr>
        <p:txBody>
          <a:bodyPr lIns="182880" tIns="91440" rIns="182880" bIns="91440"/>
          <a:lstStyle>
            <a:lvl1pPr marL="0" indent="0">
              <a:buFontTx/>
              <a:buNone/>
              <a:defRPr/>
            </a:lvl1pPr>
          </a:lstStyle>
          <a:p>
            <a:r>
              <a:rPr lang="en-US"/>
              <a:t>Click icon to add picture</a:t>
            </a:r>
          </a:p>
        </p:txBody>
      </p:sp>
      <p:sp>
        <p:nvSpPr>
          <p:cNvPr id="24" name="Picture Placeholder 3"/>
          <p:cNvSpPr>
            <a:spLocks noGrp="1"/>
          </p:cNvSpPr>
          <p:nvPr>
            <p:ph type="pic" sz="quarter" idx="24"/>
          </p:nvPr>
        </p:nvSpPr>
        <p:spPr>
          <a:xfrm>
            <a:off x="7312914" y="4562856"/>
            <a:ext cx="1831086" cy="2295144"/>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45526728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536192" cy="1728216"/>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1521562" y="0"/>
            <a:ext cx="1536192" cy="1728216"/>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3043124" y="0"/>
            <a:ext cx="1536192" cy="1728216"/>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4564685" y="0"/>
            <a:ext cx="1536192" cy="1728216"/>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7607808" y="0"/>
            <a:ext cx="1536192" cy="1728216"/>
          </a:xfrm>
        </p:spPr>
        <p:txBody>
          <a:bodyPr lIns="182880" tIns="91440" rIns="182880" bIns="91440"/>
          <a:lstStyle>
            <a:lvl1pPr marL="0" indent="0">
              <a:buFontTx/>
              <a:buNone/>
              <a:defRPr/>
            </a:lvl1pPr>
          </a:lstStyle>
          <a:p>
            <a:r>
              <a:rPr lang="en-US"/>
              <a:t>Click icon to add picture</a:t>
            </a:r>
          </a:p>
        </p:txBody>
      </p:sp>
      <p:sp>
        <p:nvSpPr>
          <p:cNvPr id="25" name="Picture Placeholder 3"/>
          <p:cNvSpPr>
            <a:spLocks noGrp="1"/>
          </p:cNvSpPr>
          <p:nvPr>
            <p:ph type="pic" sz="quarter" idx="25"/>
          </p:nvPr>
        </p:nvSpPr>
        <p:spPr>
          <a:xfrm>
            <a:off x="6086247" y="0"/>
            <a:ext cx="1536192" cy="1728216"/>
          </a:xfrm>
        </p:spPr>
        <p:txBody>
          <a:bodyPr lIns="182880" tIns="91440" rIns="182880" bIns="91440"/>
          <a:lstStyle>
            <a:lvl1pPr marL="0" indent="0">
              <a:buFontTx/>
              <a:buNone/>
              <a:defRPr/>
            </a:lvl1pPr>
          </a:lstStyle>
          <a:p>
            <a:r>
              <a:rPr lang="en-US"/>
              <a:t>Click icon to add picture</a:t>
            </a:r>
          </a:p>
        </p:txBody>
      </p:sp>
      <p:sp>
        <p:nvSpPr>
          <p:cNvPr id="28" name="Picture Placeholder 3"/>
          <p:cNvSpPr>
            <a:spLocks noGrp="1"/>
          </p:cNvSpPr>
          <p:nvPr>
            <p:ph type="pic" sz="quarter" idx="26"/>
          </p:nvPr>
        </p:nvSpPr>
        <p:spPr>
          <a:xfrm>
            <a:off x="0" y="1709928"/>
            <a:ext cx="1536192" cy="1728216"/>
          </a:xfrm>
        </p:spPr>
        <p:txBody>
          <a:bodyPr lIns="182880" tIns="91440" rIns="182880" bIns="91440"/>
          <a:lstStyle>
            <a:lvl1pPr marL="0" indent="0">
              <a:buFontTx/>
              <a:buNone/>
              <a:defRPr/>
            </a:lvl1pPr>
          </a:lstStyle>
          <a:p>
            <a:r>
              <a:rPr lang="en-US"/>
              <a:t>Click icon to add picture</a:t>
            </a:r>
          </a:p>
        </p:txBody>
      </p:sp>
      <p:sp>
        <p:nvSpPr>
          <p:cNvPr id="29" name="Picture Placeholder 3"/>
          <p:cNvSpPr>
            <a:spLocks noGrp="1"/>
          </p:cNvSpPr>
          <p:nvPr>
            <p:ph type="pic" sz="quarter" idx="27"/>
          </p:nvPr>
        </p:nvSpPr>
        <p:spPr>
          <a:xfrm>
            <a:off x="1521562" y="1709928"/>
            <a:ext cx="1536192" cy="1728216"/>
          </a:xfrm>
        </p:spPr>
        <p:txBody>
          <a:bodyPr lIns="182880" tIns="91440" rIns="182880" bIns="91440"/>
          <a:lstStyle>
            <a:lvl1pPr marL="0" indent="0">
              <a:buFontTx/>
              <a:buNone/>
              <a:defRPr/>
            </a:lvl1pPr>
          </a:lstStyle>
          <a:p>
            <a:r>
              <a:rPr lang="en-US"/>
              <a:t>Click icon to add picture</a:t>
            </a:r>
          </a:p>
        </p:txBody>
      </p:sp>
      <p:sp>
        <p:nvSpPr>
          <p:cNvPr id="30" name="Picture Placeholder 3"/>
          <p:cNvSpPr>
            <a:spLocks noGrp="1"/>
          </p:cNvSpPr>
          <p:nvPr>
            <p:ph type="pic" sz="quarter" idx="28"/>
          </p:nvPr>
        </p:nvSpPr>
        <p:spPr>
          <a:xfrm>
            <a:off x="3043124" y="1709928"/>
            <a:ext cx="1536192" cy="1728216"/>
          </a:xfrm>
        </p:spPr>
        <p:txBody>
          <a:bodyPr lIns="182880" tIns="91440" rIns="182880" bIns="91440"/>
          <a:lstStyle>
            <a:lvl1pPr marL="0" indent="0">
              <a:buFontTx/>
              <a:buNone/>
              <a:defRPr/>
            </a:lvl1pPr>
          </a:lstStyle>
          <a:p>
            <a:r>
              <a:rPr lang="en-US"/>
              <a:t>Click icon to add picture</a:t>
            </a:r>
          </a:p>
        </p:txBody>
      </p:sp>
      <p:sp>
        <p:nvSpPr>
          <p:cNvPr id="31" name="Picture Placeholder 3"/>
          <p:cNvSpPr>
            <a:spLocks noGrp="1"/>
          </p:cNvSpPr>
          <p:nvPr>
            <p:ph type="pic" sz="quarter" idx="29"/>
          </p:nvPr>
        </p:nvSpPr>
        <p:spPr>
          <a:xfrm>
            <a:off x="4564685" y="1709928"/>
            <a:ext cx="1536192" cy="1728216"/>
          </a:xfrm>
        </p:spPr>
        <p:txBody>
          <a:bodyPr lIns="182880" tIns="91440" rIns="182880" bIns="91440"/>
          <a:lstStyle>
            <a:lvl1pPr marL="0" indent="0">
              <a:buFontTx/>
              <a:buNone/>
              <a:defRPr/>
            </a:lvl1pPr>
          </a:lstStyle>
          <a:p>
            <a:r>
              <a:rPr lang="en-US"/>
              <a:t>Click icon to add picture</a:t>
            </a:r>
          </a:p>
        </p:txBody>
      </p:sp>
      <p:sp>
        <p:nvSpPr>
          <p:cNvPr id="32" name="Picture Placeholder 3"/>
          <p:cNvSpPr>
            <a:spLocks noGrp="1"/>
          </p:cNvSpPr>
          <p:nvPr>
            <p:ph type="pic" sz="quarter" idx="30"/>
          </p:nvPr>
        </p:nvSpPr>
        <p:spPr>
          <a:xfrm>
            <a:off x="7607808" y="1709928"/>
            <a:ext cx="1536192" cy="1728216"/>
          </a:xfrm>
        </p:spPr>
        <p:txBody>
          <a:bodyPr lIns="182880" tIns="91440" rIns="182880" bIns="91440"/>
          <a:lstStyle>
            <a:lvl1pPr marL="0" indent="0">
              <a:buFontTx/>
              <a:buNone/>
              <a:defRPr/>
            </a:lvl1pPr>
          </a:lstStyle>
          <a:p>
            <a:r>
              <a:rPr lang="en-US"/>
              <a:t>Click icon to add picture</a:t>
            </a:r>
          </a:p>
        </p:txBody>
      </p:sp>
      <p:sp>
        <p:nvSpPr>
          <p:cNvPr id="33" name="Picture Placeholder 3"/>
          <p:cNvSpPr>
            <a:spLocks noGrp="1"/>
          </p:cNvSpPr>
          <p:nvPr>
            <p:ph type="pic" sz="quarter" idx="31"/>
          </p:nvPr>
        </p:nvSpPr>
        <p:spPr>
          <a:xfrm>
            <a:off x="6086247" y="1709928"/>
            <a:ext cx="1536192" cy="1728216"/>
          </a:xfrm>
        </p:spPr>
        <p:txBody>
          <a:bodyPr lIns="182880" tIns="91440" rIns="182880" bIns="91440"/>
          <a:lstStyle>
            <a:lvl1pPr marL="0" indent="0">
              <a:buFontTx/>
              <a:buNone/>
              <a:defRPr/>
            </a:lvl1pPr>
          </a:lstStyle>
          <a:p>
            <a:r>
              <a:rPr lang="en-US"/>
              <a:t>Click icon to add picture</a:t>
            </a:r>
          </a:p>
        </p:txBody>
      </p:sp>
      <p:sp>
        <p:nvSpPr>
          <p:cNvPr id="34" name="Picture Placeholder 3"/>
          <p:cNvSpPr>
            <a:spLocks noGrp="1"/>
          </p:cNvSpPr>
          <p:nvPr>
            <p:ph type="pic" sz="quarter" idx="32"/>
          </p:nvPr>
        </p:nvSpPr>
        <p:spPr>
          <a:xfrm>
            <a:off x="0" y="3419856"/>
            <a:ext cx="1536192" cy="1728216"/>
          </a:xfrm>
        </p:spPr>
        <p:txBody>
          <a:bodyPr lIns="182880" tIns="91440" rIns="182880" bIns="91440"/>
          <a:lstStyle>
            <a:lvl1pPr marL="0" indent="0">
              <a:buFontTx/>
              <a:buNone/>
              <a:defRPr/>
            </a:lvl1pPr>
          </a:lstStyle>
          <a:p>
            <a:r>
              <a:rPr lang="en-US"/>
              <a:t>Click icon to add picture</a:t>
            </a:r>
          </a:p>
        </p:txBody>
      </p:sp>
      <p:sp>
        <p:nvSpPr>
          <p:cNvPr id="35" name="Picture Placeholder 3"/>
          <p:cNvSpPr>
            <a:spLocks noGrp="1"/>
          </p:cNvSpPr>
          <p:nvPr>
            <p:ph type="pic" sz="quarter" idx="33"/>
          </p:nvPr>
        </p:nvSpPr>
        <p:spPr>
          <a:xfrm>
            <a:off x="1521562" y="3419856"/>
            <a:ext cx="1536192" cy="1728216"/>
          </a:xfrm>
        </p:spPr>
        <p:txBody>
          <a:bodyPr lIns="182880" tIns="91440" rIns="182880" bIns="91440"/>
          <a:lstStyle>
            <a:lvl1pPr marL="0" indent="0">
              <a:buFontTx/>
              <a:buNone/>
              <a:defRPr/>
            </a:lvl1pPr>
          </a:lstStyle>
          <a:p>
            <a:r>
              <a:rPr lang="en-US"/>
              <a:t>Click icon to add picture</a:t>
            </a:r>
          </a:p>
        </p:txBody>
      </p:sp>
      <p:sp>
        <p:nvSpPr>
          <p:cNvPr id="36" name="Picture Placeholder 3"/>
          <p:cNvSpPr>
            <a:spLocks noGrp="1"/>
          </p:cNvSpPr>
          <p:nvPr>
            <p:ph type="pic" sz="quarter" idx="34"/>
          </p:nvPr>
        </p:nvSpPr>
        <p:spPr>
          <a:xfrm>
            <a:off x="3043124" y="3419856"/>
            <a:ext cx="1536192" cy="1728216"/>
          </a:xfrm>
        </p:spPr>
        <p:txBody>
          <a:bodyPr lIns="182880" tIns="91440" rIns="182880" bIns="91440"/>
          <a:lstStyle>
            <a:lvl1pPr marL="0" indent="0">
              <a:buFontTx/>
              <a:buNone/>
              <a:defRPr/>
            </a:lvl1pPr>
          </a:lstStyle>
          <a:p>
            <a:r>
              <a:rPr lang="en-US"/>
              <a:t>Click icon to add picture</a:t>
            </a:r>
          </a:p>
        </p:txBody>
      </p:sp>
      <p:sp>
        <p:nvSpPr>
          <p:cNvPr id="37" name="Picture Placeholder 3"/>
          <p:cNvSpPr>
            <a:spLocks noGrp="1"/>
          </p:cNvSpPr>
          <p:nvPr>
            <p:ph type="pic" sz="quarter" idx="35"/>
          </p:nvPr>
        </p:nvSpPr>
        <p:spPr>
          <a:xfrm>
            <a:off x="4564685" y="3419856"/>
            <a:ext cx="1536192" cy="1728216"/>
          </a:xfrm>
        </p:spPr>
        <p:txBody>
          <a:bodyPr lIns="182880" tIns="91440" rIns="182880" bIns="91440"/>
          <a:lstStyle>
            <a:lvl1pPr marL="0" indent="0">
              <a:buFontTx/>
              <a:buNone/>
              <a:defRPr/>
            </a:lvl1pPr>
          </a:lstStyle>
          <a:p>
            <a:r>
              <a:rPr lang="en-US"/>
              <a:t>Click icon to add picture</a:t>
            </a:r>
          </a:p>
        </p:txBody>
      </p:sp>
      <p:sp>
        <p:nvSpPr>
          <p:cNvPr id="38" name="Picture Placeholder 3"/>
          <p:cNvSpPr>
            <a:spLocks noGrp="1"/>
          </p:cNvSpPr>
          <p:nvPr>
            <p:ph type="pic" sz="quarter" idx="36"/>
          </p:nvPr>
        </p:nvSpPr>
        <p:spPr>
          <a:xfrm>
            <a:off x="7607808" y="3419856"/>
            <a:ext cx="1536192" cy="1728216"/>
          </a:xfrm>
        </p:spPr>
        <p:txBody>
          <a:bodyPr lIns="182880" tIns="91440" rIns="182880" bIns="91440"/>
          <a:lstStyle>
            <a:lvl1pPr marL="0" indent="0">
              <a:buFontTx/>
              <a:buNone/>
              <a:defRPr/>
            </a:lvl1pPr>
          </a:lstStyle>
          <a:p>
            <a:r>
              <a:rPr lang="en-US"/>
              <a:t>Click icon to add picture</a:t>
            </a:r>
          </a:p>
        </p:txBody>
      </p:sp>
      <p:sp>
        <p:nvSpPr>
          <p:cNvPr id="39" name="Picture Placeholder 3"/>
          <p:cNvSpPr>
            <a:spLocks noGrp="1"/>
          </p:cNvSpPr>
          <p:nvPr>
            <p:ph type="pic" sz="quarter" idx="37"/>
          </p:nvPr>
        </p:nvSpPr>
        <p:spPr>
          <a:xfrm>
            <a:off x="6086247" y="3419856"/>
            <a:ext cx="1536192" cy="1728216"/>
          </a:xfrm>
        </p:spPr>
        <p:txBody>
          <a:bodyPr lIns="182880" tIns="91440" rIns="182880" bIns="91440"/>
          <a:lstStyle>
            <a:lvl1pPr marL="0" indent="0">
              <a:buFontTx/>
              <a:buNone/>
              <a:defRPr/>
            </a:lvl1pPr>
          </a:lstStyle>
          <a:p>
            <a:r>
              <a:rPr lang="en-US"/>
              <a:t>Click icon to add picture</a:t>
            </a:r>
          </a:p>
        </p:txBody>
      </p:sp>
      <p:sp>
        <p:nvSpPr>
          <p:cNvPr id="40" name="Picture Placeholder 3"/>
          <p:cNvSpPr>
            <a:spLocks noGrp="1"/>
          </p:cNvSpPr>
          <p:nvPr>
            <p:ph type="pic" sz="quarter" idx="38"/>
          </p:nvPr>
        </p:nvSpPr>
        <p:spPr>
          <a:xfrm>
            <a:off x="0" y="5129784"/>
            <a:ext cx="1536192" cy="1728216"/>
          </a:xfrm>
        </p:spPr>
        <p:txBody>
          <a:bodyPr lIns="182880" tIns="91440" rIns="182880" bIns="91440"/>
          <a:lstStyle>
            <a:lvl1pPr marL="0" indent="0">
              <a:buFontTx/>
              <a:buNone/>
              <a:defRPr/>
            </a:lvl1pPr>
          </a:lstStyle>
          <a:p>
            <a:r>
              <a:rPr lang="en-US"/>
              <a:t>Click icon to add picture</a:t>
            </a:r>
          </a:p>
        </p:txBody>
      </p:sp>
      <p:sp>
        <p:nvSpPr>
          <p:cNvPr id="41" name="Picture Placeholder 3"/>
          <p:cNvSpPr>
            <a:spLocks noGrp="1"/>
          </p:cNvSpPr>
          <p:nvPr>
            <p:ph type="pic" sz="quarter" idx="39"/>
          </p:nvPr>
        </p:nvSpPr>
        <p:spPr>
          <a:xfrm>
            <a:off x="1521562" y="5129784"/>
            <a:ext cx="1536192" cy="1728216"/>
          </a:xfrm>
        </p:spPr>
        <p:txBody>
          <a:bodyPr lIns="182880" tIns="91440" rIns="182880" bIns="91440"/>
          <a:lstStyle>
            <a:lvl1pPr marL="0" indent="0">
              <a:buFontTx/>
              <a:buNone/>
              <a:defRPr/>
            </a:lvl1pPr>
          </a:lstStyle>
          <a:p>
            <a:r>
              <a:rPr lang="en-US"/>
              <a:t>Click icon to add picture</a:t>
            </a:r>
          </a:p>
        </p:txBody>
      </p:sp>
      <p:sp>
        <p:nvSpPr>
          <p:cNvPr id="42" name="Picture Placeholder 3"/>
          <p:cNvSpPr>
            <a:spLocks noGrp="1"/>
          </p:cNvSpPr>
          <p:nvPr>
            <p:ph type="pic" sz="quarter" idx="40"/>
          </p:nvPr>
        </p:nvSpPr>
        <p:spPr>
          <a:xfrm>
            <a:off x="3043124" y="5129784"/>
            <a:ext cx="1536192" cy="1728216"/>
          </a:xfrm>
        </p:spPr>
        <p:txBody>
          <a:bodyPr lIns="182880" tIns="91440" rIns="182880" bIns="91440"/>
          <a:lstStyle>
            <a:lvl1pPr marL="0" indent="0">
              <a:buFontTx/>
              <a:buNone/>
              <a:defRPr/>
            </a:lvl1pPr>
          </a:lstStyle>
          <a:p>
            <a:r>
              <a:rPr lang="en-US"/>
              <a:t>Click icon to add picture</a:t>
            </a:r>
          </a:p>
        </p:txBody>
      </p:sp>
      <p:sp>
        <p:nvSpPr>
          <p:cNvPr id="43" name="Picture Placeholder 3"/>
          <p:cNvSpPr>
            <a:spLocks noGrp="1"/>
          </p:cNvSpPr>
          <p:nvPr>
            <p:ph type="pic" sz="quarter" idx="41"/>
          </p:nvPr>
        </p:nvSpPr>
        <p:spPr>
          <a:xfrm>
            <a:off x="4564685" y="5129784"/>
            <a:ext cx="1536192" cy="1728216"/>
          </a:xfrm>
        </p:spPr>
        <p:txBody>
          <a:bodyPr lIns="182880" tIns="91440" rIns="182880" bIns="91440"/>
          <a:lstStyle>
            <a:lvl1pPr marL="0" indent="0">
              <a:buFontTx/>
              <a:buNone/>
              <a:defRPr/>
            </a:lvl1pPr>
          </a:lstStyle>
          <a:p>
            <a:r>
              <a:rPr lang="en-US"/>
              <a:t>Click icon to add picture</a:t>
            </a:r>
          </a:p>
        </p:txBody>
      </p:sp>
      <p:sp>
        <p:nvSpPr>
          <p:cNvPr id="44" name="Picture Placeholder 3"/>
          <p:cNvSpPr>
            <a:spLocks noGrp="1"/>
          </p:cNvSpPr>
          <p:nvPr>
            <p:ph type="pic" sz="quarter" idx="42"/>
          </p:nvPr>
        </p:nvSpPr>
        <p:spPr>
          <a:xfrm>
            <a:off x="7607808" y="5129784"/>
            <a:ext cx="1536192" cy="1728216"/>
          </a:xfrm>
        </p:spPr>
        <p:txBody>
          <a:bodyPr lIns="182880" tIns="91440" rIns="182880" bIns="91440"/>
          <a:lstStyle>
            <a:lvl1pPr marL="0" indent="0">
              <a:buFontTx/>
              <a:buNone/>
              <a:defRPr/>
            </a:lvl1pPr>
          </a:lstStyle>
          <a:p>
            <a:r>
              <a:rPr lang="en-US"/>
              <a:t>Click icon to add picture</a:t>
            </a:r>
          </a:p>
        </p:txBody>
      </p:sp>
      <p:sp>
        <p:nvSpPr>
          <p:cNvPr id="45" name="Picture Placeholder 3"/>
          <p:cNvSpPr>
            <a:spLocks noGrp="1"/>
          </p:cNvSpPr>
          <p:nvPr>
            <p:ph type="pic" sz="quarter" idx="43"/>
          </p:nvPr>
        </p:nvSpPr>
        <p:spPr>
          <a:xfrm>
            <a:off x="6086247" y="5129784"/>
            <a:ext cx="1536192" cy="1728216"/>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263591564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18288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2667000" y="1397000"/>
            <a:ext cx="18288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6" name="Picture Placeholder 3"/>
          <p:cNvSpPr>
            <a:spLocks noGrp="1"/>
          </p:cNvSpPr>
          <p:nvPr>
            <p:ph type="pic" sz="quarter" idx="12"/>
          </p:nvPr>
        </p:nvSpPr>
        <p:spPr>
          <a:xfrm>
            <a:off x="4648200" y="1397000"/>
            <a:ext cx="1828800" cy="3407438"/>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7" name="Picture Placeholder 3"/>
          <p:cNvSpPr>
            <a:spLocks noGrp="1"/>
          </p:cNvSpPr>
          <p:nvPr>
            <p:ph type="pic" sz="quarter" idx="13"/>
          </p:nvPr>
        </p:nvSpPr>
        <p:spPr>
          <a:xfrm>
            <a:off x="6629400" y="1397000"/>
            <a:ext cx="18288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10" name="Text Placeholder 9"/>
          <p:cNvSpPr>
            <a:spLocks noGrp="1"/>
          </p:cNvSpPr>
          <p:nvPr>
            <p:ph type="body" sz="quarter" idx="14"/>
          </p:nvPr>
        </p:nvSpPr>
        <p:spPr>
          <a:xfrm>
            <a:off x="685800" y="4980566"/>
            <a:ext cx="18288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2667000" y="4980566"/>
            <a:ext cx="1828800" cy="958851"/>
          </a:xfrm>
        </p:spPr>
        <p:txBody>
          <a:bodyPr>
            <a:noAutofit/>
          </a:bodyPr>
          <a:lstStyle>
            <a:lvl1pPr marL="0" indent="0">
              <a:buNone/>
              <a:defRPr sz="1050"/>
            </a:lvl1pPr>
            <a:lvl2pPr marL="114297" indent="-114297">
              <a:buClr>
                <a:schemeClr val="accent3"/>
              </a:buClr>
              <a:buFont typeface="Arial" panose="020B0604020202020204" pitchFamily="34" charset="0"/>
              <a:buChar char="•"/>
              <a:defRPr sz="1050"/>
            </a:lvl2pPr>
            <a:lvl3pPr marL="228594" indent="-114297">
              <a:buClr>
                <a:schemeClr val="accent3"/>
              </a:buClr>
              <a:defRPr sz="1050"/>
            </a:lvl3pPr>
            <a:lvl4pPr marL="400040" indent="-171446">
              <a:buClr>
                <a:schemeClr val="accent3"/>
              </a:buClr>
              <a:defRPr sz="1050"/>
            </a:lvl4pPr>
            <a:lvl5pPr marL="571486" indent="-171446">
              <a:buClr>
                <a:schemeClr val="accent3"/>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9"/>
          <p:cNvSpPr>
            <a:spLocks noGrp="1"/>
          </p:cNvSpPr>
          <p:nvPr>
            <p:ph type="body" sz="quarter" idx="16"/>
          </p:nvPr>
        </p:nvSpPr>
        <p:spPr>
          <a:xfrm>
            <a:off x="4648200" y="4980566"/>
            <a:ext cx="1828800" cy="958851"/>
          </a:xfrm>
        </p:spPr>
        <p:txBody>
          <a:bodyPr>
            <a:noAutofit/>
          </a:bodyPr>
          <a:lstStyle>
            <a:lvl1pPr marL="0" indent="0">
              <a:buNone/>
              <a:defRPr sz="1050"/>
            </a:lvl1pPr>
            <a:lvl2pPr marL="114297" indent="-114297">
              <a:buClr>
                <a:schemeClr val="accent2"/>
              </a:buClr>
              <a:buFont typeface="Arial" panose="020B0604020202020204" pitchFamily="34" charset="0"/>
              <a:buChar char="•"/>
              <a:defRPr sz="1050"/>
            </a:lvl2pPr>
            <a:lvl3pPr marL="228594" indent="-114297">
              <a:buClr>
                <a:schemeClr val="accent2"/>
              </a:buClr>
              <a:defRPr sz="1050"/>
            </a:lvl3pPr>
            <a:lvl4pPr marL="400040" indent="-171446">
              <a:buClr>
                <a:schemeClr val="accent2"/>
              </a:buClr>
              <a:defRPr sz="1050"/>
            </a:lvl4pPr>
            <a:lvl5pPr marL="571486" indent="-171446">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6629400" y="4980566"/>
            <a:ext cx="1828800" cy="958851"/>
          </a:xfrm>
        </p:spPr>
        <p:txBody>
          <a:bodyPr>
            <a:noAutofit/>
          </a:bodyPr>
          <a:lstStyle>
            <a:lvl1pPr marL="0" indent="0">
              <a:buNone/>
              <a:defRPr sz="1050"/>
            </a:lvl1pPr>
            <a:lvl2pPr marL="114297" indent="-114297">
              <a:buClr>
                <a:schemeClr val="bg2"/>
              </a:buClr>
              <a:buFont typeface="Arial" panose="020B0604020202020204" pitchFamily="34" charset="0"/>
              <a:buChar char="•"/>
              <a:defRPr sz="1050"/>
            </a:lvl2pPr>
            <a:lvl3pPr marL="228594" indent="-114297">
              <a:buClr>
                <a:schemeClr val="bg2"/>
              </a:buClr>
              <a:defRPr sz="1050"/>
            </a:lvl3pPr>
            <a:lvl4pPr marL="400040" indent="-171446">
              <a:buClr>
                <a:schemeClr val="bg2"/>
              </a:buClr>
              <a:defRPr sz="1050"/>
            </a:lvl4pPr>
            <a:lvl5pPr marL="571486" indent="-171446">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784359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18288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2667000" y="1397000"/>
            <a:ext cx="18288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6" name="Picture Placeholder 3"/>
          <p:cNvSpPr>
            <a:spLocks noGrp="1"/>
          </p:cNvSpPr>
          <p:nvPr>
            <p:ph type="pic" sz="quarter" idx="12"/>
          </p:nvPr>
        </p:nvSpPr>
        <p:spPr>
          <a:xfrm>
            <a:off x="4648200" y="1397000"/>
            <a:ext cx="1828800" cy="3407438"/>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7" name="Picture Placeholder 3"/>
          <p:cNvSpPr>
            <a:spLocks noGrp="1"/>
          </p:cNvSpPr>
          <p:nvPr>
            <p:ph type="pic" sz="quarter" idx="13"/>
          </p:nvPr>
        </p:nvSpPr>
        <p:spPr>
          <a:xfrm>
            <a:off x="6629400" y="1397000"/>
            <a:ext cx="18288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10" name="Text Placeholder 9"/>
          <p:cNvSpPr>
            <a:spLocks noGrp="1"/>
          </p:cNvSpPr>
          <p:nvPr>
            <p:ph type="body" sz="quarter" idx="14"/>
          </p:nvPr>
        </p:nvSpPr>
        <p:spPr>
          <a:xfrm>
            <a:off x="685800" y="4980566"/>
            <a:ext cx="1828800"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2667000" y="4980566"/>
            <a:ext cx="1828800" cy="958851"/>
          </a:xfrm>
        </p:spPr>
        <p:txBody>
          <a:bodyPr>
            <a:noAutofit/>
          </a:bodyPr>
          <a:lstStyle>
            <a:lvl1pPr marL="0" indent="0">
              <a:buNone/>
              <a:defRPr sz="1050"/>
            </a:lvl1pPr>
            <a:lvl2pPr marL="114297" indent="-114297">
              <a:buClr>
                <a:schemeClr val="accent3"/>
              </a:buClr>
              <a:buFont typeface="Arial" panose="020B0604020202020204" pitchFamily="34" charset="0"/>
              <a:buChar char="•"/>
              <a:defRPr sz="1050"/>
            </a:lvl2pPr>
            <a:lvl3pPr marL="228594" indent="-114297">
              <a:buClr>
                <a:schemeClr val="accent3"/>
              </a:buClr>
              <a:defRPr sz="1050"/>
            </a:lvl3pPr>
            <a:lvl4pPr marL="400040" indent="-171446">
              <a:buClr>
                <a:schemeClr val="accent3"/>
              </a:buClr>
              <a:defRPr sz="1050"/>
            </a:lvl4pPr>
            <a:lvl5pPr marL="571486" indent="-171446">
              <a:buClr>
                <a:schemeClr val="accent3"/>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9"/>
          <p:cNvSpPr>
            <a:spLocks noGrp="1"/>
          </p:cNvSpPr>
          <p:nvPr>
            <p:ph type="body" sz="quarter" idx="16"/>
          </p:nvPr>
        </p:nvSpPr>
        <p:spPr>
          <a:xfrm>
            <a:off x="4648200" y="4980566"/>
            <a:ext cx="1828800" cy="958851"/>
          </a:xfrm>
        </p:spPr>
        <p:txBody>
          <a:bodyPr>
            <a:noAutofit/>
          </a:bodyPr>
          <a:lstStyle>
            <a:lvl1pPr marL="0" indent="0">
              <a:buNone/>
              <a:defRPr sz="1050"/>
            </a:lvl1pPr>
            <a:lvl2pPr marL="114297" indent="-114297">
              <a:buClr>
                <a:schemeClr val="accent2"/>
              </a:buClr>
              <a:buFont typeface="Arial" panose="020B0604020202020204" pitchFamily="34" charset="0"/>
              <a:buChar char="•"/>
              <a:defRPr sz="1050"/>
            </a:lvl2pPr>
            <a:lvl3pPr marL="228594" indent="-114297">
              <a:buClr>
                <a:schemeClr val="accent2"/>
              </a:buClr>
              <a:defRPr sz="1050"/>
            </a:lvl3pPr>
            <a:lvl4pPr marL="400040" indent="-171446">
              <a:buClr>
                <a:schemeClr val="accent2"/>
              </a:buClr>
              <a:defRPr sz="1050"/>
            </a:lvl4pPr>
            <a:lvl5pPr marL="571486" indent="-171446">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6629400" y="4980566"/>
            <a:ext cx="1828800" cy="958851"/>
          </a:xfrm>
        </p:spPr>
        <p:txBody>
          <a:bodyPr>
            <a:noAutofit/>
          </a:bodyPr>
          <a:lstStyle>
            <a:lvl1pPr marL="0" indent="0">
              <a:buNone/>
              <a:defRPr sz="1050"/>
            </a:lvl1pPr>
            <a:lvl2pPr marL="114297" indent="-114297">
              <a:buClr>
                <a:schemeClr val="bg2"/>
              </a:buClr>
              <a:buFont typeface="Arial" panose="020B0604020202020204" pitchFamily="34" charset="0"/>
              <a:buChar char="•"/>
              <a:defRPr sz="1050"/>
            </a:lvl2pPr>
            <a:lvl3pPr marL="228594" indent="-114297">
              <a:buClr>
                <a:schemeClr val="bg2"/>
              </a:buClr>
              <a:defRPr sz="1050"/>
            </a:lvl3pPr>
            <a:lvl4pPr marL="400040" indent="-171446">
              <a:buClr>
                <a:schemeClr val="bg2"/>
              </a:buClr>
              <a:defRPr sz="1050"/>
            </a:lvl4pPr>
            <a:lvl5pPr marL="571486" indent="-171446">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2304776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3323844" y="1397000"/>
            <a:ext cx="2496312"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6" name="Picture Placeholder 3"/>
          <p:cNvSpPr>
            <a:spLocks noGrp="1"/>
          </p:cNvSpPr>
          <p:nvPr>
            <p:ph type="pic" sz="quarter" idx="12"/>
          </p:nvPr>
        </p:nvSpPr>
        <p:spPr>
          <a:xfrm>
            <a:off x="5969850" y="1397000"/>
            <a:ext cx="2496312" cy="3407439"/>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8" name="Text Placeholder 9"/>
          <p:cNvSpPr>
            <a:spLocks noGrp="1"/>
          </p:cNvSpPr>
          <p:nvPr>
            <p:ph type="body" sz="quarter" idx="14"/>
          </p:nvPr>
        </p:nvSpPr>
        <p:spPr>
          <a:xfrm>
            <a:off x="685800" y="4980566"/>
            <a:ext cx="249631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3323844" y="4980566"/>
            <a:ext cx="2496312" cy="958851"/>
          </a:xfrm>
        </p:spPr>
        <p:txBody>
          <a:bodyPr>
            <a:noAutofit/>
          </a:bodyPr>
          <a:lstStyle>
            <a:lvl1pPr marL="0" indent="0">
              <a:buNone/>
              <a:defRPr sz="1050"/>
            </a:lvl1pPr>
            <a:lvl2pPr marL="114297" indent="-114297">
              <a:buClr>
                <a:schemeClr val="accent4"/>
              </a:buClr>
              <a:buFont typeface="Arial" panose="020B0604020202020204" pitchFamily="34" charset="0"/>
              <a:buChar char="•"/>
              <a:defRPr sz="1050"/>
            </a:lvl2pPr>
            <a:lvl3pPr marL="228594" indent="-114297">
              <a:buClr>
                <a:schemeClr val="accent4"/>
              </a:buClr>
              <a:defRPr sz="1050"/>
            </a:lvl3pPr>
            <a:lvl4pPr marL="400040" indent="-171446">
              <a:buClr>
                <a:schemeClr val="accent4"/>
              </a:buClr>
              <a:defRPr sz="1050"/>
            </a:lvl4pPr>
            <a:lvl5pPr marL="571486" indent="-171446">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5961888" y="4980566"/>
            <a:ext cx="2496312" cy="958851"/>
          </a:xfrm>
        </p:spPr>
        <p:txBody>
          <a:bodyPr>
            <a:noAutofit/>
          </a:bodyPr>
          <a:lstStyle>
            <a:lvl1pPr marL="0" indent="0">
              <a:buNone/>
              <a:defRPr sz="1050"/>
            </a:lvl1pPr>
            <a:lvl2pPr marL="114297" indent="-114297">
              <a:buClr>
                <a:schemeClr val="accent2"/>
              </a:buClr>
              <a:buFont typeface="Arial" panose="020B0604020202020204" pitchFamily="34" charset="0"/>
              <a:buChar char="•"/>
              <a:defRPr sz="1050"/>
            </a:lvl2pPr>
            <a:lvl3pPr marL="228594" indent="-114297">
              <a:buClr>
                <a:schemeClr val="accent2"/>
              </a:buClr>
              <a:defRPr sz="1050"/>
            </a:lvl3pPr>
            <a:lvl4pPr marL="400040" indent="-171446">
              <a:buClr>
                <a:schemeClr val="accent2"/>
              </a:buClr>
              <a:defRPr sz="1050"/>
            </a:lvl4pPr>
            <a:lvl5pPr marL="571486" indent="-171446">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137710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3323844" y="1397000"/>
            <a:ext cx="2496312"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6" name="Picture Placeholder 3"/>
          <p:cNvSpPr>
            <a:spLocks noGrp="1"/>
          </p:cNvSpPr>
          <p:nvPr>
            <p:ph type="pic" sz="quarter" idx="12"/>
          </p:nvPr>
        </p:nvSpPr>
        <p:spPr>
          <a:xfrm>
            <a:off x="5961888" y="1397000"/>
            <a:ext cx="2496312" cy="3407439"/>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8" name="Text Placeholder 9"/>
          <p:cNvSpPr>
            <a:spLocks noGrp="1"/>
          </p:cNvSpPr>
          <p:nvPr>
            <p:ph type="body" sz="quarter" idx="14"/>
          </p:nvPr>
        </p:nvSpPr>
        <p:spPr>
          <a:xfrm>
            <a:off x="685800" y="4980566"/>
            <a:ext cx="249631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3323844" y="4980566"/>
            <a:ext cx="2496312" cy="958851"/>
          </a:xfrm>
        </p:spPr>
        <p:txBody>
          <a:bodyPr>
            <a:noAutofit/>
          </a:bodyPr>
          <a:lstStyle>
            <a:lvl1pPr marL="0" indent="0">
              <a:buNone/>
              <a:defRPr sz="1050"/>
            </a:lvl1pPr>
            <a:lvl2pPr marL="114297" indent="-114297">
              <a:buClr>
                <a:schemeClr val="accent4"/>
              </a:buClr>
              <a:buFont typeface="Arial" panose="020B0604020202020204" pitchFamily="34" charset="0"/>
              <a:buChar char="•"/>
              <a:defRPr sz="1050"/>
            </a:lvl2pPr>
            <a:lvl3pPr marL="228594" indent="-114297">
              <a:buClr>
                <a:schemeClr val="accent4"/>
              </a:buClr>
              <a:defRPr sz="1050"/>
            </a:lvl3pPr>
            <a:lvl4pPr marL="400040" indent="-171446">
              <a:buClr>
                <a:schemeClr val="accent4"/>
              </a:buClr>
              <a:defRPr sz="1050"/>
            </a:lvl4pPr>
            <a:lvl5pPr marL="571486" indent="-171446">
              <a:buClr>
                <a:schemeClr val="accent4"/>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5961888" y="4980566"/>
            <a:ext cx="2496312" cy="958851"/>
          </a:xfrm>
        </p:spPr>
        <p:txBody>
          <a:bodyPr>
            <a:noAutofit/>
          </a:bodyPr>
          <a:lstStyle>
            <a:lvl1pPr marL="0" indent="0">
              <a:buNone/>
              <a:defRPr sz="1050"/>
            </a:lvl1pPr>
            <a:lvl2pPr marL="114297" indent="-114297">
              <a:buClr>
                <a:schemeClr val="accent2"/>
              </a:buClr>
              <a:buFont typeface="Arial" panose="020B0604020202020204" pitchFamily="34" charset="0"/>
              <a:buChar char="•"/>
              <a:defRPr sz="1050"/>
            </a:lvl2pPr>
            <a:lvl3pPr marL="228594" indent="-114297">
              <a:buClr>
                <a:schemeClr val="accent2"/>
              </a:buClr>
              <a:defRPr sz="1050"/>
            </a:lvl3pPr>
            <a:lvl4pPr marL="400040" indent="-171446">
              <a:buClr>
                <a:schemeClr val="accent2"/>
              </a:buClr>
              <a:defRPr sz="1050"/>
            </a:lvl4pPr>
            <a:lvl5pPr marL="571486" indent="-171446">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19632733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4644009" y="1397000"/>
            <a:ext cx="3814192"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8" name="Text Placeholder 9"/>
          <p:cNvSpPr>
            <a:spLocks noGrp="1"/>
          </p:cNvSpPr>
          <p:nvPr>
            <p:ph type="body" sz="quarter" idx="14"/>
          </p:nvPr>
        </p:nvSpPr>
        <p:spPr>
          <a:xfrm>
            <a:off x="685800" y="4980566"/>
            <a:ext cx="381419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644009" y="4980566"/>
            <a:ext cx="3814192" cy="958851"/>
          </a:xfrm>
        </p:spPr>
        <p:txBody>
          <a:bodyPr>
            <a:noAutofit/>
          </a:bodyPr>
          <a:lstStyle>
            <a:lvl1pPr marL="0" indent="0">
              <a:buNone/>
              <a:defRPr sz="1050"/>
            </a:lvl1pPr>
            <a:lvl2pPr marL="114297" indent="-114297">
              <a:buClr>
                <a:schemeClr val="bg2"/>
              </a:buClr>
              <a:buFont typeface="Arial" panose="020B0604020202020204" pitchFamily="34" charset="0"/>
              <a:buChar char="•"/>
              <a:defRPr sz="1050"/>
            </a:lvl2pPr>
            <a:lvl3pPr marL="228594" indent="-114297">
              <a:buClr>
                <a:schemeClr val="bg2"/>
              </a:buClr>
              <a:defRPr sz="1050"/>
            </a:lvl3pPr>
            <a:lvl4pPr marL="400040" indent="-171446">
              <a:buClr>
                <a:schemeClr val="bg2"/>
              </a:buClr>
              <a:defRPr sz="1050"/>
            </a:lvl4pPr>
            <a:lvl5pPr marL="571486" indent="-171446">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295120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5" name="Picture Placeholder 3"/>
          <p:cNvSpPr>
            <a:spLocks noGrp="1"/>
          </p:cNvSpPr>
          <p:nvPr>
            <p:ph type="pic" sz="quarter" idx="11"/>
          </p:nvPr>
        </p:nvSpPr>
        <p:spPr>
          <a:xfrm>
            <a:off x="4644009" y="1397000"/>
            <a:ext cx="3814192"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050"/>
            </a:lvl1pPr>
          </a:lstStyle>
          <a:p>
            <a:pPr lvl="0"/>
            <a:r>
              <a:rPr lang="en-US"/>
              <a:t>Click icon to add picture</a:t>
            </a:r>
          </a:p>
        </p:txBody>
      </p:sp>
      <p:sp>
        <p:nvSpPr>
          <p:cNvPr id="8" name="Text Placeholder 9"/>
          <p:cNvSpPr>
            <a:spLocks noGrp="1"/>
          </p:cNvSpPr>
          <p:nvPr>
            <p:ph type="body" sz="quarter" idx="14"/>
          </p:nvPr>
        </p:nvSpPr>
        <p:spPr>
          <a:xfrm>
            <a:off x="685800" y="4980566"/>
            <a:ext cx="3814192" cy="958851"/>
          </a:xfrm>
        </p:spPr>
        <p:txBody>
          <a:bodyPr>
            <a:noAutofit/>
          </a:bodyPr>
          <a:lstStyle>
            <a:lvl1pPr marL="0" indent="0">
              <a:buNone/>
              <a:defRPr sz="1050"/>
            </a:lvl1pPr>
            <a:lvl2pPr marL="114297" indent="-114297">
              <a:buFont typeface="Arial" panose="020B0604020202020204" pitchFamily="34" charset="0"/>
              <a:buChar char="•"/>
              <a:defRPr sz="1050"/>
            </a:lvl2pPr>
            <a:lvl3pPr marL="228594" indent="-114297">
              <a:defRPr sz="1050"/>
            </a:lvl3pPr>
            <a:lvl4pPr marL="400040" indent="-171446">
              <a:defRPr sz="1050"/>
            </a:lvl4pPr>
            <a:lvl5pPr marL="571486" indent="-171446">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644009" y="4980566"/>
            <a:ext cx="3814192" cy="958851"/>
          </a:xfrm>
        </p:spPr>
        <p:txBody>
          <a:bodyPr>
            <a:noAutofit/>
          </a:bodyPr>
          <a:lstStyle>
            <a:lvl1pPr marL="0" indent="0">
              <a:buNone/>
              <a:defRPr sz="1050"/>
            </a:lvl1pPr>
            <a:lvl2pPr marL="114297" indent="-114297">
              <a:buClr>
                <a:schemeClr val="bg2"/>
              </a:buClr>
              <a:buFont typeface="Arial" panose="020B0604020202020204" pitchFamily="34" charset="0"/>
              <a:buChar char="•"/>
              <a:defRPr sz="1050"/>
            </a:lvl2pPr>
            <a:lvl3pPr marL="228594" indent="-114297">
              <a:buClr>
                <a:schemeClr val="bg2"/>
              </a:buClr>
              <a:defRPr sz="1050"/>
            </a:lvl3pPr>
            <a:lvl4pPr marL="400040" indent="-171446">
              <a:buClr>
                <a:schemeClr val="bg2"/>
              </a:buClr>
              <a:defRPr sz="1050"/>
            </a:lvl4pPr>
            <a:lvl5pPr marL="571486" indent="-171446">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8" hasCustomPrompt="1"/>
          </p:nvPr>
        </p:nvSpPr>
        <p:spPr>
          <a:xfrm>
            <a:off x="685800" y="933450"/>
            <a:ext cx="7772400" cy="406400"/>
          </a:xfr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Tree>
    <p:extLst>
      <p:ext uri="{BB962C8B-B14F-4D97-AF65-F5344CB8AC3E}">
        <p14:creationId xmlns:p14="http://schemas.microsoft.com/office/powerpoint/2010/main" val="249519913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2"/>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1"/>
            <a:ext cx="18288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050"/>
            </a:lvl1pPr>
          </a:lstStyle>
          <a:p>
            <a:r>
              <a:rPr lang="en-US"/>
              <a:t>Click icon to add picture</a:t>
            </a:r>
            <a:endParaRPr lang="en-US" dirty="0"/>
          </a:p>
        </p:txBody>
      </p:sp>
      <p:sp>
        <p:nvSpPr>
          <p:cNvPr id="5" name="Picture Placeholder 3"/>
          <p:cNvSpPr>
            <a:spLocks noGrp="1"/>
          </p:cNvSpPr>
          <p:nvPr>
            <p:ph type="pic" sz="quarter" idx="11"/>
          </p:nvPr>
        </p:nvSpPr>
        <p:spPr>
          <a:xfrm>
            <a:off x="2667000" y="1397001"/>
            <a:ext cx="18288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050"/>
            </a:lvl1pPr>
          </a:lstStyle>
          <a:p>
            <a:r>
              <a:rPr lang="en-US"/>
              <a:t>Click icon to add picture</a:t>
            </a:r>
          </a:p>
        </p:txBody>
      </p:sp>
      <p:sp>
        <p:nvSpPr>
          <p:cNvPr id="6" name="Picture Placeholder 3"/>
          <p:cNvSpPr>
            <a:spLocks noGrp="1"/>
          </p:cNvSpPr>
          <p:nvPr>
            <p:ph type="pic" sz="quarter" idx="12"/>
          </p:nvPr>
        </p:nvSpPr>
        <p:spPr>
          <a:xfrm>
            <a:off x="4648200" y="1397001"/>
            <a:ext cx="1828800" cy="1476165"/>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anchor="ctr">
            <a:normAutofit/>
          </a:bodyPr>
          <a:lstStyle>
            <a:lvl1pPr marL="0" indent="0" algn="ctr">
              <a:buNone/>
              <a:defRPr sz="1050"/>
            </a:lvl1pPr>
          </a:lstStyle>
          <a:p>
            <a:r>
              <a:rPr lang="en-US"/>
              <a:t>Click icon to add picture</a:t>
            </a:r>
          </a:p>
        </p:txBody>
      </p:sp>
      <p:sp>
        <p:nvSpPr>
          <p:cNvPr id="7" name="Picture Placeholder 3"/>
          <p:cNvSpPr>
            <a:spLocks noGrp="1"/>
          </p:cNvSpPr>
          <p:nvPr>
            <p:ph type="pic" sz="quarter" idx="13"/>
          </p:nvPr>
        </p:nvSpPr>
        <p:spPr>
          <a:xfrm>
            <a:off x="6629400" y="1397001"/>
            <a:ext cx="18288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p:nvPr>
        </p:nvSpPr>
        <p:spPr>
          <a:xfrm>
            <a:off x="685800" y="3055281"/>
            <a:ext cx="1831086" cy="2988332"/>
          </a:xfrm>
        </p:spPr>
        <p:txBody>
          <a:bodyPr/>
          <a:lstStyle>
            <a:lvl1pPr marL="0" indent="0">
              <a:buNone/>
              <a:defRPr sz="1575"/>
            </a:lvl1pPr>
            <a:lvl2pPr marL="128588" indent="-128588">
              <a:buFont typeface="Arial" panose="020B0604020202020204" pitchFamily="34" charset="0"/>
              <a:buChar char="•"/>
              <a:defRPr sz="1050"/>
            </a:lvl2pPr>
            <a:lvl3pPr marL="257175" indent="-128588">
              <a:defRPr sz="1050"/>
            </a:lvl3pPr>
            <a:lvl4pPr marL="385763" indent="-128588">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2666238" y="3055281"/>
            <a:ext cx="1831086" cy="2988332"/>
          </a:xfrm>
        </p:spPr>
        <p:txBody>
          <a:bodyPr/>
          <a:lstStyle>
            <a:lvl1pPr marL="0" indent="0">
              <a:buNone/>
              <a:defRPr sz="1575"/>
            </a:lvl1pPr>
            <a:lvl2pPr marL="128588" indent="-128588">
              <a:buClr>
                <a:schemeClr val="accent3"/>
              </a:buClr>
              <a:buFont typeface="Arial" panose="020B0604020202020204" pitchFamily="34" charset="0"/>
              <a:buChar char="•"/>
              <a:defRPr sz="1050"/>
            </a:lvl2pPr>
            <a:lvl3pPr marL="257175" indent="-128588">
              <a:buClr>
                <a:schemeClr val="accent3"/>
              </a:buClr>
              <a:defRPr sz="1050"/>
            </a:lvl3pPr>
            <a:lvl4pPr marL="385763" indent="-128588">
              <a:buClr>
                <a:schemeClr val="accent3"/>
              </a:buClr>
              <a:defRPr sz="1050"/>
            </a:lvl4pPr>
            <a:lvl5pPr>
              <a:buClr>
                <a:schemeClr val="accent3"/>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4646676" y="3055281"/>
            <a:ext cx="1831086" cy="2988332"/>
          </a:xfrm>
        </p:spPr>
        <p:txBody>
          <a:bodyPr/>
          <a:lstStyle>
            <a:lvl1pPr marL="0" indent="0">
              <a:buNone/>
              <a:defRPr sz="1575"/>
            </a:lvl1pPr>
            <a:lvl2pPr marL="128588" indent="-128588">
              <a:buClr>
                <a:schemeClr val="accent2"/>
              </a:buClr>
              <a:buFont typeface="Arial" panose="020B0604020202020204" pitchFamily="34" charset="0"/>
              <a:buChar char="•"/>
              <a:defRPr sz="1050"/>
            </a:lvl2pPr>
            <a:lvl3pPr marL="257175" indent="-128588">
              <a:buClr>
                <a:schemeClr val="accent2"/>
              </a:buClr>
              <a:defRPr sz="1050"/>
            </a:lvl3pPr>
            <a:lvl4pPr marL="385763" indent="-128588">
              <a:buClr>
                <a:schemeClr val="accent2"/>
              </a:buClr>
              <a:defRPr sz="1050"/>
            </a:lvl4pPr>
            <a:lvl5pPr>
              <a:buClr>
                <a:schemeClr val="accent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6627114" y="3055281"/>
            <a:ext cx="1831086" cy="2988332"/>
          </a:xfrm>
        </p:spPr>
        <p:txBody>
          <a:bodyPr/>
          <a:lstStyle>
            <a:lvl1pPr marL="0" indent="0">
              <a:buNone/>
              <a:defRPr sz="1575"/>
            </a:lvl1pPr>
            <a:lvl2pPr marL="128588" indent="-128588">
              <a:buClr>
                <a:schemeClr val="bg2"/>
              </a:buClr>
              <a:buFont typeface="Arial" panose="020B0604020202020204" pitchFamily="34" charset="0"/>
              <a:buChar char="•"/>
              <a:defRPr sz="1050"/>
            </a:lvl2pPr>
            <a:lvl3pPr marL="257175" indent="-128588">
              <a:buClr>
                <a:schemeClr val="bg2"/>
              </a:buClr>
              <a:defRPr sz="1050"/>
            </a:lvl3pPr>
            <a:lvl4pPr marL="385763" indent="-128588">
              <a:buClr>
                <a:schemeClr val="bg2"/>
              </a:buClr>
              <a:defRPr sz="1050"/>
            </a:lvl4pPr>
            <a:lvl5pPr>
              <a:buClr>
                <a:schemeClr val="bg2"/>
              </a:buCl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672667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9" Type="http://schemas.openxmlformats.org/officeDocument/2006/relationships/slideLayout" Target="../slideLayouts/slideLayout116.xml"/><Relationship Id="rId21" Type="http://schemas.openxmlformats.org/officeDocument/2006/relationships/slideLayout" Target="../slideLayouts/slideLayout98.xml"/><Relationship Id="rId34" Type="http://schemas.openxmlformats.org/officeDocument/2006/relationships/slideLayout" Target="../slideLayouts/slideLayout111.xml"/><Relationship Id="rId42" Type="http://schemas.openxmlformats.org/officeDocument/2006/relationships/slideLayout" Target="../slideLayouts/slideLayout119.xml"/><Relationship Id="rId47" Type="http://schemas.openxmlformats.org/officeDocument/2006/relationships/slideLayout" Target="../slideLayouts/slideLayout124.xml"/><Relationship Id="rId50" Type="http://schemas.openxmlformats.org/officeDocument/2006/relationships/slideLayout" Target="../slideLayouts/slideLayout127.xml"/><Relationship Id="rId55" Type="http://schemas.openxmlformats.org/officeDocument/2006/relationships/slideLayout" Target="../slideLayouts/slideLayout132.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33" Type="http://schemas.openxmlformats.org/officeDocument/2006/relationships/slideLayout" Target="../slideLayouts/slideLayout110.xml"/><Relationship Id="rId38" Type="http://schemas.openxmlformats.org/officeDocument/2006/relationships/slideLayout" Target="../slideLayouts/slideLayout115.xml"/><Relationship Id="rId46" Type="http://schemas.openxmlformats.org/officeDocument/2006/relationships/slideLayout" Target="../slideLayouts/slideLayout123.xml"/><Relationship Id="rId59" Type="http://schemas.openxmlformats.org/officeDocument/2006/relationships/slideLayout" Target="../slideLayouts/slideLayout136.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slideLayout" Target="../slideLayouts/slideLayout106.xml"/><Relationship Id="rId41" Type="http://schemas.openxmlformats.org/officeDocument/2006/relationships/slideLayout" Target="../slideLayouts/slideLayout118.xml"/><Relationship Id="rId54" Type="http://schemas.openxmlformats.org/officeDocument/2006/relationships/slideLayout" Target="../slideLayouts/slideLayout131.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32" Type="http://schemas.openxmlformats.org/officeDocument/2006/relationships/slideLayout" Target="../slideLayouts/slideLayout109.xml"/><Relationship Id="rId37" Type="http://schemas.openxmlformats.org/officeDocument/2006/relationships/slideLayout" Target="../slideLayouts/slideLayout114.xml"/><Relationship Id="rId40" Type="http://schemas.openxmlformats.org/officeDocument/2006/relationships/slideLayout" Target="../slideLayouts/slideLayout117.xml"/><Relationship Id="rId45" Type="http://schemas.openxmlformats.org/officeDocument/2006/relationships/slideLayout" Target="../slideLayouts/slideLayout122.xml"/><Relationship Id="rId53" Type="http://schemas.openxmlformats.org/officeDocument/2006/relationships/slideLayout" Target="../slideLayouts/slideLayout130.xml"/><Relationship Id="rId58" Type="http://schemas.openxmlformats.org/officeDocument/2006/relationships/slideLayout" Target="../slideLayouts/slideLayout135.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slideLayout" Target="../slideLayouts/slideLayout105.xml"/><Relationship Id="rId36" Type="http://schemas.openxmlformats.org/officeDocument/2006/relationships/slideLayout" Target="../slideLayouts/slideLayout113.xml"/><Relationship Id="rId49" Type="http://schemas.openxmlformats.org/officeDocument/2006/relationships/slideLayout" Target="../slideLayouts/slideLayout126.xml"/><Relationship Id="rId57" Type="http://schemas.openxmlformats.org/officeDocument/2006/relationships/slideLayout" Target="../slideLayouts/slideLayout134.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31" Type="http://schemas.openxmlformats.org/officeDocument/2006/relationships/slideLayout" Target="../slideLayouts/slideLayout108.xml"/><Relationship Id="rId44" Type="http://schemas.openxmlformats.org/officeDocument/2006/relationships/slideLayout" Target="../slideLayouts/slideLayout121.xml"/><Relationship Id="rId52" Type="http://schemas.openxmlformats.org/officeDocument/2006/relationships/slideLayout" Target="../slideLayouts/slideLayout129.xml"/><Relationship Id="rId60" Type="http://schemas.openxmlformats.org/officeDocument/2006/relationships/theme" Target="../theme/theme2.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slideLayout" Target="../slideLayouts/slideLayout104.xml"/><Relationship Id="rId30" Type="http://schemas.openxmlformats.org/officeDocument/2006/relationships/slideLayout" Target="../slideLayouts/slideLayout107.xml"/><Relationship Id="rId35" Type="http://schemas.openxmlformats.org/officeDocument/2006/relationships/slideLayout" Target="../slideLayouts/slideLayout112.xml"/><Relationship Id="rId43" Type="http://schemas.openxmlformats.org/officeDocument/2006/relationships/slideLayout" Target="../slideLayouts/slideLayout120.xml"/><Relationship Id="rId48" Type="http://schemas.openxmlformats.org/officeDocument/2006/relationships/slideLayout" Target="../slideLayouts/slideLayout125.xml"/><Relationship Id="rId56" Type="http://schemas.openxmlformats.org/officeDocument/2006/relationships/slideLayout" Target="../slideLayouts/slideLayout133.xml"/><Relationship Id="rId8" Type="http://schemas.openxmlformats.org/officeDocument/2006/relationships/slideLayout" Target="../slideLayouts/slideLayout85.xml"/><Relationship Id="rId51" Type="http://schemas.openxmlformats.org/officeDocument/2006/relationships/slideLayout" Target="../slideLayouts/slideLayout128.xml"/><Relationship Id="rId3"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79962"/>
            <a:ext cx="7772400" cy="817561"/>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1219201"/>
            <a:ext cx="7772400" cy="462756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3549012"/>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 id="2147483921" r:id="rId18"/>
    <p:sldLayoutId id="2147483922" r:id="rId19"/>
    <p:sldLayoutId id="2147483923" r:id="rId20"/>
    <p:sldLayoutId id="2147483924" r:id="rId21"/>
    <p:sldLayoutId id="2147483925" r:id="rId22"/>
    <p:sldLayoutId id="2147483926" r:id="rId23"/>
    <p:sldLayoutId id="2147483927" r:id="rId24"/>
    <p:sldLayoutId id="2147483928" r:id="rId25"/>
    <p:sldLayoutId id="2147483929" r:id="rId26"/>
    <p:sldLayoutId id="2147483930" r:id="rId27"/>
    <p:sldLayoutId id="2147483931" r:id="rId28"/>
    <p:sldLayoutId id="2147483932" r:id="rId29"/>
    <p:sldLayoutId id="2147483933" r:id="rId30"/>
    <p:sldLayoutId id="2147483934" r:id="rId31"/>
    <p:sldLayoutId id="2147483935" r:id="rId32"/>
    <p:sldLayoutId id="2147483936" r:id="rId33"/>
    <p:sldLayoutId id="2147483937" r:id="rId34"/>
    <p:sldLayoutId id="2147483938" r:id="rId35"/>
    <p:sldLayoutId id="2147483939" r:id="rId36"/>
    <p:sldLayoutId id="2147483940" r:id="rId37"/>
    <p:sldLayoutId id="2147483941" r:id="rId38"/>
    <p:sldLayoutId id="2147483942" r:id="rId39"/>
    <p:sldLayoutId id="2147483943" r:id="rId40"/>
    <p:sldLayoutId id="2147483944" r:id="rId41"/>
    <p:sldLayoutId id="2147483945" r:id="rId42"/>
    <p:sldLayoutId id="2147483946" r:id="rId43"/>
    <p:sldLayoutId id="2147483947" r:id="rId44"/>
    <p:sldLayoutId id="2147483948" r:id="rId45"/>
    <p:sldLayoutId id="2147483949" r:id="rId46"/>
    <p:sldLayoutId id="2147483950" r:id="rId47"/>
    <p:sldLayoutId id="2147483951" r:id="rId48"/>
    <p:sldLayoutId id="2147483952" r:id="rId49"/>
    <p:sldLayoutId id="2147483953" r:id="rId50"/>
    <p:sldLayoutId id="2147483954" r:id="rId51"/>
    <p:sldLayoutId id="2147483955" r:id="rId52"/>
    <p:sldLayoutId id="2147483956" r:id="rId53"/>
    <p:sldLayoutId id="2147483957" r:id="rId54"/>
    <p:sldLayoutId id="2147483958" r:id="rId55"/>
    <p:sldLayoutId id="2147483959" r:id="rId56"/>
    <p:sldLayoutId id="2147483960" r:id="rId57"/>
    <p:sldLayoutId id="2147483961" r:id="rId58"/>
    <p:sldLayoutId id="2147483962" r:id="rId59"/>
    <p:sldLayoutId id="2147483963" r:id="rId60"/>
    <p:sldLayoutId id="2147483964" r:id="rId61"/>
    <p:sldLayoutId id="2147483965" r:id="rId62"/>
    <p:sldLayoutId id="2147483966" r:id="rId63"/>
    <p:sldLayoutId id="2147483967" r:id="rId64"/>
    <p:sldLayoutId id="2147483968" r:id="rId65"/>
    <p:sldLayoutId id="2147483969" r:id="rId66"/>
    <p:sldLayoutId id="2147483970" r:id="rId67"/>
    <p:sldLayoutId id="2147483971" r:id="rId68"/>
    <p:sldLayoutId id="2147483972" r:id="rId69"/>
    <p:sldLayoutId id="2147483973" r:id="rId70"/>
    <p:sldLayoutId id="2147483974" r:id="rId71"/>
    <p:sldLayoutId id="2147483975" r:id="rId72"/>
    <p:sldLayoutId id="2147483976" r:id="rId73"/>
    <p:sldLayoutId id="2147483977" r:id="rId74"/>
    <p:sldLayoutId id="2147483978" r:id="rId75"/>
    <p:sldLayoutId id="2147483979" r:id="rId76"/>
    <p:sldLayoutId id="2147483980" r:id="rId77"/>
  </p:sldLayoutIdLst>
  <p:txStyles>
    <p:titleStyle>
      <a:lvl1pPr algn="ctr" defTabSz="914378" rtl="0" eaLnBrk="1" latinLnBrk="0" hangingPunct="1">
        <a:lnSpc>
          <a:spcPct val="86000"/>
        </a:lnSpc>
        <a:spcBef>
          <a:spcPct val="0"/>
        </a:spcBef>
        <a:buNone/>
        <a:defRPr sz="2100" kern="800" spc="-40">
          <a:solidFill>
            <a:schemeClr val="tx1"/>
          </a:solidFill>
          <a:latin typeface="+mj-lt"/>
          <a:ea typeface="+mj-ea"/>
          <a:cs typeface="+mj-cs"/>
        </a:defRPr>
      </a:lvl1pPr>
    </p:titleStyle>
    <p:bodyStyle>
      <a:lvl1pPr marL="171446" indent="-171446" algn="l" defTabSz="914378" rtl="0" eaLnBrk="1" latinLnBrk="0" hangingPunct="1">
        <a:spcBef>
          <a:spcPct val="20000"/>
        </a:spcBef>
        <a:buClr>
          <a:schemeClr val="accent1"/>
        </a:buClr>
        <a:buFont typeface="Arial" panose="020B0604020202020204" pitchFamily="34" charset="0"/>
        <a:buChar char="•"/>
        <a:defRPr sz="1500" kern="800" spc="-10">
          <a:solidFill>
            <a:schemeClr val="tx1"/>
          </a:solidFill>
          <a:latin typeface="+mn-lt"/>
          <a:ea typeface="+mn-ea"/>
          <a:cs typeface="+mn-cs"/>
        </a:defRPr>
      </a:lvl1pPr>
      <a:lvl2pPr marL="344480" indent="-173034" algn="l" defTabSz="914378"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2pPr>
      <a:lvl3pPr marL="515925" indent="-171446" algn="l" defTabSz="914378"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3pPr>
      <a:lvl4pPr marL="687371" indent="-171446" algn="l" defTabSz="914378"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4pPr>
      <a:lvl5pPr marL="858817" indent="-171446" algn="l" defTabSz="914378"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79962"/>
            <a:ext cx="7772400" cy="817561"/>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1219201"/>
            <a:ext cx="7772400" cy="462756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5687943"/>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 id="2147484008" r:id="rId27"/>
    <p:sldLayoutId id="2147484009" r:id="rId28"/>
    <p:sldLayoutId id="2147484010" r:id="rId29"/>
    <p:sldLayoutId id="2147484011" r:id="rId30"/>
    <p:sldLayoutId id="2147484012" r:id="rId31"/>
    <p:sldLayoutId id="2147484013" r:id="rId32"/>
    <p:sldLayoutId id="2147484014" r:id="rId33"/>
    <p:sldLayoutId id="2147484015" r:id="rId34"/>
    <p:sldLayoutId id="2147484016" r:id="rId35"/>
    <p:sldLayoutId id="2147484017" r:id="rId36"/>
    <p:sldLayoutId id="2147484018" r:id="rId37"/>
    <p:sldLayoutId id="2147484019" r:id="rId38"/>
    <p:sldLayoutId id="2147484020" r:id="rId39"/>
    <p:sldLayoutId id="2147484021" r:id="rId40"/>
    <p:sldLayoutId id="2147484022" r:id="rId41"/>
    <p:sldLayoutId id="2147484023" r:id="rId42"/>
    <p:sldLayoutId id="2147484024" r:id="rId43"/>
    <p:sldLayoutId id="2147484025" r:id="rId44"/>
    <p:sldLayoutId id="2147484026" r:id="rId45"/>
    <p:sldLayoutId id="2147484027" r:id="rId46"/>
    <p:sldLayoutId id="2147484028" r:id="rId47"/>
    <p:sldLayoutId id="2147484029" r:id="rId48"/>
    <p:sldLayoutId id="2147484030" r:id="rId49"/>
    <p:sldLayoutId id="2147484031" r:id="rId50"/>
    <p:sldLayoutId id="2147484032" r:id="rId51"/>
    <p:sldLayoutId id="2147484033" r:id="rId52"/>
    <p:sldLayoutId id="2147484034" r:id="rId53"/>
    <p:sldLayoutId id="2147484035" r:id="rId54"/>
    <p:sldLayoutId id="2147484036" r:id="rId55"/>
    <p:sldLayoutId id="2147484037" r:id="rId56"/>
    <p:sldLayoutId id="2147484038" r:id="rId57"/>
    <p:sldLayoutId id="2147484039" r:id="rId58"/>
    <p:sldLayoutId id="2147484041" r:id="rId59"/>
  </p:sldLayoutIdLst>
  <p:txStyles>
    <p:titleStyle>
      <a:lvl1pPr algn="ctr" defTabSz="914378" rtl="0" eaLnBrk="1" latinLnBrk="0" hangingPunct="1">
        <a:lnSpc>
          <a:spcPct val="86000"/>
        </a:lnSpc>
        <a:spcBef>
          <a:spcPct val="0"/>
        </a:spcBef>
        <a:buNone/>
        <a:defRPr sz="2100" kern="800" spc="-40">
          <a:solidFill>
            <a:schemeClr val="tx1"/>
          </a:solidFill>
          <a:latin typeface="+mj-lt"/>
          <a:ea typeface="+mj-ea"/>
          <a:cs typeface="+mj-cs"/>
        </a:defRPr>
      </a:lvl1pPr>
    </p:titleStyle>
    <p:bodyStyle>
      <a:lvl1pPr marL="171446" indent="-171446" algn="l" defTabSz="914378" rtl="0" eaLnBrk="1" latinLnBrk="0" hangingPunct="1">
        <a:spcBef>
          <a:spcPct val="20000"/>
        </a:spcBef>
        <a:buClr>
          <a:schemeClr val="accent1"/>
        </a:buClr>
        <a:buFont typeface="Arial" panose="020B0604020202020204" pitchFamily="34" charset="0"/>
        <a:buChar char="•"/>
        <a:defRPr sz="1500" kern="800" spc="-10">
          <a:solidFill>
            <a:schemeClr val="tx1"/>
          </a:solidFill>
          <a:latin typeface="+mn-lt"/>
          <a:ea typeface="+mn-ea"/>
          <a:cs typeface="+mn-cs"/>
        </a:defRPr>
      </a:lvl1pPr>
      <a:lvl2pPr marL="344480" indent="-173034" algn="l" defTabSz="914378"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2pPr>
      <a:lvl3pPr marL="515925" indent="-171446" algn="l" defTabSz="914378"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3pPr>
      <a:lvl4pPr marL="687371" indent="-171446" algn="l" defTabSz="914378"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4pPr>
      <a:lvl5pPr marL="858817" indent="-171446" algn="l" defTabSz="914378"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1.nyc.gov/assets/tlc/downloads/pdf/data_dictionary_trip_records_green.pdf" TargetMode="External"/><Relationship Id="rId1" Type="http://schemas.openxmlformats.org/officeDocument/2006/relationships/slideLayout" Target="../slideLayouts/slideLayout136.xml"/></Relationships>
</file>

<file path=ppt/slides/_rels/slide2.xml.rels><?xml version="1.0" encoding="UTF-8" standalone="yes"?>
<Relationships xmlns="http://schemas.openxmlformats.org/package/2006/relationships"><Relationship Id="rId2" Type="http://schemas.openxmlformats.org/officeDocument/2006/relationships/hyperlink" Target="http://nymag.com/nymetro/urban/features/taxi/n_20286/" TargetMode="External"/><Relationship Id="rId1" Type="http://schemas.openxmlformats.org/officeDocument/2006/relationships/slideLayout" Target="../slideLayouts/slideLayout8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5.xml.rels><?xml version="1.0" encoding="UTF-8" standalone="yes"?>
<Relationships xmlns="http://schemas.openxmlformats.org/package/2006/relationships"><Relationship Id="rId3" Type="http://schemas.openxmlformats.org/officeDocument/2006/relationships/hyperlink" Target="https://www.panynj.gov/airports/pdf/JFK_Dec_2015.pdf" TargetMode="External"/><Relationship Id="rId2" Type="http://schemas.openxmlformats.org/officeDocument/2006/relationships/hyperlink" Target="https://www.businessinsider.com/uber-taxis-new-york-ridership-2017-10" TargetMode="External"/><Relationship Id="rId1" Type="http://schemas.openxmlformats.org/officeDocument/2006/relationships/slideLayout" Target="../slideLayouts/slideLayout8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www.movable-type.co.uk/scripts/latlong.html" TargetMode="External"/><Relationship Id="rId1" Type="http://schemas.openxmlformats.org/officeDocument/2006/relationships/slideLayout" Target="../slideLayouts/slideLayout8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0876-1505-48B7-9D75-6A72893374C8}"/>
              </a:ext>
            </a:extLst>
          </p:cNvPr>
          <p:cNvSpPr>
            <a:spLocks noGrp="1"/>
          </p:cNvSpPr>
          <p:nvPr>
            <p:ph type="title"/>
          </p:nvPr>
        </p:nvSpPr>
        <p:spPr>
          <a:xfrm>
            <a:off x="342900" y="594359"/>
            <a:ext cx="2400300" cy="1358477"/>
          </a:xfrm>
        </p:spPr>
        <p:txBody>
          <a:bodyPr/>
          <a:lstStyle/>
          <a:p>
            <a:r>
              <a:rPr lang="en-US" b="1" dirty="0">
                <a:solidFill>
                  <a:srgbClr val="000000"/>
                </a:solidFill>
              </a:rPr>
              <a:t>An Analysis on Green Taxis in NY (2015-09)</a:t>
            </a:r>
            <a:endParaRPr lang="en-US" dirty="0">
              <a:solidFill>
                <a:srgbClr val="000000"/>
              </a:solidFill>
            </a:endParaRPr>
          </a:p>
        </p:txBody>
      </p:sp>
      <p:sp>
        <p:nvSpPr>
          <p:cNvPr id="3" name="Content Placeholder 2">
            <a:extLst>
              <a:ext uri="{FF2B5EF4-FFF2-40B4-BE49-F238E27FC236}">
                <a16:creationId xmlns:a16="http://schemas.microsoft.com/office/drawing/2014/main" id="{37632881-B9C6-4F2E-8FF3-208048205B33}"/>
              </a:ext>
            </a:extLst>
          </p:cNvPr>
          <p:cNvSpPr>
            <a:spLocks noGrp="1"/>
          </p:cNvSpPr>
          <p:nvPr>
            <p:ph idx="1"/>
          </p:nvPr>
        </p:nvSpPr>
        <p:spPr>
          <a:xfrm>
            <a:off x="3600450" y="4725144"/>
            <a:ext cx="5256026" cy="1264176"/>
          </a:xfrm>
        </p:spPr>
        <p:txBody>
          <a:bodyPr>
            <a:normAutofit fontScale="92500" lnSpcReduction="20000"/>
          </a:bodyPr>
          <a:lstStyle/>
          <a:p>
            <a:endParaRPr lang="en-US" dirty="0"/>
          </a:p>
          <a:p>
            <a:endParaRPr lang="en-US" dirty="0"/>
          </a:p>
          <a:p>
            <a:endParaRPr lang="en-US" dirty="0"/>
          </a:p>
          <a:p>
            <a:r>
              <a:rPr lang="en-US" dirty="0"/>
              <a:t>Please read through the Variables Lists and their description: </a:t>
            </a:r>
            <a:r>
              <a:rPr lang="en-US" dirty="0">
                <a:hlinkClick r:id="rId2"/>
              </a:rPr>
              <a:t>https://www1.nyc.gov/assets/tlc/downloads/pdf/data_dictionary_trip_records_green.pdf</a:t>
            </a:r>
            <a:endParaRPr lang="en-US" dirty="0"/>
          </a:p>
        </p:txBody>
      </p:sp>
      <p:sp>
        <p:nvSpPr>
          <p:cNvPr id="4" name="Text Placeholder 3">
            <a:extLst>
              <a:ext uri="{FF2B5EF4-FFF2-40B4-BE49-F238E27FC236}">
                <a16:creationId xmlns:a16="http://schemas.microsoft.com/office/drawing/2014/main" id="{AB3FF4D6-DAA7-4988-8B9E-BF53BF449B8B}"/>
              </a:ext>
            </a:extLst>
          </p:cNvPr>
          <p:cNvSpPr>
            <a:spLocks noGrp="1"/>
          </p:cNvSpPr>
          <p:nvPr>
            <p:ph type="body" sz="half" idx="2"/>
          </p:nvPr>
        </p:nvSpPr>
        <p:spPr/>
        <p:txBody>
          <a:bodyPr>
            <a:normAutofit/>
          </a:bodyPr>
          <a:lstStyle/>
          <a:p>
            <a:pPr marL="171450" indent="-171450">
              <a:buClrTx/>
              <a:buFont typeface="Wingdings" panose="05000000000000000000" pitchFamily="2" charset="2"/>
              <a:buChar char="§"/>
            </a:pPr>
            <a:endParaRPr lang="en-US" dirty="0"/>
          </a:p>
          <a:p>
            <a:pPr>
              <a:lnSpc>
                <a:spcPct val="150000"/>
              </a:lnSpc>
              <a:spcBef>
                <a:spcPts val="900"/>
              </a:spcBef>
            </a:pPr>
            <a:r>
              <a:rPr lang="en-US" sz="1100" b="1" dirty="0">
                <a:solidFill>
                  <a:srgbClr val="000000"/>
                </a:solidFill>
              </a:rPr>
              <a:t>PLEASE NOTE:</a:t>
            </a:r>
          </a:p>
          <a:p>
            <a:pPr>
              <a:lnSpc>
                <a:spcPct val="150000"/>
              </a:lnSpc>
              <a:spcBef>
                <a:spcPts val="900"/>
              </a:spcBef>
            </a:pPr>
            <a:r>
              <a:rPr lang="en-US" sz="1100" dirty="0">
                <a:solidFill>
                  <a:srgbClr val="000000"/>
                </a:solidFill>
              </a:rPr>
              <a:t>The presentation attached works as a well-documented summary of the entire analysis. The code is the entire analysis and holds explanations for each working.</a:t>
            </a:r>
          </a:p>
          <a:p>
            <a:pPr>
              <a:lnSpc>
                <a:spcPct val="150000"/>
              </a:lnSpc>
              <a:spcBef>
                <a:spcPts val="900"/>
              </a:spcBef>
            </a:pPr>
            <a:r>
              <a:rPr lang="en-US" sz="1100" dirty="0">
                <a:solidFill>
                  <a:srgbClr val="000000"/>
                </a:solidFill>
              </a:rPr>
              <a:t>Please go through the presentation first for the key points and the larger perspective.</a:t>
            </a:r>
          </a:p>
          <a:p>
            <a:pPr>
              <a:buClrTx/>
            </a:pPr>
            <a:endParaRPr lang="en-US" dirty="0"/>
          </a:p>
          <a:p>
            <a:endParaRPr lang="en-US" dirty="0"/>
          </a:p>
        </p:txBody>
      </p:sp>
      <p:pic>
        <p:nvPicPr>
          <p:cNvPr id="5" name="Picture 2" descr="Image result for green taxis nyc">
            <a:extLst>
              <a:ext uri="{FF2B5EF4-FFF2-40B4-BE49-F238E27FC236}">
                <a16:creationId xmlns:a16="http://schemas.microsoft.com/office/drawing/2014/main" id="{AC546FD3-ED10-452F-AF06-B4543C0C5568}"/>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527884" y="476672"/>
            <a:ext cx="5195240" cy="392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30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8" dur="500"/>
                                        <p:tgtEl>
                                          <p:spTgt spid="4">
                                            <p:txEl>
                                              <p:pRg st="1" end="1"/>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1" dur="500"/>
                                        <p:tgtEl>
                                          <p:spTgt spid="4">
                                            <p:txEl>
                                              <p:pRg st="2" end="2"/>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357911" y="2231848"/>
            <a:ext cx="5659182" cy="798165"/>
          </a:xfrm>
          <a:custGeom>
            <a:avLst/>
            <a:gdLst>
              <a:gd name="connsiteX0" fmla="*/ 0 w 10945091"/>
              <a:gd name="connsiteY0" fmla="*/ 1731818 h 1731818"/>
              <a:gd name="connsiteX1" fmla="*/ 8913091 w 10945091"/>
              <a:gd name="connsiteY1" fmla="*/ 1731818 h 1731818"/>
              <a:gd name="connsiteX2" fmla="*/ 10945091 w 10945091"/>
              <a:gd name="connsiteY2" fmla="*/ 0 h 1731818"/>
            </a:gdLst>
            <a:ahLst/>
            <a:cxnLst>
              <a:cxn ang="0">
                <a:pos x="connsiteX0" y="connsiteY0"/>
              </a:cxn>
              <a:cxn ang="0">
                <a:pos x="connsiteX1" y="connsiteY1"/>
              </a:cxn>
              <a:cxn ang="0">
                <a:pos x="connsiteX2" y="connsiteY2"/>
              </a:cxn>
            </a:cxnLst>
            <a:rect l="l" t="t" r="r" b="b"/>
            <a:pathLst>
              <a:path w="10945091" h="1731818">
                <a:moveTo>
                  <a:pt x="0" y="1731818"/>
                </a:moveTo>
                <a:lnTo>
                  <a:pt x="8913091" y="1731818"/>
                </a:lnTo>
                <a:lnTo>
                  <a:pt x="10945091" y="0"/>
                </a:lnTo>
              </a:path>
            </a:pathLst>
          </a:custGeom>
          <a:ln w="419100" cap="rnd">
            <a:solidFill>
              <a:schemeClr val="accent2"/>
            </a:solidFill>
            <a:round/>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Freeform 7"/>
          <p:cNvSpPr/>
          <p:nvPr/>
        </p:nvSpPr>
        <p:spPr>
          <a:xfrm>
            <a:off x="-520234" y="2553961"/>
            <a:ext cx="7008073" cy="785023"/>
          </a:xfrm>
          <a:custGeom>
            <a:avLst/>
            <a:gdLst>
              <a:gd name="connsiteX0" fmla="*/ 0 w 10945091"/>
              <a:gd name="connsiteY0" fmla="*/ 1731818 h 1731818"/>
              <a:gd name="connsiteX1" fmla="*/ 8913091 w 10945091"/>
              <a:gd name="connsiteY1" fmla="*/ 1731818 h 1731818"/>
              <a:gd name="connsiteX2" fmla="*/ 10945091 w 10945091"/>
              <a:gd name="connsiteY2" fmla="*/ 0 h 1731818"/>
              <a:gd name="connsiteX0" fmla="*/ 0 w 13780798"/>
              <a:gd name="connsiteY0" fmla="*/ 1731818 h 1731818"/>
              <a:gd name="connsiteX1" fmla="*/ 11748798 w 13780798"/>
              <a:gd name="connsiteY1" fmla="*/ 1731818 h 1731818"/>
              <a:gd name="connsiteX2" fmla="*/ 13780798 w 13780798"/>
              <a:gd name="connsiteY2" fmla="*/ 0 h 1731818"/>
            </a:gdLst>
            <a:ahLst/>
            <a:cxnLst>
              <a:cxn ang="0">
                <a:pos x="connsiteX0" y="connsiteY0"/>
              </a:cxn>
              <a:cxn ang="0">
                <a:pos x="connsiteX1" y="connsiteY1"/>
              </a:cxn>
              <a:cxn ang="0">
                <a:pos x="connsiteX2" y="connsiteY2"/>
              </a:cxn>
            </a:cxnLst>
            <a:rect l="l" t="t" r="r" b="b"/>
            <a:pathLst>
              <a:path w="13780798" h="1731818">
                <a:moveTo>
                  <a:pt x="0" y="1731818"/>
                </a:moveTo>
                <a:lnTo>
                  <a:pt x="11748798" y="1731818"/>
                </a:lnTo>
                <a:lnTo>
                  <a:pt x="13780798" y="0"/>
                </a:lnTo>
              </a:path>
            </a:pathLst>
          </a:custGeom>
          <a:ln w="419100" cap="rnd">
            <a:solidFill>
              <a:schemeClr val="accent3"/>
            </a:solidFill>
            <a:round/>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 name="Straight Connector 10"/>
          <p:cNvCxnSpPr/>
          <p:nvPr/>
        </p:nvCxnSpPr>
        <p:spPr>
          <a:xfrm>
            <a:off x="-1523999" y="3646546"/>
            <a:ext cx="9099877" cy="0"/>
          </a:xfrm>
          <a:prstGeom prst="line">
            <a:avLst/>
          </a:prstGeom>
          <a:ln w="419100" cap="rnd">
            <a:solidFill>
              <a:schemeClr val="accent4"/>
            </a:solidFill>
            <a:round/>
            <a:tailEnd type="triangle" w="med" len="sm"/>
          </a:ln>
          <a:effectLst/>
        </p:spPr>
        <p:style>
          <a:lnRef idx="2">
            <a:schemeClr val="accent1"/>
          </a:lnRef>
          <a:fillRef idx="0">
            <a:schemeClr val="accent1"/>
          </a:fillRef>
          <a:effectRef idx="1">
            <a:schemeClr val="accent1"/>
          </a:effectRef>
          <a:fontRef idx="minor">
            <a:schemeClr val="tx1"/>
          </a:fontRef>
        </p:style>
      </p:cxnSp>
      <p:sp>
        <p:nvSpPr>
          <p:cNvPr id="13" name="Freeform 12"/>
          <p:cNvSpPr/>
          <p:nvPr/>
        </p:nvSpPr>
        <p:spPr>
          <a:xfrm flipV="1">
            <a:off x="-2209800" y="4266988"/>
            <a:ext cx="5659182" cy="798165"/>
          </a:xfrm>
          <a:custGeom>
            <a:avLst/>
            <a:gdLst>
              <a:gd name="connsiteX0" fmla="*/ 0 w 10945091"/>
              <a:gd name="connsiteY0" fmla="*/ 1731818 h 1731818"/>
              <a:gd name="connsiteX1" fmla="*/ 8913091 w 10945091"/>
              <a:gd name="connsiteY1" fmla="*/ 1731818 h 1731818"/>
              <a:gd name="connsiteX2" fmla="*/ 10945091 w 10945091"/>
              <a:gd name="connsiteY2" fmla="*/ 0 h 1731818"/>
            </a:gdLst>
            <a:ahLst/>
            <a:cxnLst>
              <a:cxn ang="0">
                <a:pos x="connsiteX0" y="connsiteY0"/>
              </a:cxn>
              <a:cxn ang="0">
                <a:pos x="connsiteX1" y="connsiteY1"/>
              </a:cxn>
              <a:cxn ang="0">
                <a:pos x="connsiteX2" y="connsiteY2"/>
              </a:cxn>
            </a:cxnLst>
            <a:rect l="l" t="t" r="r" b="b"/>
            <a:pathLst>
              <a:path w="10945091" h="1731818">
                <a:moveTo>
                  <a:pt x="0" y="1731818"/>
                </a:moveTo>
                <a:lnTo>
                  <a:pt x="8913091" y="1731818"/>
                </a:lnTo>
                <a:lnTo>
                  <a:pt x="10945091" y="0"/>
                </a:lnTo>
              </a:path>
            </a:pathLst>
          </a:custGeom>
          <a:ln w="419100" cap="rnd">
            <a:solidFill>
              <a:schemeClr val="accent6"/>
            </a:solidFill>
            <a:round/>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Freeform 13"/>
          <p:cNvSpPr/>
          <p:nvPr/>
        </p:nvSpPr>
        <p:spPr>
          <a:xfrm flipV="1">
            <a:off x="-1465681" y="3958017"/>
            <a:ext cx="7008073" cy="785023"/>
          </a:xfrm>
          <a:custGeom>
            <a:avLst/>
            <a:gdLst>
              <a:gd name="connsiteX0" fmla="*/ 0 w 10945091"/>
              <a:gd name="connsiteY0" fmla="*/ 1731818 h 1731818"/>
              <a:gd name="connsiteX1" fmla="*/ 8913091 w 10945091"/>
              <a:gd name="connsiteY1" fmla="*/ 1731818 h 1731818"/>
              <a:gd name="connsiteX2" fmla="*/ 10945091 w 10945091"/>
              <a:gd name="connsiteY2" fmla="*/ 0 h 1731818"/>
              <a:gd name="connsiteX0" fmla="*/ 0 w 13780798"/>
              <a:gd name="connsiteY0" fmla="*/ 1731818 h 1731818"/>
              <a:gd name="connsiteX1" fmla="*/ 11748798 w 13780798"/>
              <a:gd name="connsiteY1" fmla="*/ 1731818 h 1731818"/>
              <a:gd name="connsiteX2" fmla="*/ 13780798 w 13780798"/>
              <a:gd name="connsiteY2" fmla="*/ 0 h 1731818"/>
            </a:gdLst>
            <a:ahLst/>
            <a:cxnLst>
              <a:cxn ang="0">
                <a:pos x="connsiteX0" y="connsiteY0"/>
              </a:cxn>
              <a:cxn ang="0">
                <a:pos x="connsiteX1" y="connsiteY1"/>
              </a:cxn>
              <a:cxn ang="0">
                <a:pos x="connsiteX2" y="connsiteY2"/>
              </a:cxn>
            </a:cxnLst>
            <a:rect l="l" t="t" r="r" b="b"/>
            <a:pathLst>
              <a:path w="13780798" h="1731818">
                <a:moveTo>
                  <a:pt x="0" y="1731818"/>
                </a:moveTo>
                <a:lnTo>
                  <a:pt x="11748798" y="1731818"/>
                </a:lnTo>
                <a:lnTo>
                  <a:pt x="13780798" y="0"/>
                </a:lnTo>
              </a:path>
            </a:pathLst>
          </a:custGeom>
          <a:ln w="419100" cap="rnd">
            <a:solidFill>
              <a:schemeClr val="accent5"/>
            </a:solidFill>
            <a:round/>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Freeform 18"/>
          <p:cNvSpPr/>
          <p:nvPr/>
        </p:nvSpPr>
        <p:spPr>
          <a:xfrm>
            <a:off x="-3505200" y="1948578"/>
            <a:ext cx="5501718" cy="775956"/>
          </a:xfrm>
          <a:custGeom>
            <a:avLst/>
            <a:gdLst>
              <a:gd name="connsiteX0" fmla="*/ 0 w 10945091"/>
              <a:gd name="connsiteY0" fmla="*/ 1731818 h 1731818"/>
              <a:gd name="connsiteX1" fmla="*/ 8913091 w 10945091"/>
              <a:gd name="connsiteY1" fmla="*/ 1731818 h 1731818"/>
              <a:gd name="connsiteX2" fmla="*/ 10945091 w 10945091"/>
              <a:gd name="connsiteY2" fmla="*/ 0 h 1731818"/>
            </a:gdLst>
            <a:ahLst/>
            <a:cxnLst>
              <a:cxn ang="0">
                <a:pos x="connsiteX0" y="connsiteY0"/>
              </a:cxn>
              <a:cxn ang="0">
                <a:pos x="connsiteX1" y="connsiteY1"/>
              </a:cxn>
              <a:cxn ang="0">
                <a:pos x="connsiteX2" y="connsiteY2"/>
              </a:cxn>
            </a:cxnLst>
            <a:rect l="l" t="t" r="r" b="b"/>
            <a:pathLst>
              <a:path w="10945091" h="1731818">
                <a:moveTo>
                  <a:pt x="0" y="1731818"/>
                </a:moveTo>
                <a:lnTo>
                  <a:pt x="8913091" y="1731818"/>
                </a:lnTo>
                <a:lnTo>
                  <a:pt x="10945091" y="0"/>
                </a:lnTo>
              </a:path>
            </a:pathLst>
          </a:custGeom>
          <a:ln w="419100" cap="rnd">
            <a:solidFill>
              <a:schemeClr val="accent2"/>
            </a:solidFill>
            <a:round/>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Rectangle 21"/>
          <p:cNvSpPr/>
          <p:nvPr/>
        </p:nvSpPr>
        <p:spPr>
          <a:xfrm>
            <a:off x="459797" y="1322766"/>
            <a:ext cx="1489360" cy="507831"/>
          </a:xfrm>
          <a:prstGeom prst="rect">
            <a:avLst/>
          </a:prstGeom>
        </p:spPr>
        <p:txBody>
          <a:bodyPr wrap="square">
            <a:spAutoFit/>
          </a:bodyPr>
          <a:lstStyle/>
          <a:p>
            <a:pPr algn="r"/>
            <a:r>
              <a:rPr lang="en-US" sz="900" dirty="0" err="1"/>
              <a:t>Ehail_fee</a:t>
            </a:r>
            <a:r>
              <a:rPr lang="en-US" sz="900" dirty="0"/>
              <a:t> is entirely missing and hence dropped off</a:t>
            </a:r>
          </a:p>
        </p:txBody>
      </p:sp>
      <p:sp>
        <p:nvSpPr>
          <p:cNvPr id="24" name="Rectangle 23"/>
          <p:cNvSpPr/>
          <p:nvPr/>
        </p:nvSpPr>
        <p:spPr>
          <a:xfrm>
            <a:off x="2679788" y="920022"/>
            <a:ext cx="1629422" cy="1200329"/>
          </a:xfrm>
          <a:prstGeom prst="rect">
            <a:avLst/>
          </a:prstGeom>
        </p:spPr>
        <p:txBody>
          <a:bodyPr wrap="square">
            <a:spAutoFit/>
          </a:bodyPr>
          <a:lstStyle/>
          <a:p>
            <a:pPr algn="r"/>
            <a:r>
              <a:rPr lang="en-US" sz="900" dirty="0"/>
              <a:t>Passenger count, Trip Distance, Fare amount, Extra, MTA tax, Tip amount, Tolls amount, improvement surcharge and Total amount all have negative values. The negative values are all dropped.</a:t>
            </a:r>
          </a:p>
        </p:txBody>
      </p:sp>
      <p:sp>
        <p:nvSpPr>
          <p:cNvPr id="26" name="Rectangle 25"/>
          <p:cNvSpPr/>
          <p:nvPr/>
        </p:nvSpPr>
        <p:spPr>
          <a:xfrm>
            <a:off x="5247075" y="1869757"/>
            <a:ext cx="1195277" cy="646331"/>
          </a:xfrm>
          <a:prstGeom prst="rect">
            <a:avLst/>
          </a:prstGeom>
        </p:spPr>
        <p:txBody>
          <a:bodyPr wrap="square">
            <a:spAutoFit/>
          </a:bodyPr>
          <a:lstStyle/>
          <a:p>
            <a:pPr algn="r"/>
            <a:r>
              <a:rPr lang="en-US" sz="900" dirty="0"/>
              <a:t>Rate code id has a few non plausible values. They are all dropped off.</a:t>
            </a:r>
          </a:p>
        </p:txBody>
      </p:sp>
      <p:sp>
        <p:nvSpPr>
          <p:cNvPr id="31" name="Rectangle 30"/>
          <p:cNvSpPr/>
          <p:nvPr/>
        </p:nvSpPr>
        <p:spPr>
          <a:xfrm>
            <a:off x="107504" y="5138029"/>
            <a:ext cx="3281317" cy="646331"/>
          </a:xfrm>
          <a:prstGeom prst="rect">
            <a:avLst/>
          </a:prstGeom>
        </p:spPr>
        <p:txBody>
          <a:bodyPr wrap="square">
            <a:spAutoFit/>
          </a:bodyPr>
          <a:lstStyle/>
          <a:p>
            <a:pPr algn="r"/>
            <a:r>
              <a:rPr lang="en-US" sz="900" dirty="0"/>
              <a:t>I researched on the minimum initial fare amount for the green taxis. It’s 2.5$ since 2005. FA&lt;2.5$ will be removed.</a:t>
            </a:r>
            <a:br>
              <a:rPr lang="en-US" sz="900" dirty="0"/>
            </a:br>
            <a:r>
              <a:rPr lang="en-US" sz="900" dirty="0"/>
              <a:t>(Source:  </a:t>
            </a:r>
            <a:r>
              <a:rPr lang="en-US" sz="900" u="sng" dirty="0">
                <a:hlinkClick r:id="rId2"/>
              </a:rPr>
              <a:t>http://nymag.com/nymetro/urban/features/taxi/n_20286/</a:t>
            </a:r>
            <a:r>
              <a:rPr lang="en-US" sz="900" dirty="0"/>
              <a:t>)</a:t>
            </a:r>
          </a:p>
        </p:txBody>
      </p:sp>
      <p:sp>
        <p:nvSpPr>
          <p:cNvPr id="32" name="Rectangle 31"/>
          <p:cNvSpPr/>
          <p:nvPr/>
        </p:nvSpPr>
        <p:spPr>
          <a:xfrm>
            <a:off x="4355976" y="4962451"/>
            <a:ext cx="1091458" cy="784830"/>
          </a:xfrm>
          <a:prstGeom prst="rect">
            <a:avLst/>
          </a:prstGeom>
        </p:spPr>
        <p:txBody>
          <a:bodyPr wrap="square">
            <a:spAutoFit/>
          </a:bodyPr>
          <a:lstStyle/>
          <a:p>
            <a:pPr algn="r"/>
            <a:r>
              <a:rPr lang="en-US" sz="900" dirty="0"/>
              <a:t>Variables apart from </a:t>
            </a:r>
            <a:r>
              <a:rPr lang="en-US" sz="900" dirty="0" err="1"/>
              <a:t>Ehail_fee</a:t>
            </a:r>
            <a:r>
              <a:rPr lang="en-US" sz="900" dirty="0"/>
              <a:t> do not have missing values. Hence, No Action Taken. </a:t>
            </a:r>
          </a:p>
        </p:txBody>
      </p:sp>
      <p:sp>
        <p:nvSpPr>
          <p:cNvPr id="33" name="Rectangle 32"/>
          <p:cNvSpPr/>
          <p:nvPr/>
        </p:nvSpPr>
        <p:spPr>
          <a:xfrm>
            <a:off x="7515327" y="3346670"/>
            <a:ext cx="1489360" cy="1061829"/>
          </a:xfrm>
          <a:prstGeom prst="rect">
            <a:avLst/>
          </a:prstGeom>
        </p:spPr>
        <p:txBody>
          <a:bodyPr wrap="square">
            <a:spAutoFit/>
          </a:bodyPr>
          <a:lstStyle/>
          <a:p>
            <a:pPr algn="ctr"/>
            <a:r>
              <a:rPr lang="en-US" sz="900" b="1" dirty="0"/>
              <a:t>OUTLIER TREATMENT: </a:t>
            </a:r>
          </a:p>
          <a:p>
            <a:pPr algn="ctr"/>
            <a:r>
              <a:rPr lang="en-US" sz="900" dirty="0"/>
              <a:t>They are a few clear positive outliers in the data. Since they seem possible, we will not bias the data by removing them.</a:t>
            </a:r>
          </a:p>
        </p:txBody>
      </p:sp>
      <p:sp>
        <p:nvSpPr>
          <p:cNvPr id="27" name="Oval 26"/>
          <p:cNvSpPr/>
          <p:nvPr/>
        </p:nvSpPr>
        <p:spPr>
          <a:xfrm>
            <a:off x="6493162" y="1873760"/>
            <a:ext cx="699762" cy="699762"/>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0" name="Oval 29"/>
          <p:cNvSpPr/>
          <p:nvPr/>
        </p:nvSpPr>
        <p:spPr>
          <a:xfrm>
            <a:off x="3388821" y="4967462"/>
            <a:ext cx="699762" cy="699762"/>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5" name="Oval 24"/>
          <p:cNvSpPr/>
          <p:nvPr/>
        </p:nvSpPr>
        <p:spPr>
          <a:xfrm>
            <a:off x="4301004" y="1558824"/>
            <a:ext cx="699762" cy="69976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a:off x="1972087" y="1297313"/>
            <a:ext cx="699762" cy="699762"/>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9" name="Oval 28"/>
          <p:cNvSpPr/>
          <p:nvPr/>
        </p:nvSpPr>
        <p:spPr>
          <a:xfrm>
            <a:off x="5504207" y="4613338"/>
            <a:ext cx="699762" cy="699762"/>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1" name="Title 1"/>
          <p:cNvSpPr txBox="1">
            <a:spLocks/>
          </p:cNvSpPr>
          <p:nvPr/>
        </p:nvSpPr>
        <p:spPr>
          <a:xfrm>
            <a:off x="685800" y="623146"/>
            <a:ext cx="7772400" cy="613171"/>
          </a:xfrm>
          <a:prstGeom prst="rect">
            <a:avLst/>
          </a:prstGeom>
        </p:spPr>
        <p:txBody>
          <a:bodyPr/>
          <a:lstStyle>
            <a:lvl1pPr algn="ctr" defTabSz="1219170" rtl="0" eaLnBrk="1" latinLnBrk="0" hangingPunct="1">
              <a:lnSpc>
                <a:spcPct val="86000"/>
              </a:lnSpc>
              <a:spcBef>
                <a:spcPct val="0"/>
              </a:spcBef>
              <a:buNone/>
              <a:defRPr sz="2800" kern="800" spc="-53">
                <a:solidFill>
                  <a:schemeClr val="tx1"/>
                </a:solidFill>
                <a:latin typeface="+mj-lt"/>
                <a:ea typeface="+mj-ea"/>
                <a:cs typeface="+mj-cs"/>
              </a:defRPr>
            </a:lvl1pPr>
          </a:lstStyle>
          <a:p>
            <a:pPr algn="r"/>
            <a:r>
              <a:rPr lang="en-US" sz="2100" dirty="0"/>
              <a:t>INITIAL OBSERVATIONS OF DATA</a:t>
            </a:r>
          </a:p>
          <a:p>
            <a:pPr algn="r"/>
            <a:r>
              <a:rPr lang="en-US" sz="2100" dirty="0"/>
              <a:t>&amp; ACTIONS TAKEN</a:t>
            </a:r>
          </a:p>
        </p:txBody>
      </p:sp>
      <p:sp>
        <p:nvSpPr>
          <p:cNvPr id="20" name="Freeform 139"/>
          <p:cNvSpPr>
            <a:spLocks noEditPoints="1"/>
          </p:cNvSpPr>
          <p:nvPr/>
        </p:nvSpPr>
        <p:spPr bwMode="auto">
          <a:xfrm>
            <a:off x="2087725" y="1403775"/>
            <a:ext cx="472856" cy="473354"/>
          </a:xfrm>
          <a:custGeom>
            <a:avLst/>
            <a:gdLst>
              <a:gd name="T0" fmla="*/ 522 w 611"/>
              <a:gd name="T1" fmla="*/ 91 h 611"/>
              <a:gd name="T2" fmla="*/ 521 w 611"/>
              <a:gd name="T3" fmla="*/ 90 h 611"/>
              <a:gd name="T4" fmla="*/ 520 w 611"/>
              <a:gd name="T5" fmla="*/ 89 h 611"/>
              <a:gd name="T6" fmla="*/ 305 w 611"/>
              <a:gd name="T7" fmla="*/ 0 h 611"/>
              <a:gd name="T8" fmla="*/ 0 w 611"/>
              <a:gd name="T9" fmla="*/ 306 h 611"/>
              <a:gd name="T10" fmla="*/ 88 w 611"/>
              <a:gd name="T11" fmla="*/ 521 h 611"/>
              <a:gd name="T12" fmla="*/ 89 w 611"/>
              <a:gd name="T13" fmla="*/ 522 h 611"/>
              <a:gd name="T14" fmla="*/ 90 w 611"/>
              <a:gd name="T15" fmla="*/ 523 h 611"/>
              <a:gd name="T16" fmla="*/ 305 w 611"/>
              <a:gd name="T17" fmla="*/ 611 h 611"/>
              <a:gd name="T18" fmla="*/ 611 w 611"/>
              <a:gd name="T19" fmla="*/ 306 h 611"/>
              <a:gd name="T20" fmla="*/ 522 w 611"/>
              <a:gd name="T21" fmla="*/ 91 h 611"/>
              <a:gd name="T22" fmla="*/ 305 w 611"/>
              <a:gd name="T23" fmla="*/ 14 h 611"/>
              <a:gd name="T24" fmla="*/ 506 w 611"/>
              <a:gd name="T25" fmla="*/ 95 h 611"/>
              <a:gd name="T26" fmla="*/ 94 w 611"/>
              <a:gd name="T27" fmla="*/ 507 h 611"/>
              <a:gd name="T28" fmla="*/ 14 w 611"/>
              <a:gd name="T29" fmla="*/ 306 h 611"/>
              <a:gd name="T30" fmla="*/ 305 w 611"/>
              <a:gd name="T31" fmla="*/ 14 h 611"/>
              <a:gd name="T32" fmla="*/ 305 w 611"/>
              <a:gd name="T33" fmla="*/ 597 h 611"/>
              <a:gd name="T34" fmla="*/ 104 w 611"/>
              <a:gd name="T35" fmla="*/ 517 h 611"/>
              <a:gd name="T36" fmla="*/ 516 w 611"/>
              <a:gd name="T37" fmla="*/ 105 h 611"/>
              <a:gd name="T38" fmla="*/ 597 w 611"/>
              <a:gd name="T39" fmla="*/ 306 h 611"/>
              <a:gd name="T40" fmla="*/ 305 w 611"/>
              <a:gd name="T41" fmla="*/ 597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1" h="611">
                <a:moveTo>
                  <a:pt x="522" y="91"/>
                </a:moveTo>
                <a:cubicBezTo>
                  <a:pt x="522" y="91"/>
                  <a:pt x="522" y="90"/>
                  <a:pt x="521" y="90"/>
                </a:cubicBezTo>
                <a:cubicBezTo>
                  <a:pt x="521" y="89"/>
                  <a:pt x="520" y="89"/>
                  <a:pt x="520" y="89"/>
                </a:cubicBezTo>
                <a:cubicBezTo>
                  <a:pt x="465" y="34"/>
                  <a:pt x="389" y="0"/>
                  <a:pt x="305" y="0"/>
                </a:cubicBezTo>
                <a:cubicBezTo>
                  <a:pt x="137" y="0"/>
                  <a:pt x="0" y="137"/>
                  <a:pt x="0" y="306"/>
                </a:cubicBezTo>
                <a:cubicBezTo>
                  <a:pt x="0" y="389"/>
                  <a:pt x="34" y="465"/>
                  <a:pt x="88" y="521"/>
                </a:cubicBezTo>
                <a:cubicBezTo>
                  <a:pt x="89" y="521"/>
                  <a:pt x="89" y="521"/>
                  <a:pt x="89" y="522"/>
                </a:cubicBezTo>
                <a:cubicBezTo>
                  <a:pt x="90" y="522"/>
                  <a:pt x="90" y="522"/>
                  <a:pt x="90" y="523"/>
                </a:cubicBezTo>
                <a:cubicBezTo>
                  <a:pt x="146" y="577"/>
                  <a:pt x="222" y="611"/>
                  <a:pt x="305" y="611"/>
                </a:cubicBezTo>
                <a:cubicBezTo>
                  <a:pt x="474" y="611"/>
                  <a:pt x="611" y="474"/>
                  <a:pt x="611" y="306"/>
                </a:cubicBezTo>
                <a:cubicBezTo>
                  <a:pt x="611" y="222"/>
                  <a:pt x="577" y="146"/>
                  <a:pt x="522" y="91"/>
                </a:cubicBezTo>
                <a:close/>
                <a:moveTo>
                  <a:pt x="305" y="14"/>
                </a:moveTo>
                <a:cubicBezTo>
                  <a:pt x="383" y="14"/>
                  <a:pt x="454" y="45"/>
                  <a:pt x="506" y="95"/>
                </a:cubicBezTo>
                <a:cubicBezTo>
                  <a:pt x="94" y="507"/>
                  <a:pt x="94" y="507"/>
                  <a:pt x="94" y="507"/>
                </a:cubicBezTo>
                <a:cubicBezTo>
                  <a:pt x="44" y="454"/>
                  <a:pt x="14" y="384"/>
                  <a:pt x="14" y="306"/>
                </a:cubicBezTo>
                <a:cubicBezTo>
                  <a:pt x="14" y="145"/>
                  <a:pt x="145" y="14"/>
                  <a:pt x="305" y="14"/>
                </a:cubicBezTo>
                <a:close/>
                <a:moveTo>
                  <a:pt x="305" y="597"/>
                </a:moveTo>
                <a:cubicBezTo>
                  <a:pt x="227" y="597"/>
                  <a:pt x="157" y="566"/>
                  <a:pt x="104" y="517"/>
                </a:cubicBezTo>
                <a:cubicBezTo>
                  <a:pt x="516" y="105"/>
                  <a:pt x="516" y="105"/>
                  <a:pt x="516" y="105"/>
                </a:cubicBezTo>
                <a:cubicBezTo>
                  <a:pt x="566" y="157"/>
                  <a:pt x="597" y="228"/>
                  <a:pt x="597" y="306"/>
                </a:cubicBezTo>
                <a:cubicBezTo>
                  <a:pt x="597" y="466"/>
                  <a:pt x="466" y="597"/>
                  <a:pt x="305" y="597"/>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en-US" sz="1800"/>
          </a:p>
        </p:txBody>
      </p:sp>
      <p:sp>
        <p:nvSpPr>
          <p:cNvPr id="21" name="Freeform 139"/>
          <p:cNvSpPr>
            <a:spLocks noEditPoints="1"/>
          </p:cNvSpPr>
          <p:nvPr/>
        </p:nvSpPr>
        <p:spPr bwMode="auto">
          <a:xfrm>
            <a:off x="4403567" y="1658262"/>
            <a:ext cx="472856" cy="473354"/>
          </a:xfrm>
          <a:custGeom>
            <a:avLst/>
            <a:gdLst>
              <a:gd name="T0" fmla="*/ 522 w 611"/>
              <a:gd name="T1" fmla="*/ 91 h 611"/>
              <a:gd name="T2" fmla="*/ 521 w 611"/>
              <a:gd name="T3" fmla="*/ 90 h 611"/>
              <a:gd name="T4" fmla="*/ 520 w 611"/>
              <a:gd name="T5" fmla="*/ 89 h 611"/>
              <a:gd name="T6" fmla="*/ 305 w 611"/>
              <a:gd name="T7" fmla="*/ 0 h 611"/>
              <a:gd name="T8" fmla="*/ 0 w 611"/>
              <a:gd name="T9" fmla="*/ 306 h 611"/>
              <a:gd name="T10" fmla="*/ 88 w 611"/>
              <a:gd name="T11" fmla="*/ 521 h 611"/>
              <a:gd name="T12" fmla="*/ 89 w 611"/>
              <a:gd name="T13" fmla="*/ 522 h 611"/>
              <a:gd name="T14" fmla="*/ 90 w 611"/>
              <a:gd name="T15" fmla="*/ 523 h 611"/>
              <a:gd name="T16" fmla="*/ 305 w 611"/>
              <a:gd name="T17" fmla="*/ 611 h 611"/>
              <a:gd name="T18" fmla="*/ 611 w 611"/>
              <a:gd name="T19" fmla="*/ 306 h 611"/>
              <a:gd name="T20" fmla="*/ 522 w 611"/>
              <a:gd name="T21" fmla="*/ 91 h 611"/>
              <a:gd name="T22" fmla="*/ 305 w 611"/>
              <a:gd name="T23" fmla="*/ 14 h 611"/>
              <a:gd name="T24" fmla="*/ 506 w 611"/>
              <a:gd name="T25" fmla="*/ 95 h 611"/>
              <a:gd name="T26" fmla="*/ 94 w 611"/>
              <a:gd name="T27" fmla="*/ 507 h 611"/>
              <a:gd name="T28" fmla="*/ 14 w 611"/>
              <a:gd name="T29" fmla="*/ 306 h 611"/>
              <a:gd name="T30" fmla="*/ 305 w 611"/>
              <a:gd name="T31" fmla="*/ 14 h 611"/>
              <a:gd name="T32" fmla="*/ 305 w 611"/>
              <a:gd name="T33" fmla="*/ 597 h 611"/>
              <a:gd name="T34" fmla="*/ 104 w 611"/>
              <a:gd name="T35" fmla="*/ 517 h 611"/>
              <a:gd name="T36" fmla="*/ 516 w 611"/>
              <a:gd name="T37" fmla="*/ 105 h 611"/>
              <a:gd name="T38" fmla="*/ 597 w 611"/>
              <a:gd name="T39" fmla="*/ 306 h 611"/>
              <a:gd name="T40" fmla="*/ 305 w 611"/>
              <a:gd name="T41" fmla="*/ 597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1" h="611">
                <a:moveTo>
                  <a:pt x="522" y="91"/>
                </a:moveTo>
                <a:cubicBezTo>
                  <a:pt x="522" y="91"/>
                  <a:pt x="522" y="90"/>
                  <a:pt x="521" y="90"/>
                </a:cubicBezTo>
                <a:cubicBezTo>
                  <a:pt x="521" y="89"/>
                  <a:pt x="520" y="89"/>
                  <a:pt x="520" y="89"/>
                </a:cubicBezTo>
                <a:cubicBezTo>
                  <a:pt x="465" y="34"/>
                  <a:pt x="389" y="0"/>
                  <a:pt x="305" y="0"/>
                </a:cubicBezTo>
                <a:cubicBezTo>
                  <a:pt x="137" y="0"/>
                  <a:pt x="0" y="137"/>
                  <a:pt x="0" y="306"/>
                </a:cubicBezTo>
                <a:cubicBezTo>
                  <a:pt x="0" y="389"/>
                  <a:pt x="34" y="465"/>
                  <a:pt x="88" y="521"/>
                </a:cubicBezTo>
                <a:cubicBezTo>
                  <a:pt x="89" y="521"/>
                  <a:pt x="89" y="521"/>
                  <a:pt x="89" y="522"/>
                </a:cubicBezTo>
                <a:cubicBezTo>
                  <a:pt x="90" y="522"/>
                  <a:pt x="90" y="522"/>
                  <a:pt x="90" y="523"/>
                </a:cubicBezTo>
                <a:cubicBezTo>
                  <a:pt x="146" y="577"/>
                  <a:pt x="222" y="611"/>
                  <a:pt x="305" y="611"/>
                </a:cubicBezTo>
                <a:cubicBezTo>
                  <a:pt x="474" y="611"/>
                  <a:pt x="611" y="474"/>
                  <a:pt x="611" y="306"/>
                </a:cubicBezTo>
                <a:cubicBezTo>
                  <a:pt x="611" y="222"/>
                  <a:pt x="577" y="146"/>
                  <a:pt x="522" y="91"/>
                </a:cubicBezTo>
                <a:close/>
                <a:moveTo>
                  <a:pt x="305" y="14"/>
                </a:moveTo>
                <a:cubicBezTo>
                  <a:pt x="383" y="14"/>
                  <a:pt x="454" y="45"/>
                  <a:pt x="506" y="95"/>
                </a:cubicBezTo>
                <a:cubicBezTo>
                  <a:pt x="94" y="507"/>
                  <a:pt x="94" y="507"/>
                  <a:pt x="94" y="507"/>
                </a:cubicBezTo>
                <a:cubicBezTo>
                  <a:pt x="44" y="454"/>
                  <a:pt x="14" y="384"/>
                  <a:pt x="14" y="306"/>
                </a:cubicBezTo>
                <a:cubicBezTo>
                  <a:pt x="14" y="145"/>
                  <a:pt x="145" y="14"/>
                  <a:pt x="305" y="14"/>
                </a:cubicBezTo>
                <a:close/>
                <a:moveTo>
                  <a:pt x="305" y="597"/>
                </a:moveTo>
                <a:cubicBezTo>
                  <a:pt x="227" y="597"/>
                  <a:pt x="157" y="566"/>
                  <a:pt x="104" y="517"/>
                </a:cubicBezTo>
                <a:cubicBezTo>
                  <a:pt x="516" y="105"/>
                  <a:pt x="516" y="105"/>
                  <a:pt x="516" y="105"/>
                </a:cubicBezTo>
                <a:cubicBezTo>
                  <a:pt x="566" y="157"/>
                  <a:pt x="597" y="228"/>
                  <a:pt x="597" y="306"/>
                </a:cubicBezTo>
                <a:cubicBezTo>
                  <a:pt x="597" y="466"/>
                  <a:pt x="466" y="597"/>
                  <a:pt x="305" y="597"/>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en-US" sz="1800"/>
          </a:p>
        </p:txBody>
      </p:sp>
      <p:sp>
        <p:nvSpPr>
          <p:cNvPr id="28" name="Freeform 139"/>
          <p:cNvSpPr>
            <a:spLocks noEditPoints="1"/>
          </p:cNvSpPr>
          <p:nvPr/>
        </p:nvSpPr>
        <p:spPr bwMode="auto">
          <a:xfrm>
            <a:off x="6606615" y="1970026"/>
            <a:ext cx="472856" cy="473354"/>
          </a:xfrm>
          <a:custGeom>
            <a:avLst/>
            <a:gdLst>
              <a:gd name="T0" fmla="*/ 522 w 611"/>
              <a:gd name="T1" fmla="*/ 91 h 611"/>
              <a:gd name="T2" fmla="*/ 521 w 611"/>
              <a:gd name="T3" fmla="*/ 90 h 611"/>
              <a:gd name="T4" fmla="*/ 520 w 611"/>
              <a:gd name="T5" fmla="*/ 89 h 611"/>
              <a:gd name="T6" fmla="*/ 305 w 611"/>
              <a:gd name="T7" fmla="*/ 0 h 611"/>
              <a:gd name="T8" fmla="*/ 0 w 611"/>
              <a:gd name="T9" fmla="*/ 306 h 611"/>
              <a:gd name="T10" fmla="*/ 88 w 611"/>
              <a:gd name="T11" fmla="*/ 521 h 611"/>
              <a:gd name="T12" fmla="*/ 89 w 611"/>
              <a:gd name="T13" fmla="*/ 522 h 611"/>
              <a:gd name="T14" fmla="*/ 90 w 611"/>
              <a:gd name="T15" fmla="*/ 523 h 611"/>
              <a:gd name="T16" fmla="*/ 305 w 611"/>
              <a:gd name="T17" fmla="*/ 611 h 611"/>
              <a:gd name="T18" fmla="*/ 611 w 611"/>
              <a:gd name="T19" fmla="*/ 306 h 611"/>
              <a:gd name="T20" fmla="*/ 522 w 611"/>
              <a:gd name="T21" fmla="*/ 91 h 611"/>
              <a:gd name="T22" fmla="*/ 305 w 611"/>
              <a:gd name="T23" fmla="*/ 14 h 611"/>
              <a:gd name="T24" fmla="*/ 506 w 611"/>
              <a:gd name="T25" fmla="*/ 95 h 611"/>
              <a:gd name="T26" fmla="*/ 94 w 611"/>
              <a:gd name="T27" fmla="*/ 507 h 611"/>
              <a:gd name="T28" fmla="*/ 14 w 611"/>
              <a:gd name="T29" fmla="*/ 306 h 611"/>
              <a:gd name="T30" fmla="*/ 305 w 611"/>
              <a:gd name="T31" fmla="*/ 14 h 611"/>
              <a:gd name="T32" fmla="*/ 305 w 611"/>
              <a:gd name="T33" fmla="*/ 597 h 611"/>
              <a:gd name="T34" fmla="*/ 104 w 611"/>
              <a:gd name="T35" fmla="*/ 517 h 611"/>
              <a:gd name="T36" fmla="*/ 516 w 611"/>
              <a:gd name="T37" fmla="*/ 105 h 611"/>
              <a:gd name="T38" fmla="*/ 597 w 611"/>
              <a:gd name="T39" fmla="*/ 306 h 611"/>
              <a:gd name="T40" fmla="*/ 305 w 611"/>
              <a:gd name="T41" fmla="*/ 597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1" h="611">
                <a:moveTo>
                  <a:pt x="522" y="91"/>
                </a:moveTo>
                <a:cubicBezTo>
                  <a:pt x="522" y="91"/>
                  <a:pt x="522" y="90"/>
                  <a:pt x="521" y="90"/>
                </a:cubicBezTo>
                <a:cubicBezTo>
                  <a:pt x="521" y="89"/>
                  <a:pt x="520" y="89"/>
                  <a:pt x="520" y="89"/>
                </a:cubicBezTo>
                <a:cubicBezTo>
                  <a:pt x="465" y="34"/>
                  <a:pt x="389" y="0"/>
                  <a:pt x="305" y="0"/>
                </a:cubicBezTo>
                <a:cubicBezTo>
                  <a:pt x="137" y="0"/>
                  <a:pt x="0" y="137"/>
                  <a:pt x="0" y="306"/>
                </a:cubicBezTo>
                <a:cubicBezTo>
                  <a:pt x="0" y="389"/>
                  <a:pt x="34" y="465"/>
                  <a:pt x="88" y="521"/>
                </a:cubicBezTo>
                <a:cubicBezTo>
                  <a:pt x="89" y="521"/>
                  <a:pt x="89" y="521"/>
                  <a:pt x="89" y="522"/>
                </a:cubicBezTo>
                <a:cubicBezTo>
                  <a:pt x="90" y="522"/>
                  <a:pt x="90" y="522"/>
                  <a:pt x="90" y="523"/>
                </a:cubicBezTo>
                <a:cubicBezTo>
                  <a:pt x="146" y="577"/>
                  <a:pt x="222" y="611"/>
                  <a:pt x="305" y="611"/>
                </a:cubicBezTo>
                <a:cubicBezTo>
                  <a:pt x="474" y="611"/>
                  <a:pt x="611" y="474"/>
                  <a:pt x="611" y="306"/>
                </a:cubicBezTo>
                <a:cubicBezTo>
                  <a:pt x="611" y="222"/>
                  <a:pt x="577" y="146"/>
                  <a:pt x="522" y="91"/>
                </a:cubicBezTo>
                <a:close/>
                <a:moveTo>
                  <a:pt x="305" y="14"/>
                </a:moveTo>
                <a:cubicBezTo>
                  <a:pt x="383" y="14"/>
                  <a:pt x="454" y="45"/>
                  <a:pt x="506" y="95"/>
                </a:cubicBezTo>
                <a:cubicBezTo>
                  <a:pt x="94" y="507"/>
                  <a:pt x="94" y="507"/>
                  <a:pt x="94" y="507"/>
                </a:cubicBezTo>
                <a:cubicBezTo>
                  <a:pt x="44" y="454"/>
                  <a:pt x="14" y="384"/>
                  <a:pt x="14" y="306"/>
                </a:cubicBezTo>
                <a:cubicBezTo>
                  <a:pt x="14" y="145"/>
                  <a:pt x="145" y="14"/>
                  <a:pt x="305" y="14"/>
                </a:cubicBezTo>
                <a:close/>
                <a:moveTo>
                  <a:pt x="305" y="597"/>
                </a:moveTo>
                <a:cubicBezTo>
                  <a:pt x="227" y="597"/>
                  <a:pt x="157" y="566"/>
                  <a:pt x="104" y="517"/>
                </a:cubicBezTo>
                <a:cubicBezTo>
                  <a:pt x="516" y="105"/>
                  <a:pt x="516" y="105"/>
                  <a:pt x="516" y="105"/>
                </a:cubicBezTo>
                <a:cubicBezTo>
                  <a:pt x="566" y="157"/>
                  <a:pt x="597" y="228"/>
                  <a:pt x="597" y="306"/>
                </a:cubicBezTo>
                <a:cubicBezTo>
                  <a:pt x="597" y="466"/>
                  <a:pt x="466" y="597"/>
                  <a:pt x="305" y="597"/>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en-US" sz="1800"/>
          </a:p>
        </p:txBody>
      </p:sp>
      <p:sp>
        <p:nvSpPr>
          <p:cNvPr id="34" name="Freeform 139"/>
          <p:cNvSpPr>
            <a:spLocks noEditPoints="1"/>
          </p:cNvSpPr>
          <p:nvPr/>
        </p:nvSpPr>
        <p:spPr bwMode="auto">
          <a:xfrm>
            <a:off x="3502274" y="5076423"/>
            <a:ext cx="472856" cy="473354"/>
          </a:xfrm>
          <a:custGeom>
            <a:avLst/>
            <a:gdLst>
              <a:gd name="T0" fmla="*/ 522 w 611"/>
              <a:gd name="T1" fmla="*/ 91 h 611"/>
              <a:gd name="T2" fmla="*/ 521 w 611"/>
              <a:gd name="T3" fmla="*/ 90 h 611"/>
              <a:gd name="T4" fmla="*/ 520 w 611"/>
              <a:gd name="T5" fmla="*/ 89 h 611"/>
              <a:gd name="T6" fmla="*/ 305 w 611"/>
              <a:gd name="T7" fmla="*/ 0 h 611"/>
              <a:gd name="T8" fmla="*/ 0 w 611"/>
              <a:gd name="T9" fmla="*/ 306 h 611"/>
              <a:gd name="T10" fmla="*/ 88 w 611"/>
              <a:gd name="T11" fmla="*/ 521 h 611"/>
              <a:gd name="T12" fmla="*/ 89 w 611"/>
              <a:gd name="T13" fmla="*/ 522 h 611"/>
              <a:gd name="T14" fmla="*/ 90 w 611"/>
              <a:gd name="T15" fmla="*/ 523 h 611"/>
              <a:gd name="T16" fmla="*/ 305 w 611"/>
              <a:gd name="T17" fmla="*/ 611 h 611"/>
              <a:gd name="T18" fmla="*/ 611 w 611"/>
              <a:gd name="T19" fmla="*/ 306 h 611"/>
              <a:gd name="T20" fmla="*/ 522 w 611"/>
              <a:gd name="T21" fmla="*/ 91 h 611"/>
              <a:gd name="T22" fmla="*/ 305 w 611"/>
              <a:gd name="T23" fmla="*/ 14 h 611"/>
              <a:gd name="T24" fmla="*/ 506 w 611"/>
              <a:gd name="T25" fmla="*/ 95 h 611"/>
              <a:gd name="T26" fmla="*/ 94 w 611"/>
              <a:gd name="T27" fmla="*/ 507 h 611"/>
              <a:gd name="T28" fmla="*/ 14 w 611"/>
              <a:gd name="T29" fmla="*/ 306 h 611"/>
              <a:gd name="T30" fmla="*/ 305 w 611"/>
              <a:gd name="T31" fmla="*/ 14 h 611"/>
              <a:gd name="T32" fmla="*/ 305 w 611"/>
              <a:gd name="T33" fmla="*/ 597 h 611"/>
              <a:gd name="T34" fmla="*/ 104 w 611"/>
              <a:gd name="T35" fmla="*/ 517 h 611"/>
              <a:gd name="T36" fmla="*/ 516 w 611"/>
              <a:gd name="T37" fmla="*/ 105 h 611"/>
              <a:gd name="T38" fmla="*/ 597 w 611"/>
              <a:gd name="T39" fmla="*/ 306 h 611"/>
              <a:gd name="T40" fmla="*/ 305 w 611"/>
              <a:gd name="T41" fmla="*/ 597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1" h="611">
                <a:moveTo>
                  <a:pt x="522" y="91"/>
                </a:moveTo>
                <a:cubicBezTo>
                  <a:pt x="522" y="91"/>
                  <a:pt x="522" y="90"/>
                  <a:pt x="521" y="90"/>
                </a:cubicBezTo>
                <a:cubicBezTo>
                  <a:pt x="521" y="89"/>
                  <a:pt x="520" y="89"/>
                  <a:pt x="520" y="89"/>
                </a:cubicBezTo>
                <a:cubicBezTo>
                  <a:pt x="465" y="34"/>
                  <a:pt x="389" y="0"/>
                  <a:pt x="305" y="0"/>
                </a:cubicBezTo>
                <a:cubicBezTo>
                  <a:pt x="137" y="0"/>
                  <a:pt x="0" y="137"/>
                  <a:pt x="0" y="306"/>
                </a:cubicBezTo>
                <a:cubicBezTo>
                  <a:pt x="0" y="389"/>
                  <a:pt x="34" y="465"/>
                  <a:pt x="88" y="521"/>
                </a:cubicBezTo>
                <a:cubicBezTo>
                  <a:pt x="89" y="521"/>
                  <a:pt x="89" y="521"/>
                  <a:pt x="89" y="522"/>
                </a:cubicBezTo>
                <a:cubicBezTo>
                  <a:pt x="90" y="522"/>
                  <a:pt x="90" y="522"/>
                  <a:pt x="90" y="523"/>
                </a:cubicBezTo>
                <a:cubicBezTo>
                  <a:pt x="146" y="577"/>
                  <a:pt x="222" y="611"/>
                  <a:pt x="305" y="611"/>
                </a:cubicBezTo>
                <a:cubicBezTo>
                  <a:pt x="474" y="611"/>
                  <a:pt x="611" y="474"/>
                  <a:pt x="611" y="306"/>
                </a:cubicBezTo>
                <a:cubicBezTo>
                  <a:pt x="611" y="222"/>
                  <a:pt x="577" y="146"/>
                  <a:pt x="522" y="91"/>
                </a:cubicBezTo>
                <a:close/>
                <a:moveTo>
                  <a:pt x="305" y="14"/>
                </a:moveTo>
                <a:cubicBezTo>
                  <a:pt x="383" y="14"/>
                  <a:pt x="454" y="45"/>
                  <a:pt x="506" y="95"/>
                </a:cubicBezTo>
                <a:cubicBezTo>
                  <a:pt x="94" y="507"/>
                  <a:pt x="94" y="507"/>
                  <a:pt x="94" y="507"/>
                </a:cubicBezTo>
                <a:cubicBezTo>
                  <a:pt x="44" y="454"/>
                  <a:pt x="14" y="384"/>
                  <a:pt x="14" y="306"/>
                </a:cubicBezTo>
                <a:cubicBezTo>
                  <a:pt x="14" y="145"/>
                  <a:pt x="145" y="14"/>
                  <a:pt x="305" y="14"/>
                </a:cubicBezTo>
                <a:close/>
                <a:moveTo>
                  <a:pt x="305" y="597"/>
                </a:moveTo>
                <a:cubicBezTo>
                  <a:pt x="227" y="597"/>
                  <a:pt x="157" y="566"/>
                  <a:pt x="104" y="517"/>
                </a:cubicBezTo>
                <a:cubicBezTo>
                  <a:pt x="516" y="105"/>
                  <a:pt x="516" y="105"/>
                  <a:pt x="516" y="105"/>
                </a:cubicBezTo>
                <a:cubicBezTo>
                  <a:pt x="566" y="157"/>
                  <a:pt x="597" y="228"/>
                  <a:pt x="597" y="306"/>
                </a:cubicBezTo>
                <a:cubicBezTo>
                  <a:pt x="597" y="466"/>
                  <a:pt x="466" y="597"/>
                  <a:pt x="305" y="597"/>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en-US" sz="1800"/>
          </a:p>
        </p:txBody>
      </p:sp>
      <p:sp>
        <p:nvSpPr>
          <p:cNvPr id="36" name="Freeform 138"/>
          <p:cNvSpPr>
            <a:spLocks noEditPoints="1"/>
          </p:cNvSpPr>
          <p:nvPr/>
        </p:nvSpPr>
        <p:spPr bwMode="auto">
          <a:xfrm>
            <a:off x="7008802" y="3452241"/>
            <a:ext cx="398513" cy="350472"/>
          </a:xfrm>
          <a:custGeom>
            <a:avLst/>
            <a:gdLst>
              <a:gd name="T0" fmla="*/ 512 w 515"/>
              <a:gd name="T1" fmla="*/ 2 h 453"/>
              <a:gd name="T2" fmla="*/ 502 w 515"/>
              <a:gd name="T3" fmla="*/ 3 h 453"/>
              <a:gd name="T4" fmla="*/ 398 w 515"/>
              <a:gd name="T5" fmla="*/ 134 h 453"/>
              <a:gd name="T6" fmla="*/ 398 w 515"/>
              <a:gd name="T7" fmla="*/ 63 h 453"/>
              <a:gd name="T8" fmla="*/ 391 w 515"/>
              <a:gd name="T9" fmla="*/ 56 h 453"/>
              <a:gd name="T10" fmla="*/ 7 w 515"/>
              <a:gd name="T11" fmla="*/ 56 h 453"/>
              <a:gd name="T12" fmla="*/ 0 w 515"/>
              <a:gd name="T13" fmla="*/ 63 h 453"/>
              <a:gd name="T14" fmla="*/ 0 w 515"/>
              <a:gd name="T15" fmla="*/ 446 h 453"/>
              <a:gd name="T16" fmla="*/ 7 w 515"/>
              <a:gd name="T17" fmla="*/ 453 h 453"/>
              <a:gd name="T18" fmla="*/ 391 w 515"/>
              <a:gd name="T19" fmla="*/ 453 h 453"/>
              <a:gd name="T20" fmla="*/ 398 w 515"/>
              <a:gd name="T21" fmla="*/ 446 h 453"/>
              <a:gd name="T22" fmla="*/ 398 w 515"/>
              <a:gd name="T23" fmla="*/ 156 h 453"/>
              <a:gd name="T24" fmla="*/ 513 w 515"/>
              <a:gd name="T25" fmla="*/ 12 h 453"/>
              <a:gd name="T26" fmla="*/ 512 w 515"/>
              <a:gd name="T27" fmla="*/ 2 h 453"/>
              <a:gd name="T28" fmla="*/ 384 w 515"/>
              <a:gd name="T29" fmla="*/ 439 h 453"/>
              <a:gd name="T30" fmla="*/ 14 w 515"/>
              <a:gd name="T31" fmla="*/ 439 h 453"/>
              <a:gd name="T32" fmla="*/ 14 w 515"/>
              <a:gd name="T33" fmla="*/ 70 h 453"/>
              <a:gd name="T34" fmla="*/ 384 w 515"/>
              <a:gd name="T35" fmla="*/ 70 h 453"/>
              <a:gd name="T36" fmla="*/ 384 w 515"/>
              <a:gd name="T37" fmla="*/ 151 h 453"/>
              <a:gd name="T38" fmla="*/ 204 w 515"/>
              <a:gd name="T39" fmla="*/ 376 h 453"/>
              <a:gd name="T40" fmla="*/ 49 w 515"/>
              <a:gd name="T41" fmla="*/ 245 h 453"/>
              <a:gd name="T42" fmla="*/ 39 w 515"/>
              <a:gd name="T43" fmla="*/ 246 h 453"/>
              <a:gd name="T44" fmla="*/ 40 w 515"/>
              <a:gd name="T45" fmla="*/ 256 h 453"/>
              <a:gd name="T46" fmla="*/ 201 w 515"/>
              <a:gd name="T47" fmla="*/ 391 h 453"/>
              <a:gd name="T48" fmla="*/ 205 w 515"/>
              <a:gd name="T49" fmla="*/ 393 h 453"/>
              <a:gd name="T50" fmla="*/ 206 w 515"/>
              <a:gd name="T51" fmla="*/ 393 h 453"/>
              <a:gd name="T52" fmla="*/ 211 w 515"/>
              <a:gd name="T53" fmla="*/ 390 h 453"/>
              <a:gd name="T54" fmla="*/ 384 w 515"/>
              <a:gd name="T55" fmla="*/ 174 h 453"/>
              <a:gd name="T56" fmla="*/ 384 w 515"/>
              <a:gd name="T57" fmla="*/ 43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5" h="453">
                <a:moveTo>
                  <a:pt x="512" y="2"/>
                </a:moveTo>
                <a:cubicBezTo>
                  <a:pt x="509" y="0"/>
                  <a:pt x="504" y="0"/>
                  <a:pt x="502" y="3"/>
                </a:cubicBezTo>
                <a:cubicBezTo>
                  <a:pt x="398" y="134"/>
                  <a:pt x="398" y="134"/>
                  <a:pt x="398" y="134"/>
                </a:cubicBezTo>
                <a:cubicBezTo>
                  <a:pt x="398" y="63"/>
                  <a:pt x="398" y="63"/>
                  <a:pt x="398" y="63"/>
                </a:cubicBezTo>
                <a:cubicBezTo>
                  <a:pt x="398" y="59"/>
                  <a:pt x="394" y="56"/>
                  <a:pt x="391" y="56"/>
                </a:cubicBezTo>
                <a:cubicBezTo>
                  <a:pt x="7" y="56"/>
                  <a:pt x="7" y="56"/>
                  <a:pt x="7" y="56"/>
                </a:cubicBezTo>
                <a:cubicBezTo>
                  <a:pt x="4" y="56"/>
                  <a:pt x="0" y="59"/>
                  <a:pt x="0" y="63"/>
                </a:cubicBezTo>
                <a:cubicBezTo>
                  <a:pt x="0" y="446"/>
                  <a:pt x="0" y="446"/>
                  <a:pt x="0" y="446"/>
                </a:cubicBezTo>
                <a:cubicBezTo>
                  <a:pt x="0" y="450"/>
                  <a:pt x="4" y="453"/>
                  <a:pt x="7" y="453"/>
                </a:cubicBezTo>
                <a:cubicBezTo>
                  <a:pt x="391" y="453"/>
                  <a:pt x="391" y="453"/>
                  <a:pt x="391" y="453"/>
                </a:cubicBezTo>
                <a:cubicBezTo>
                  <a:pt x="394" y="453"/>
                  <a:pt x="398" y="450"/>
                  <a:pt x="398" y="446"/>
                </a:cubicBezTo>
                <a:cubicBezTo>
                  <a:pt x="398" y="156"/>
                  <a:pt x="398" y="156"/>
                  <a:pt x="398" y="156"/>
                </a:cubicBezTo>
                <a:cubicBezTo>
                  <a:pt x="513" y="12"/>
                  <a:pt x="513" y="12"/>
                  <a:pt x="513" y="12"/>
                </a:cubicBezTo>
                <a:cubicBezTo>
                  <a:pt x="515" y="9"/>
                  <a:pt x="515" y="5"/>
                  <a:pt x="512" y="2"/>
                </a:cubicBezTo>
                <a:close/>
                <a:moveTo>
                  <a:pt x="384" y="439"/>
                </a:moveTo>
                <a:cubicBezTo>
                  <a:pt x="14" y="439"/>
                  <a:pt x="14" y="439"/>
                  <a:pt x="14" y="439"/>
                </a:cubicBezTo>
                <a:cubicBezTo>
                  <a:pt x="14" y="70"/>
                  <a:pt x="14" y="70"/>
                  <a:pt x="14" y="70"/>
                </a:cubicBezTo>
                <a:cubicBezTo>
                  <a:pt x="384" y="70"/>
                  <a:pt x="384" y="70"/>
                  <a:pt x="384" y="70"/>
                </a:cubicBezTo>
                <a:cubicBezTo>
                  <a:pt x="384" y="151"/>
                  <a:pt x="384" y="151"/>
                  <a:pt x="384" y="151"/>
                </a:cubicBezTo>
                <a:cubicBezTo>
                  <a:pt x="204" y="376"/>
                  <a:pt x="204" y="376"/>
                  <a:pt x="204" y="376"/>
                </a:cubicBezTo>
                <a:cubicBezTo>
                  <a:pt x="49" y="245"/>
                  <a:pt x="49" y="245"/>
                  <a:pt x="49" y="245"/>
                </a:cubicBezTo>
                <a:cubicBezTo>
                  <a:pt x="46" y="243"/>
                  <a:pt x="42" y="243"/>
                  <a:pt x="39" y="246"/>
                </a:cubicBezTo>
                <a:cubicBezTo>
                  <a:pt x="37" y="249"/>
                  <a:pt x="37" y="253"/>
                  <a:pt x="40" y="256"/>
                </a:cubicBezTo>
                <a:cubicBezTo>
                  <a:pt x="201" y="391"/>
                  <a:pt x="201" y="391"/>
                  <a:pt x="201" y="391"/>
                </a:cubicBezTo>
                <a:cubicBezTo>
                  <a:pt x="202" y="392"/>
                  <a:pt x="204" y="393"/>
                  <a:pt x="205" y="393"/>
                </a:cubicBezTo>
                <a:cubicBezTo>
                  <a:pt x="206" y="393"/>
                  <a:pt x="206" y="393"/>
                  <a:pt x="206" y="393"/>
                </a:cubicBezTo>
                <a:cubicBezTo>
                  <a:pt x="208" y="393"/>
                  <a:pt x="210" y="392"/>
                  <a:pt x="211" y="390"/>
                </a:cubicBezTo>
                <a:cubicBezTo>
                  <a:pt x="384" y="174"/>
                  <a:pt x="384" y="174"/>
                  <a:pt x="384" y="174"/>
                </a:cubicBezTo>
                <a:lnTo>
                  <a:pt x="384" y="439"/>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en-US" sz="1800"/>
          </a:p>
        </p:txBody>
      </p:sp>
      <p:sp>
        <p:nvSpPr>
          <p:cNvPr id="37" name="Rectangle 36">
            <a:extLst>
              <a:ext uri="{FF2B5EF4-FFF2-40B4-BE49-F238E27FC236}">
                <a16:creationId xmlns:a16="http://schemas.microsoft.com/office/drawing/2014/main" id="{8CC2D4E7-C8F2-4CDE-92CE-56702C0EB63B}"/>
              </a:ext>
            </a:extLst>
          </p:cNvPr>
          <p:cNvSpPr/>
          <p:nvPr/>
        </p:nvSpPr>
        <p:spPr>
          <a:xfrm>
            <a:off x="360092" y="6056776"/>
            <a:ext cx="8098108" cy="923330"/>
          </a:xfrm>
          <a:prstGeom prst="rect">
            <a:avLst/>
          </a:prstGeom>
        </p:spPr>
        <p:txBody>
          <a:bodyPr wrap="square">
            <a:spAutoFit/>
          </a:bodyPr>
          <a:lstStyle/>
          <a:p>
            <a:r>
              <a:rPr lang="en-US" sz="900" b="1" dirty="0">
                <a:solidFill>
                  <a:srgbClr val="000000"/>
                </a:solidFill>
              </a:rPr>
              <a:t>Erroneous Value  Treatment: </a:t>
            </a:r>
            <a:r>
              <a:rPr lang="en-US" sz="900" dirty="0">
                <a:solidFill>
                  <a:srgbClr val="000000"/>
                </a:solidFill>
              </a:rPr>
              <a:t> After removing all the rows, mentioned above, The drop in number of rows accounts for 1.77% of all trips. This error rate in the data is expected and acceptable. Let's go ahead with the other questions</a:t>
            </a:r>
          </a:p>
          <a:p>
            <a:endParaRPr lang="en-US" sz="900" dirty="0">
              <a:solidFill>
                <a:srgbClr val="000000"/>
              </a:solidFill>
            </a:endParaRPr>
          </a:p>
          <a:p>
            <a:pPr algn="ctr"/>
            <a:r>
              <a:rPr lang="en-US" altLang="en-US" sz="900" dirty="0">
                <a:solidFill>
                  <a:srgbClr val="000000"/>
                </a:solidFill>
              </a:rPr>
              <a:t>Number of rows: 1494926 Number of columns: 21 || </a:t>
            </a:r>
            <a:r>
              <a:rPr lang="en-US" sz="900" dirty="0">
                <a:solidFill>
                  <a:srgbClr val="000000"/>
                </a:solidFill>
              </a:rPr>
              <a:t>New Number of rows: 1468409</a:t>
            </a:r>
            <a:r>
              <a:rPr lang="en-US" altLang="en-US" sz="900" dirty="0">
                <a:solidFill>
                  <a:srgbClr val="000000"/>
                </a:solidFill>
              </a:rPr>
              <a:t> New Number of columns: 20</a:t>
            </a:r>
            <a:endParaRPr lang="en-US" sz="900" dirty="0">
              <a:solidFill>
                <a:srgbClr val="000000"/>
              </a:solidFill>
            </a:endParaRPr>
          </a:p>
          <a:p>
            <a:endParaRPr lang="en-US" sz="900" dirty="0">
              <a:solidFill>
                <a:srgbClr val="000000"/>
              </a:solidFill>
            </a:endParaRPr>
          </a:p>
          <a:p>
            <a:endParaRPr lang="en-US" sz="900" dirty="0">
              <a:solidFill>
                <a:srgbClr val="000000"/>
              </a:solidFill>
            </a:endParaRPr>
          </a:p>
        </p:txBody>
      </p:sp>
      <p:sp>
        <p:nvSpPr>
          <p:cNvPr id="38" name="Freeform 138">
            <a:extLst>
              <a:ext uri="{FF2B5EF4-FFF2-40B4-BE49-F238E27FC236}">
                <a16:creationId xmlns:a16="http://schemas.microsoft.com/office/drawing/2014/main" id="{E0F47E7E-1EFC-47C3-BDCB-8AE28408DF94}"/>
              </a:ext>
            </a:extLst>
          </p:cNvPr>
          <p:cNvSpPr>
            <a:spLocks noEditPoints="1"/>
          </p:cNvSpPr>
          <p:nvPr/>
        </p:nvSpPr>
        <p:spPr bwMode="auto">
          <a:xfrm>
            <a:off x="5711114" y="4754509"/>
            <a:ext cx="398513" cy="350472"/>
          </a:xfrm>
          <a:custGeom>
            <a:avLst/>
            <a:gdLst>
              <a:gd name="T0" fmla="*/ 512 w 515"/>
              <a:gd name="T1" fmla="*/ 2 h 453"/>
              <a:gd name="T2" fmla="*/ 502 w 515"/>
              <a:gd name="T3" fmla="*/ 3 h 453"/>
              <a:gd name="T4" fmla="*/ 398 w 515"/>
              <a:gd name="T5" fmla="*/ 134 h 453"/>
              <a:gd name="T6" fmla="*/ 398 w 515"/>
              <a:gd name="T7" fmla="*/ 63 h 453"/>
              <a:gd name="T8" fmla="*/ 391 w 515"/>
              <a:gd name="T9" fmla="*/ 56 h 453"/>
              <a:gd name="T10" fmla="*/ 7 w 515"/>
              <a:gd name="T11" fmla="*/ 56 h 453"/>
              <a:gd name="T12" fmla="*/ 0 w 515"/>
              <a:gd name="T13" fmla="*/ 63 h 453"/>
              <a:gd name="T14" fmla="*/ 0 w 515"/>
              <a:gd name="T15" fmla="*/ 446 h 453"/>
              <a:gd name="T16" fmla="*/ 7 w 515"/>
              <a:gd name="T17" fmla="*/ 453 h 453"/>
              <a:gd name="T18" fmla="*/ 391 w 515"/>
              <a:gd name="T19" fmla="*/ 453 h 453"/>
              <a:gd name="T20" fmla="*/ 398 w 515"/>
              <a:gd name="T21" fmla="*/ 446 h 453"/>
              <a:gd name="T22" fmla="*/ 398 w 515"/>
              <a:gd name="T23" fmla="*/ 156 h 453"/>
              <a:gd name="T24" fmla="*/ 513 w 515"/>
              <a:gd name="T25" fmla="*/ 12 h 453"/>
              <a:gd name="T26" fmla="*/ 512 w 515"/>
              <a:gd name="T27" fmla="*/ 2 h 453"/>
              <a:gd name="T28" fmla="*/ 384 w 515"/>
              <a:gd name="T29" fmla="*/ 439 h 453"/>
              <a:gd name="T30" fmla="*/ 14 w 515"/>
              <a:gd name="T31" fmla="*/ 439 h 453"/>
              <a:gd name="T32" fmla="*/ 14 w 515"/>
              <a:gd name="T33" fmla="*/ 70 h 453"/>
              <a:gd name="T34" fmla="*/ 384 w 515"/>
              <a:gd name="T35" fmla="*/ 70 h 453"/>
              <a:gd name="T36" fmla="*/ 384 w 515"/>
              <a:gd name="T37" fmla="*/ 151 h 453"/>
              <a:gd name="T38" fmla="*/ 204 w 515"/>
              <a:gd name="T39" fmla="*/ 376 h 453"/>
              <a:gd name="T40" fmla="*/ 49 w 515"/>
              <a:gd name="T41" fmla="*/ 245 h 453"/>
              <a:gd name="T42" fmla="*/ 39 w 515"/>
              <a:gd name="T43" fmla="*/ 246 h 453"/>
              <a:gd name="T44" fmla="*/ 40 w 515"/>
              <a:gd name="T45" fmla="*/ 256 h 453"/>
              <a:gd name="T46" fmla="*/ 201 w 515"/>
              <a:gd name="T47" fmla="*/ 391 h 453"/>
              <a:gd name="T48" fmla="*/ 205 w 515"/>
              <a:gd name="T49" fmla="*/ 393 h 453"/>
              <a:gd name="T50" fmla="*/ 206 w 515"/>
              <a:gd name="T51" fmla="*/ 393 h 453"/>
              <a:gd name="T52" fmla="*/ 211 w 515"/>
              <a:gd name="T53" fmla="*/ 390 h 453"/>
              <a:gd name="T54" fmla="*/ 384 w 515"/>
              <a:gd name="T55" fmla="*/ 174 h 453"/>
              <a:gd name="T56" fmla="*/ 384 w 515"/>
              <a:gd name="T57" fmla="*/ 43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5" h="453">
                <a:moveTo>
                  <a:pt x="512" y="2"/>
                </a:moveTo>
                <a:cubicBezTo>
                  <a:pt x="509" y="0"/>
                  <a:pt x="504" y="0"/>
                  <a:pt x="502" y="3"/>
                </a:cubicBezTo>
                <a:cubicBezTo>
                  <a:pt x="398" y="134"/>
                  <a:pt x="398" y="134"/>
                  <a:pt x="398" y="134"/>
                </a:cubicBezTo>
                <a:cubicBezTo>
                  <a:pt x="398" y="63"/>
                  <a:pt x="398" y="63"/>
                  <a:pt x="398" y="63"/>
                </a:cubicBezTo>
                <a:cubicBezTo>
                  <a:pt x="398" y="59"/>
                  <a:pt x="394" y="56"/>
                  <a:pt x="391" y="56"/>
                </a:cubicBezTo>
                <a:cubicBezTo>
                  <a:pt x="7" y="56"/>
                  <a:pt x="7" y="56"/>
                  <a:pt x="7" y="56"/>
                </a:cubicBezTo>
                <a:cubicBezTo>
                  <a:pt x="4" y="56"/>
                  <a:pt x="0" y="59"/>
                  <a:pt x="0" y="63"/>
                </a:cubicBezTo>
                <a:cubicBezTo>
                  <a:pt x="0" y="446"/>
                  <a:pt x="0" y="446"/>
                  <a:pt x="0" y="446"/>
                </a:cubicBezTo>
                <a:cubicBezTo>
                  <a:pt x="0" y="450"/>
                  <a:pt x="4" y="453"/>
                  <a:pt x="7" y="453"/>
                </a:cubicBezTo>
                <a:cubicBezTo>
                  <a:pt x="391" y="453"/>
                  <a:pt x="391" y="453"/>
                  <a:pt x="391" y="453"/>
                </a:cubicBezTo>
                <a:cubicBezTo>
                  <a:pt x="394" y="453"/>
                  <a:pt x="398" y="450"/>
                  <a:pt x="398" y="446"/>
                </a:cubicBezTo>
                <a:cubicBezTo>
                  <a:pt x="398" y="156"/>
                  <a:pt x="398" y="156"/>
                  <a:pt x="398" y="156"/>
                </a:cubicBezTo>
                <a:cubicBezTo>
                  <a:pt x="513" y="12"/>
                  <a:pt x="513" y="12"/>
                  <a:pt x="513" y="12"/>
                </a:cubicBezTo>
                <a:cubicBezTo>
                  <a:pt x="515" y="9"/>
                  <a:pt x="515" y="5"/>
                  <a:pt x="512" y="2"/>
                </a:cubicBezTo>
                <a:close/>
                <a:moveTo>
                  <a:pt x="384" y="439"/>
                </a:moveTo>
                <a:cubicBezTo>
                  <a:pt x="14" y="439"/>
                  <a:pt x="14" y="439"/>
                  <a:pt x="14" y="439"/>
                </a:cubicBezTo>
                <a:cubicBezTo>
                  <a:pt x="14" y="70"/>
                  <a:pt x="14" y="70"/>
                  <a:pt x="14" y="70"/>
                </a:cubicBezTo>
                <a:cubicBezTo>
                  <a:pt x="384" y="70"/>
                  <a:pt x="384" y="70"/>
                  <a:pt x="384" y="70"/>
                </a:cubicBezTo>
                <a:cubicBezTo>
                  <a:pt x="384" y="151"/>
                  <a:pt x="384" y="151"/>
                  <a:pt x="384" y="151"/>
                </a:cubicBezTo>
                <a:cubicBezTo>
                  <a:pt x="204" y="376"/>
                  <a:pt x="204" y="376"/>
                  <a:pt x="204" y="376"/>
                </a:cubicBezTo>
                <a:cubicBezTo>
                  <a:pt x="49" y="245"/>
                  <a:pt x="49" y="245"/>
                  <a:pt x="49" y="245"/>
                </a:cubicBezTo>
                <a:cubicBezTo>
                  <a:pt x="46" y="243"/>
                  <a:pt x="42" y="243"/>
                  <a:pt x="39" y="246"/>
                </a:cubicBezTo>
                <a:cubicBezTo>
                  <a:pt x="37" y="249"/>
                  <a:pt x="37" y="253"/>
                  <a:pt x="40" y="256"/>
                </a:cubicBezTo>
                <a:cubicBezTo>
                  <a:pt x="201" y="391"/>
                  <a:pt x="201" y="391"/>
                  <a:pt x="201" y="391"/>
                </a:cubicBezTo>
                <a:cubicBezTo>
                  <a:pt x="202" y="392"/>
                  <a:pt x="204" y="393"/>
                  <a:pt x="205" y="393"/>
                </a:cubicBezTo>
                <a:cubicBezTo>
                  <a:pt x="206" y="393"/>
                  <a:pt x="206" y="393"/>
                  <a:pt x="206" y="393"/>
                </a:cubicBezTo>
                <a:cubicBezTo>
                  <a:pt x="208" y="393"/>
                  <a:pt x="210" y="392"/>
                  <a:pt x="211" y="390"/>
                </a:cubicBezTo>
                <a:cubicBezTo>
                  <a:pt x="384" y="174"/>
                  <a:pt x="384" y="174"/>
                  <a:pt x="384" y="174"/>
                </a:cubicBezTo>
                <a:lnTo>
                  <a:pt x="384" y="439"/>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en-US" sz="1800"/>
          </a:p>
        </p:txBody>
      </p:sp>
      <p:sp>
        <p:nvSpPr>
          <p:cNvPr id="2" name="Rectangle 1">
            <a:extLst>
              <a:ext uri="{FF2B5EF4-FFF2-40B4-BE49-F238E27FC236}">
                <a16:creationId xmlns:a16="http://schemas.microsoft.com/office/drawing/2014/main" id="{D068DECC-0007-4C88-AE84-F5F3DE08BD75}"/>
              </a:ext>
            </a:extLst>
          </p:cNvPr>
          <p:cNvSpPr>
            <a:spLocks noChangeArrowheads="1"/>
          </p:cNvSpPr>
          <p:nvPr/>
        </p:nvSpPr>
        <p:spPr bwMode="auto">
          <a:xfrm>
            <a:off x="0" y="151656"/>
            <a:ext cx="7694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32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22" presetClass="entr" presetSubtype="8" fill="hold" grpId="0" nodeType="withEffect">
                                  <p:stCondLst>
                                    <p:cond delay="30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22" presetClass="entr" presetSubtype="8" fill="hold" grpId="0" nodeType="withEffect">
                                  <p:stCondLst>
                                    <p:cond delay="60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80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22" presetClass="entr" presetSubtype="8" fill="hold" nodeType="withEffect">
                                  <p:stCondLst>
                                    <p:cond delay="90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10" presetClass="entr" presetSubtype="0" fill="hold" grpId="0" nodeType="withEffect">
                                  <p:stCondLst>
                                    <p:cond delay="11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22" presetClass="entr" presetSubtype="8" fill="hold" grpId="0" nodeType="withEffect">
                                  <p:stCondLst>
                                    <p:cond delay="120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par>
                                <p:cTn id="41" presetID="10" presetClass="entr" presetSubtype="0" fill="hold" grpId="0" nodeType="withEffect">
                                  <p:stCondLst>
                                    <p:cond delay="140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140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22" presetClass="entr" presetSubtype="8" fill="hold" grpId="0" nodeType="withEffect">
                                  <p:stCondLst>
                                    <p:cond delay="15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par>
                                <p:cTn id="50" presetID="10" presetClass="entr" presetSubtype="0" fill="hold" grpId="0" nodeType="withEffect">
                                  <p:stCondLst>
                                    <p:cond delay="170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170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grpId="0" nodeType="withEffect">
                                  <p:stCondLst>
                                    <p:cond delay="110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3" grpId="0" animBg="1"/>
      <p:bldP spid="14" grpId="0" animBg="1"/>
      <p:bldP spid="19" grpId="0" animBg="1"/>
      <p:bldP spid="22" grpId="0"/>
      <p:bldP spid="24" grpId="0"/>
      <p:bldP spid="26" grpId="0"/>
      <p:bldP spid="31" grpId="0"/>
      <p:bldP spid="32" grpId="0"/>
      <p:bldP spid="33" grpId="0"/>
      <p:bldP spid="27" grpId="0" animBg="1"/>
      <p:bldP spid="30" grpId="0" animBg="1"/>
      <p:bldP spid="25" grpId="0" animBg="1"/>
      <p:bldP spid="23" grpId="0" animBg="1"/>
      <p:bldP spid="29" grpId="0" animBg="1"/>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6853" y="4843617"/>
            <a:ext cx="3816424" cy="646331"/>
          </a:xfrm>
          <a:prstGeom prst="rect">
            <a:avLst/>
          </a:prstGeom>
        </p:spPr>
        <p:txBody>
          <a:bodyPr wrap="square">
            <a:spAutoFit/>
          </a:bodyPr>
          <a:lstStyle/>
          <a:p>
            <a:r>
              <a:rPr lang="en-US" sz="900" b="1" dirty="0"/>
              <a:t>Observations on the Structure:</a:t>
            </a:r>
            <a:endParaRPr lang="en-US" sz="900" dirty="0"/>
          </a:p>
          <a:p>
            <a:r>
              <a:rPr lang="en-US" sz="900" dirty="0"/>
              <a:t>1) Right-skew (median smaller than its mean). </a:t>
            </a:r>
            <a:br>
              <a:rPr lang="en-US" sz="900" dirty="0"/>
            </a:br>
            <a:r>
              <a:rPr lang="en-US" sz="900" dirty="0"/>
              <a:t>2) The highest frequency of Trip distances occur at about 1.6 miles. </a:t>
            </a:r>
            <a:br>
              <a:rPr lang="en-US" sz="900" dirty="0"/>
            </a:br>
            <a:r>
              <a:rPr lang="en-US" sz="900" dirty="0"/>
              <a:t>3) Gradual decrease in frequency after 1.6 miles.</a:t>
            </a:r>
          </a:p>
        </p:txBody>
      </p:sp>
      <p:sp>
        <p:nvSpPr>
          <p:cNvPr id="4" name="Rectangle 3"/>
          <p:cNvSpPr/>
          <p:nvPr/>
        </p:nvSpPr>
        <p:spPr>
          <a:xfrm>
            <a:off x="516853" y="5574438"/>
            <a:ext cx="4735206" cy="784830"/>
          </a:xfrm>
          <a:prstGeom prst="rect">
            <a:avLst/>
          </a:prstGeom>
        </p:spPr>
        <p:txBody>
          <a:bodyPr wrap="square">
            <a:spAutoFit/>
          </a:bodyPr>
          <a:lstStyle/>
          <a:p>
            <a:r>
              <a:rPr lang="en-US" sz="900" b="1" dirty="0"/>
              <a:t>The hypothesis:</a:t>
            </a:r>
            <a:endParaRPr lang="en-US" sz="900" dirty="0"/>
          </a:p>
          <a:p>
            <a:r>
              <a:rPr lang="en-US" sz="900" dirty="0"/>
              <a:t>People definitely prefer short distances over long distances. That's probably because of two reasons: Longer distances are extremely expensive. NY subway or driving their own car would be much cheaper. Secondly, longer distances could also mean increased traffic and longer trip times. NY subway would be a faster means of transport.</a:t>
            </a:r>
          </a:p>
        </p:txBody>
      </p:sp>
      <p:sp>
        <p:nvSpPr>
          <p:cNvPr id="7" name="Title 6"/>
          <p:cNvSpPr>
            <a:spLocks noGrp="1"/>
          </p:cNvSpPr>
          <p:nvPr>
            <p:ph type="title"/>
          </p:nvPr>
        </p:nvSpPr>
        <p:spPr/>
        <p:txBody>
          <a:bodyPr/>
          <a:lstStyle/>
          <a:p>
            <a:r>
              <a:rPr lang="en-US" dirty="0"/>
              <a:t>HISTOGRAM</a:t>
            </a:r>
          </a:p>
        </p:txBody>
      </p:sp>
      <p:sp>
        <p:nvSpPr>
          <p:cNvPr id="12" name="Text Placeholder 11"/>
          <p:cNvSpPr>
            <a:spLocks noGrp="1"/>
          </p:cNvSpPr>
          <p:nvPr>
            <p:ph type="body" sz="quarter" idx="10"/>
          </p:nvPr>
        </p:nvSpPr>
        <p:spPr/>
        <p:txBody>
          <a:bodyPr>
            <a:normAutofit/>
          </a:bodyPr>
          <a:lstStyle/>
          <a:p>
            <a:r>
              <a:rPr lang="en-US" dirty="0"/>
              <a:t>Number of Trip Distances of Green Taxis in NYC September 2015 without Outliers</a:t>
            </a:r>
          </a:p>
        </p:txBody>
      </p:sp>
      <p:sp>
        <p:nvSpPr>
          <p:cNvPr id="8" name="Right Arrow 7"/>
          <p:cNvSpPr/>
          <p:nvPr/>
        </p:nvSpPr>
        <p:spPr>
          <a:xfrm>
            <a:off x="4256964" y="5094775"/>
            <a:ext cx="4095455" cy="351039"/>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800" dirty="0">
                <a:solidFill>
                  <a:srgbClr val="FFFFFF"/>
                </a:solidFill>
              </a:rPr>
              <a:t>01</a:t>
            </a:r>
          </a:p>
        </p:txBody>
      </p:sp>
      <p:sp>
        <p:nvSpPr>
          <p:cNvPr id="9" name="Right Arrow 8"/>
          <p:cNvSpPr/>
          <p:nvPr/>
        </p:nvSpPr>
        <p:spPr>
          <a:xfrm>
            <a:off x="5246701" y="5748955"/>
            <a:ext cx="3105720" cy="351039"/>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800" dirty="0">
                <a:solidFill>
                  <a:srgbClr val="FFFFFF"/>
                </a:solidFill>
              </a:rPr>
              <a:t>02</a:t>
            </a:r>
          </a:p>
        </p:txBody>
      </p:sp>
      <p:pic>
        <p:nvPicPr>
          <p:cNvPr id="13" name="Picture 2">
            <a:extLst>
              <a:ext uri="{FF2B5EF4-FFF2-40B4-BE49-F238E27FC236}">
                <a16:creationId xmlns:a16="http://schemas.microsoft.com/office/drawing/2014/main" id="{B9E65553-FA35-42FB-A794-4BAFDC06B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45943"/>
            <a:ext cx="7596844" cy="243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40896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6667">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66667">
                                          <p:cBhvr additive="base">
                                            <p:cTn id="7" dur="900" fill="hold"/>
                                            <p:tgtEl>
                                              <p:spTgt spid="8"/>
                                            </p:tgtEl>
                                            <p:attrNameLst>
                                              <p:attrName>ppt_x</p:attrName>
                                            </p:attrNameLst>
                                          </p:cBhvr>
                                          <p:tavLst>
                                            <p:tav tm="0">
                                              <p:val>
                                                <p:strVal val="0-#ppt_w/2"/>
                                              </p:val>
                                            </p:tav>
                                            <p:tav tm="100000">
                                              <p:val>
                                                <p:strVal val="#ppt_x"/>
                                              </p:val>
                                            </p:tav>
                                          </p:tavLst>
                                        </p:anim>
                                        <p:anim calcmode="lin" valueType="num" p14:bounceEnd="66667">
                                          <p:cBhvr additive="base">
                                            <p:cTn id="8" dur="9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6667">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14:bounceEnd="66667">
                                          <p:cBhvr additive="base">
                                            <p:cTn id="11" dur="1200" fill="hold"/>
                                            <p:tgtEl>
                                              <p:spTgt spid="9"/>
                                            </p:tgtEl>
                                            <p:attrNameLst>
                                              <p:attrName>ppt_x</p:attrName>
                                            </p:attrNameLst>
                                          </p:cBhvr>
                                          <p:tavLst>
                                            <p:tav tm="0">
                                              <p:val>
                                                <p:strVal val="0-#ppt_w/2"/>
                                              </p:val>
                                            </p:tav>
                                            <p:tav tm="100000">
                                              <p:val>
                                                <p:strVal val="#ppt_x"/>
                                              </p:val>
                                            </p:tav>
                                          </p:tavLst>
                                        </p:anim>
                                        <p:anim calcmode="lin" valueType="num" p14:bounceEnd="66667">
                                          <p:cBhvr additive="base">
                                            <p:cTn id="12" dur="1200" fill="hold"/>
                                            <p:tgtEl>
                                              <p:spTgt spid="9"/>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6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90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900" fill="hold"/>
                                            <p:tgtEl>
                                              <p:spTgt spid="8"/>
                                            </p:tgtEl>
                                            <p:attrNameLst>
                                              <p:attrName>ppt_x</p:attrName>
                                            </p:attrNameLst>
                                          </p:cBhvr>
                                          <p:tavLst>
                                            <p:tav tm="0">
                                              <p:val>
                                                <p:strVal val="0-#ppt_w/2"/>
                                              </p:val>
                                            </p:tav>
                                            <p:tav tm="100000">
                                              <p:val>
                                                <p:strVal val="#ppt_x"/>
                                              </p:val>
                                            </p:tav>
                                          </p:tavLst>
                                        </p:anim>
                                        <p:anim calcmode="lin" valueType="num">
                                          <p:cBhvr additive="base">
                                            <p:cTn id="8" dur="9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00" fill="hold"/>
                                            <p:tgtEl>
                                              <p:spTgt spid="9"/>
                                            </p:tgtEl>
                                            <p:attrNameLst>
                                              <p:attrName>ppt_x</p:attrName>
                                            </p:attrNameLst>
                                          </p:cBhvr>
                                          <p:tavLst>
                                            <p:tav tm="0">
                                              <p:val>
                                                <p:strVal val="0-#ppt_w/2"/>
                                              </p:val>
                                            </p:tav>
                                            <p:tav tm="100000">
                                              <p:val>
                                                <p:strVal val="#ppt_x"/>
                                              </p:val>
                                            </p:tav>
                                          </p:tavLst>
                                        </p:anim>
                                        <p:anim calcmode="lin" valueType="num">
                                          <p:cBhvr additive="base">
                                            <p:cTn id="12" dur="1200" fill="hold"/>
                                            <p:tgtEl>
                                              <p:spTgt spid="9"/>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6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90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p:cNvGrpSpPr/>
          <p:nvPr/>
        </p:nvGrpSpPr>
        <p:grpSpPr>
          <a:xfrm>
            <a:off x="6076909" y="1863672"/>
            <a:ext cx="2343995" cy="2632565"/>
            <a:chOff x="8102545" y="1515490"/>
            <a:chExt cx="3125326" cy="3510086"/>
          </a:xfrm>
        </p:grpSpPr>
        <p:sp>
          <p:nvSpPr>
            <p:cNvPr id="87" name="Oval 86"/>
            <p:cNvSpPr/>
            <p:nvPr/>
          </p:nvSpPr>
          <p:spPr>
            <a:xfrm>
              <a:off x="8102545" y="1898328"/>
              <a:ext cx="3125326" cy="3127248"/>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88" name="Group 87"/>
            <p:cNvGrpSpPr/>
            <p:nvPr/>
          </p:nvGrpSpPr>
          <p:grpSpPr>
            <a:xfrm>
              <a:off x="9324913" y="1515490"/>
              <a:ext cx="680591" cy="519961"/>
              <a:chOff x="4988865" y="-1121022"/>
              <a:chExt cx="561534" cy="451088"/>
            </a:xfrm>
            <a:solidFill>
              <a:schemeClr val="bg1">
                <a:lumMod val="85000"/>
              </a:schemeClr>
            </a:solidFill>
          </p:grpSpPr>
          <p:sp>
            <p:nvSpPr>
              <p:cNvPr id="110" name="Rounded Rectangle 109"/>
              <p:cNvSpPr/>
              <p:nvPr/>
            </p:nvSpPr>
            <p:spPr>
              <a:xfrm>
                <a:off x="4988865" y="-1121022"/>
                <a:ext cx="561534" cy="195594"/>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1" name="Rectangle 110"/>
              <p:cNvSpPr/>
              <p:nvPr/>
            </p:nvSpPr>
            <p:spPr>
              <a:xfrm>
                <a:off x="5097850" y="-955173"/>
                <a:ext cx="343564" cy="28523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89" name="Group 88"/>
            <p:cNvGrpSpPr/>
            <p:nvPr/>
          </p:nvGrpSpPr>
          <p:grpSpPr>
            <a:xfrm rot="2540731">
              <a:off x="10511484" y="1943680"/>
              <a:ext cx="680591" cy="519961"/>
              <a:chOff x="4988865" y="-1121022"/>
              <a:chExt cx="561534" cy="451088"/>
            </a:xfrm>
            <a:solidFill>
              <a:schemeClr val="bg1">
                <a:lumMod val="85000"/>
              </a:schemeClr>
            </a:solidFill>
          </p:grpSpPr>
          <p:sp>
            <p:nvSpPr>
              <p:cNvPr id="108" name="Rounded Rectangle 107"/>
              <p:cNvSpPr/>
              <p:nvPr/>
            </p:nvSpPr>
            <p:spPr>
              <a:xfrm>
                <a:off x="4988865" y="-1121022"/>
                <a:ext cx="561534" cy="195594"/>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9" name="Rectangle 108"/>
              <p:cNvSpPr/>
              <p:nvPr/>
            </p:nvSpPr>
            <p:spPr>
              <a:xfrm>
                <a:off x="5097850" y="-955173"/>
                <a:ext cx="343564" cy="28523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sp useBgFill="1">
          <p:nvSpPr>
            <p:cNvPr id="90" name="Oval 89"/>
            <p:cNvSpPr/>
            <p:nvPr/>
          </p:nvSpPr>
          <p:spPr>
            <a:xfrm>
              <a:off x="8278403" y="2076636"/>
              <a:ext cx="2773611" cy="2770632"/>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94" name="Group 93"/>
            <p:cNvGrpSpPr/>
            <p:nvPr/>
          </p:nvGrpSpPr>
          <p:grpSpPr>
            <a:xfrm>
              <a:off x="8316878" y="2113622"/>
              <a:ext cx="2696660" cy="2696660"/>
              <a:chOff x="7103475" y="2307629"/>
              <a:chExt cx="2696660" cy="2696660"/>
            </a:xfrm>
          </p:grpSpPr>
          <p:cxnSp>
            <p:nvCxnSpPr>
              <p:cNvPr id="96" name="Straight Connector 95"/>
              <p:cNvCxnSpPr/>
              <p:nvPr/>
            </p:nvCxnSpPr>
            <p:spPr>
              <a:xfrm>
                <a:off x="8451805" y="2307629"/>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8451805" y="4941834"/>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a:off x="9754415" y="3610239"/>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7134703" y="3624732"/>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1800000">
                <a:off x="9103110" y="2482146"/>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800000">
                <a:off x="7793254" y="4765376"/>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7200000">
                <a:off x="9579898" y="4261544"/>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7200000">
                <a:off x="7311161" y="2966181"/>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3600000">
                <a:off x="9579898" y="2958934"/>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3600000">
                <a:off x="7311161" y="4283283"/>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9000000">
                <a:off x="9103110" y="4738332"/>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9000000">
                <a:off x="7793254" y="2484088"/>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16" name="Group 115"/>
          <p:cNvGrpSpPr/>
          <p:nvPr/>
        </p:nvGrpSpPr>
        <p:grpSpPr>
          <a:xfrm>
            <a:off x="3400003" y="1863672"/>
            <a:ext cx="2343995" cy="2632565"/>
            <a:chOff x="4533337" y="1515490"/>
            <a:chExt cx="3125326" cy="3510086"/>
          </a:xfrm>
        </p:grpSpPr>
        <p:sp>
          <p:nvSpPr>
            <p:cNvPr id="59" name="Oval 58"/>
            <p:cNvSpPr/>
            <p:nvPr/>
          </p:nvSpPr>
          <p:spPr>
            <a:xfrm>
              <a:off x="4533337" y="1898328"/>
              <a:ext cx="3125326" cy="3127248"/>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60" name="Group 59"/>
            <p:cNvGrpSpPr/>
            <p:nvPr/>
          </p:nvGrpSpPr>
          <p:grpSpPr>
            <a:xfrm>
              <a:off x="5755705" y="1515490"/>
              <a:ext cx="680591" cy="519961"/>
              <a:chOff x="4988865" y="-1121022"/>
              <a:chExt cx="561534" cy="451088"/>
            </a:xfrm>
            <a:solidFill>
              <a:schemeClr val="bg1">
                <a:lumMod val="85000"/>
              </a:schemeClr>
            </a:solidFill>
          </p:grpSpPr>
          <p:sp>
            <p:nvSpPr>
              <p:cNvPr id="61" name="Rounded Rectangle 60"/>
              <p:cNvSpPr/>
              <p:nvPr/>
            </p:nvSpPr>
            <p:spPr>
              <a:xfrm>
                <a:off x="4988865" y="-1121022"/>
                <a:ext cx="561534" cy="195594"/>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2" name="Rectangle 61"/>
              <p:cNvSpPr/>
              <p:nvPr/>
            </p:nvSpPr>
            <p:spPr>
              <a:xfrm>
                <a:off x="5097850" y="-955173"/>
                <a:ext cx="343564" cy="28523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63" name="Group 62"/>
            <p:cNvGrpSpPr/>
            <p:nvPr/>
          </p:nvGrpSpPr>
          <p:grpSpPr>
            <a:xfrm rot="2540731">
              <a:off x="6942276" y="1943680"/>
              <a:ext cx="680591" cy="519961"/>
              <a:chOff x="4988865" y="-1121022"/>
              <a:chExt cx="561534" cy="451088"/>
            </a:xfrm>
            <a:solidFill>
              <a:schemeClr val="bg1">
                <a:lumMod val="85000"/>
              </a:schemeClr>
            </a:solidFill>
          </p:grpSpPr>
          <p:sp>
            <p:nvSpPr>
              <p:cNvPr id="64" name="Rounded Rectangle 63"/>
              <p:cNvSpPr/>
              <p:nvPr/>
            </p:nvSpPr>
            <p:spPr>
              <a:xfrm>
                <a:off x="4988865" y="-1121022"/>
                <a:ext cx="561534" cy="195594"/>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5" name="Rectangle 64"/>
              <p:cNvSpPr/>
              <p:nvPr/>
            </p:nvSpPr>
            <p:spPr>
              <a:xfrm>
                <a:off x="5097850" y="-955173"/>
                <a:ext cx="343564" cy="28523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sp useBgFill="1">
          <p:nvSpPr>
            <p:cNvPr id="66" name="Oval 65"/>
            <p:cNvSpPr/>
            <p:nvPr/>
          </p:nvSpPr>
          <p:spPr>
            <a:xfrm>
              <a:off x="4709195" y="2076636"/>
              <a:ext cx="2773611" cy="2770632"/>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70" name="Group 69"/>
            <p:cNvGrpSpPr/>
            <p:nvPr/>
          </p:nvGrpSpPr>
          <p:grpSpPr>
            <a:xfrm>
              <a:off x="4747670" y="2113622"/>
              <a:ext cx="2696660" cy="2696660"/>
              <a:chOff x="7103475" y="2307629"/>
              <a:chExt cx="2696660" cy="2696660"/>
            </a:xfrm>
          </p:grpSpPr>
          <p:cxnSp>
            <p:nvCxnSpPr>
              <p:cNvPr id="71" name="Straight Connector 70"/>
              <p:cNvCxnSpPr/>
              <p:nvPr/>
            </p:nvCxnSpPr>
            <p:spPr>
              <a:xfrm>
                <a:off x="8451805" y="2307629"/>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451805" y="4941834"/>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9754415" y="3610239"/>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7134703" y="3624732"/>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800000">
                <a:off x="9103110" y="2482146"/>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800000">
                <a:off x="7793254" y="4765376"/>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7200000">
                <a:off x="9579898" y="4261544"/>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7200000">
                <a:off x="7311161" y="2966181"/>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3600000">
                <a:off x="9579898" y="2958934"/>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3600000">
                <a:off x="7311161" y="4283283"/>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9000000">
                <a:off x="9103110" y="4738332"/>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9000000">
                <a:off x="7793254" y="2484088"/>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723097" y="1863672"/>
            <a:ext cx="2343995" cy="2632565"/>
            <a:chOff x="964130" y="1515490"/>
            <a:chExt cx="3125326" cy="3510086"/>
          </a:xfrm>
        </p:grpSpPr>
        <p:sp>
          <p:nvSpPr>
            <p:cNvPr id="4" name="Oval 3"/>
            <p:cNvSpPr/>
            <p:nvPr/>
          </p:nvSpPr>
          <p:spPr>
            <a:xfrm>
              <a:off x="964130" y="1898328"/>
              <a:ext cx="3125326" cy="3127248"/>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5" name="Group 4"/>
            <p:cNvGrpSpPr/>
            <p:nvPr/>
          </p:nvGrpSpPr>
          <p:grpSpPr>
            <a:xfrm>
              <a:off x="2186498" y="1515490"/>
              <a:ext cx="680591" cy="519961"/>
              <a:chOff x="4988865" y="-1121022"/>
              <a:chExt cx="561534" cy="451088"/>
            </a:xfrm>
            <a:solidFill>
              <a:schemeClr val="bg1">
                <a:lumMod val="85000"/>
              </a:schemeClr>
            </a:solidFill>
          </p:grpSpPr>
          <p:sp>
            <p:nvSpPr>
              <p:cNvPr id="13" name="Rounded Rectangle 12"/>
              <p:cNvSpPr/>
              <p:nvPr/>
            </p:nvSpPr>
            <p:spPr>
              <a:xfrm>
                <a:off x="4988865" y="-1121022"/>
                <a:ext cx="561534" cy="195594"/>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13"/>
              <p:cNvSpPr/>
              <p:nvPr/>
            </p:nvSpPr>
            <p:spPr>
              <a:xfrm>
                <a:off x="5097850" y="-955173"/>
                <a:ext cx="343564" cy="28523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6" name="Group 5"/>
            <p:cNvGrpSpPr/>
            <p:nvPr/>
          </p:nvGrpSpPr>
          <p:grpSpPr>
            <a:xfrm rot="2540731">
              <a:off x="3373069" y="1943680"/>
              <a:ext cx="680591" cy="519961"/>
              <a:chOff x="4988865" y="-1121022"/>
              <a:chExt cx="561534" cy="451088"/>
            </a:xfrm>
            <a:solidFill>
              <a:schemeClr val="bg1">
                <a:lumMod val="85000"/>
              </a:schemeClr>
            </a:solidFill>
          </p:grpSpPr>
          <p:sp>
            <p:nvSpPr>
              <p:cNvPr id="11" name="Rounded Rectangle 10"/>
              <p:cNvSpPr/>
              <p:nvPr/>
            </p:nvSpPr>
            <p:spPr>
              <a:xfrm>
                <a:off x="4988865" y="-1121022"/>
                <a:ext cx="561534" cy="195594"/>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Rectangle 11"/>
              <p:cNvSpPr/>
              <p:nvPr/>
            </p:nvSpPr>
            <p:spPr>
              <a:xfrm>
                <a:off x="5097850" y="-955173"/>
                <a:ext cx="343564" cy="28523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sp useBgFill="1">
          <p:nvSpPr>
            <p:cNvPr id="7" name="Oval 6"/>
            <p:cNvSpPr/>
            <p:nvPr/>
          </p:nvSpPr>
          <p:spPr>
            <a:xfrm>
              <a:off x="1139988" y="2076636"/>
              <a:ext cx="2773611" cy="2770632"/>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58" name="Group 57"/>
            <p:cNvGrpSpPr/>
            <p:nvPr/>
          </p:nvGrpSpPr>
          <p:grpSpPr>
            <a:xfrm>
              <a:off x="1178463" y="2113622"/>
              <a:ext cx="2696660" cy="2696660"/>
              <a:chOff x="7103475" y="2307629"/>
              <a:chExt cx="2696660" cy="2696660"/>
            </a:xfrm>
          </p:grpSpPr>
          <p:cxnSp>
            <p:nvCxnSpPr>
              <p:cNvPr id="19" name="Straight Connector 18"/>
              <p:cNvCxnSpPr/>
              <p:nvPr/>
            </p:nvCxnSpPr>
            <p:spPr>
              <a:xfrm>
                <a:off x="8451805" y="2307629"/>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451805" y="4941834"/>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9754415" y="3610239"/>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7134703" y="3624732"/>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800000">
                <a:off x="9103110" y="2482146"/>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800000">
                <a:off x="7793254" y="4765376"/>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7200000">
                <a:off x="9579898" y="4261544"/>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7200000">
                <a:off x="7311161" y="2966181"/>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3600000">
                <a:off x="9579898" y="2958934"/>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3600000">
                <a:off x="7311161" y="4283283"/>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9000000">
                <a:off x="9103110" y="4738332"/>
                <a:ext cx="0" cy="91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9000000">
                <a:off x="7793254" y="2484088"/>
                <a:ext cx="0" cy="624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658735" y="69810"/>
            <a:ext cx="7772400" cy="817561"/>
          </a:xfrm>
        </p:spPr>
        <p:txBody>
          <a:bodyPr/>
          <a:lstStyle/>
          <a:p>
            <a:r>
              <a:rPr lang="en-US" b="1" dirty="0"/>
              <a:t>Mean and median trip distance grouped by hour of day</a:t>
            </a:r>
            <a:endParaRPr lang="en-US" dirty="0"/>
          </a:p>
        </p:txBody>
      </p:sp>
      <p:sp>
        <p:nvSpPr>
          <p:cNvPr id="68" name="Arc 67"/>
          <p:cNvSpPr/>
          <p:nvPr/>
        </p:nvSpPr>
        <p:spPr>
          <a:xfrm>
            <a:off x="3963674" y="2716586"/>
            <a:ext cx="1216652" cy="1213866"/>
          </a:xfrm>
          <a:prstGeom prst="arc">
            <a:avLst>
              <a:gd name="adj1" fmla="val 16200000"/>
              <a:gd name="adj2" fmla="val 3932379"/>
            </a:avLst>
          </a:prstGeom>
          <a:ln w="165100" cap="flat">
            <a:solidFill>
              <a:schemeClr val="accent1">
                <a:lumMod val="60000"/>
                <a:lumOff val="40000"/>
                <a:alpha val="70000"/>
              </a:schemeClr>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84" name="Rectangle 83"/>
          <p:cNvSpPr/>
          <p:nvPr/>
        </p:nvSpPr>
        <p:spPr>
          <a:xfrm>
            <a:off x="3578039" y="4657798"/>
            <a:ext cx="1987923" cy="674031"/>
          </a:xfrm>
          <a:prstGeom prst="rect">
            <a:avLst/>
          </a:prstGeom>
        </p:spPr>
        <p:txBody>
          <a:bodyPr wrap="square">
            <a:spAutoFit/>
          </a:bodyPr>
          <a:lstStyle/>
          <a:p>
            <a:pPr algn="ctr">
              <a:lnSpc>
                <a:spcPct val="90000"/>
              </a:lnSpc>
            </a:pPr>
            <a:r>
              <a:rPr lang="en-US" sz="1050" dirty="0"/>
              <a:t>People take cabs to work to ensure they reach on time. Also, they take cab back home when it's really late. </a:t>
            </a:r>
          </a:p>
        </p:txBody>
      </p:sp>
      <p:sp>
        <p:nvSpPr>
          <p:cNvPr id="16" name="Arc 15"/>
          <p:cNvSpPr/>
          <p:nvPr/>
        </p:nvSpPr>
        <p:spPr>
          <a:xfrm>
            <a:off x="1286769" y="2716586"/>
            <a:ext cx="1216652" cy="1213866"/>
          </a:xfrm>
          <a:prstGeom prst="arc">
            <a:avLst>
              <a:gd name="adj1" fmla="val 16200000"/>
              <a:gd name="adj2" fmla="val 600772"/>
            </a:avLst>
          </a:prstGeom>
          <a:ln w="165100" cap="flat">
            <a:solidFill>
              <a:schemeClr val="accent1">
                <a:lumMod val="60000"/>
                <a:lumOff val="40000"/>
                <a:alpha val="70000"/>
              </a:schemeClr>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7" name="Rectangle 16"/>
          <p:cNvSpPr/>
          <p:nvPr/>
        </p:nvSpPr>
        <p:spPr>
          <a:xfrm>
            <a:off x="941264" y="3166439"/>
            <a:ext cx="980895" cy="400110"/>
          </a:xfrm>
          <a:prstGeom prst="rect">
            <a:avLst/>
          </a:prstGeom>
        </p:spPr>
        <p:txBody>
          <a:bodyPr wrap="square">
            <a:spAutoFit/>
          </a:bodyPr>
          <a:lstStyle/>
          <a:p>
            <a:pPr algn="r">
              <a:lnSpc>
                <a:spcPts val="1200"/>
              </a:lnSpc>
            </a:pPr>
            <a:r>
              <a:rPr lang="en-US" sz="1050" b="1" dirty="0"/>
              <a:t>Observation</a:t>
            </a:r>
          </a:p>
          <a:p>
            <a:pPr algn="r">
              <a:lnSpc>
                <a:spcPts val="1200"/>
              </a:lnSpc>
            </a:pPr>
            <a:endParaRPr lang="en-US" sz="1050" dirty="0"/>
          </a:p>
        </p:txBody>
      </p:sp>
      <p:sp>
        <p:nvSpPr>
          <p:cNvPr id="83" name="Rectangle 82"/>
          <p:cNvSpPr/>
          <p:nvPr/>
        </p:nvSpPr>
        <p:spPr>
          <a:xfrm>
            <a:off x="901133" y="4584197"/>
            <a:ext cx="1987923" cy="819455"/>
          </a:xfrm>
          <a:prstGeom prst="rect">
            <a:avLst/>
          </a:prstGeom>
        </p:spPr>
        <p:txBody>
          <a:bodyPr wrap="square">
            <a:spAutoFit/>
          </a:bodyPr>
          <a:lstStyle/>
          <a:p>
            <a:pPr algn="ctr">
              <a:lnSpc>
                <a:spcPct val="90000"/>
              </a:lnSpc>
            </a:pPr>
            <a:r>
              <a:rPr lang="en-US" sz="1050" dirty="0"/>
              <a:t>The longest rides are taken early in the morning. Evenings have comparatively longer rides too. Hours between 9 and 7 have short rides taken.</a:t>
            </a:r>
          </a:p>
        </p:txBody>
      </p:sp>
      <p:sp>
        <p:nvSpPr>
          <p:cNvPr id="92" name="Arc 91"/>
          <p:cNvSpPr/>
          <p:nvPr/>
        </p:nvSpPr>
        <p:spPr>
          <a:xfrm>
            <a:off x="6640580" y="2716586"/>
            <a:ext cx="1216652" cy="1213866"/>
          </a:xfrm>
          <a:prstGeom prst="arc">
            <a:avLst>
              <a:gd name="adj1" fmla="val 16200000"/>
              <a:gd name="adj2" fmla="val 10845857"/>
            </a:avLst>
          </a:prstGeom>
          <a:ln w="165100" cap="flat">
            <a:solidFill>
              <a:schemeClr val="accent1">
                <a:lumMod val="60000"/>
                <a:lumOff val="40000"/>
                <a:alpha val="70000"/>
              </a:schemeClr>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93" name="Rectangle 92"/>
          <p:cNvSpPr/>
          <p:nvPr/>
        </p:nvSpPr>
        <p:spPr>
          <a:xfrm>
            <a:off x="6240946" y="2873799"/>
            <a:ext cx="1067355" cy="400110"/>
          </a:xfrm>
          <a:prstGeom prst="rect">
            <a:avLst/>
          </a:prstGeom>
        </p:spPr>
        <p:txBody>
          <a:bodyPr wrap="square">
            <a:spAutoFit/>
          </a:bodyPr>
          <a:lstStyle/>
          <a:p>
            <a:pPr algn="r">
              <a:lnSpc>
                <a:spcPts val="1200"/>
              </a:lnSpc>
            </a:pPr>
            <a:r>
              <a:rPr lang="en-US" sz="1050" b="1" dirty="0"/>
              <a:t>Hypothesis 2</a:t>
            </a:r>
          </a:p>
          <a:p>
            <a:pPr algn="r">
              <a:lnSpc>
                <a:spcPts val="1200"/>
              </a:lnSpc>
            </a:pPr>
            <a:endParaRPr lang="en-US" sz="1050" dirty="0"/>
          </a:p>
        </p:txBody>
      </p:sp>
      <p:sp>
        <p:nvSpPr>
          <p:cNvPr id="95" name="Rectangle 94"/>
          <p:cNvSpPr/>
          <p:nvPr/>
        </p:nvSpPr>
        <p:spPr>
          <a:xfrm>
            <a:off x="6254945" y="4584197"/>
            <a:ext cx="1987923" cy="964880"/>
          </a:xfrm>
          <a:prstGeom prst="rect">
            <a:avLst/>
          </a:prstGeom>
        </p:spPr>
        <p:txBody>
          <a:bodyPr wrap="square">
            <a:spAutoFit/>
          </a:bodyPr>
          <a:lstStyle/>
          <a:p>
            <a:pPr algn="ctr">
              <a:lnSpc>
                <a:spcPct val="90000"/>
              </a:lnSpc>
            </a:pPr>
            <a:r>
              <a:rPr lang="en-US" sz="1050" dirty="0"/>
              <a:t>People do not take cab back home from work, if they leave on time. Since probably there is no urgency of reaching on time, they take the subway or other form of public transport.</a:t>
            </a:r>
          </a:p>
        </p:txBody>
      </p:sp>
      <p:sp>
        <p:nvSpPr>
          <p:cNvPr id="112" name="Rectangle 111">
            <a:extLst>
              <a:ext uri="{FF2B5EF4-FFF2-40B4-BE49-F238E27FC236}">
                <a16:creationId xmlns:a16="http://schemas.microsoft.com/office/drawing/2014/main" id="{597A841F-B842-460D-AC12-BB3E4A644024}"/>
              </a:ext>
            </a:extLst>
          </p:cNvPr>
          <p:cNvSpPr/>
          <p:nvPr/>
        </p:nvSpPr>
        <p:spPr>
          <a:xfrm>
            <a:off x="3686330" y="3173613"/>
            <a:ext cx="980895" cy="387798"/>
          </a:xfrm>
          <a:prstGeom prst="rect">
            <a:avLst/>
          </a:prstGeom>
        </p:spPr>
        <p:txBody>
          <a:bodyPr wrap="square">
            <a:spAutoFit/>
          </a:bodyPr>
          <a:lstStyle/>
          <a:p>
            <a:pPr algn="r">
              <a:lnSpc>
                <a:spcPts val="1200"/>
              </a:lnSpc>
            </a:pPr>
            <a:r>
              <a:rPr lang="en-US" sz="900" b="1" dirty="0"/>
              <a:t>Hypothesis 1</a:t>
            </a:r>
          </a:p>
          <a:p>
            <a:pPr algn="r">
              <a:lnSpc>
                <a:spcPts val="1200"/>
              </a:lnSpc>
            </a:pPr>
            <a:endParaRPr lang="en-US" sz="900" dirty="0"/>
          </a:p>
        </p:txBody>
      </p:sp>
      <p:sp>
        <p:nvSpPr>
          <p:cNvPr id="139" name="Text Placeholder 11">
            <a:extLst>
              <a:ext uri="{FF2B5EF4-FFF2-40B4-BE49-F238E27FC236}">
                <a16:creationId xmlns:a16="http://schemas.microsoft.com/office/drawing/2014/main" id="{562C3E3B-DBE6-49EC-ABAF-F7917E76D28A}"/>
              </a:ext>
            </a:extLst>
          </p:cNvPr>
          <p:cNvSpPr>
            <a:spLocks noGrp="1"/>
          </p:cNvSpPr>
          <p:nvPr>
            <p:ph type="body" sz="quarter" idx="10"/>
          </p:nvPr>
        </p:nvSpPr>
        <p:spPr>
          <a:xfrm>
            <a:off x="685800" y="752252"/>
            <a:ext cx="7772400" cy="406400"/>
          </a:xfrm>
        </p:spPr>
        <p:txBody>
          <a:bodyPr>
            <a:normAutofit/>
          </a:bodyPr>
          <a:lstStyle/>
          <a:p>
            <a:r>
              <a:rPr lang="en-US" dirty="0"/>
              <a:t>Observation and Hypothesis (Graph in Jupyter Notebook)</a:t>
            </a:r>
          </a:p>
        </p:txBody>
      </p:sp>
    </p:spTree>
    <p:extLst>
      <p:ext uri="{BB962C8B-B14F-4D97-AF65-F5344CB8AC3E}">
        <p14:creationId xmlns:p14="http://schemas.microsoft.com/office/powerpoint/2010/main" val="425266154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62500">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14:bounceEnd="62500">
                                          <p:cBhvr additive="base">
                                            <p:cTn id="7" dur="800" fill="hold"/>
                                            <p:tgtEl>
                                              <p:spTgt spid="115"/>
                                            </p:tgtEl>
                                            <p:attrNameLst>
                                              <p:attrName>ppt_x</p:attrName>
                                            </p:attrNameLst>
                                          </p:cBhvr>
                                          <p:tavLst>
                                            <p:tav tm="0">
                                              <p:val>
                                                <p:strVal val="#ppt_x"/>
                                              </p:val>
                                            </p:tav>
                                            <p:tav tm="100000">
                                              <p:val>
                                                <p:strVal val="#ppt_x"/>
                                              </p:val>
                                            </p:tav>
                                          </p:tavLst>
                                        </p:anim>
                                        <p:anim calcmode="lin" valueType="num" p14:bounceEnd="62500">
                                          <p:cBhvr additive="base">
                                            <p:cTn id="8" dur="800" fill="hold"/>
                                            <p:tgtEl>
                                              <p:spTgt spid="1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62500">
                                      <p:stCondLst>
                                        <p:cond delay="600"/>
                                      </p:stCondLst>
                                      <p:childTnLst>
                                        <p:set>
                                          <p:cBhvr>
                                            <p:cTn id="10" dur="1" fill="hold">
                                              <p:stCondLst>
                                                <p:cond delay="0"/>
                                              </p:stCondLst>
                                            </p:cTn>
                                            <p:tgtEl>
                                              <p:spTgt spid="116"/>
                                            </p:tgtEl>
                                            <p:attrNameLst>
                                              <p:attrName>style.visibility</p:attrName>
                                            </p:attrNameLst>
                                          </p:cBhvr>
                                          <p:to>
                                            <p:strVal val="visible"/>
                                          </p:to>
                                        </p:set>
                                        <p:anim calcmode="lin" valueType="num" p14:bounceEnd="62500">
                                          <p:cBhvr additive="base">
                                            <p:cTn id="11" dur="900" fill="hold"/>
                                            <p:tgtEl>
                                              <p:spTgt spid="116"/>
                                            </p:tgtEl>
                                            <p:attrNameLst>
                                              <p:attrName>ppt_x</p:attrName>
                                            </p:attrNameLst>
                                          </p:cBhvr>
                                          <p:tavLst>
                                            <p:tav tm="0">
                                              <p:val>
                                                <p:strVal val="#ppt_x"/>
                                              </p:val>
                                            </p:tav>
                                            <p:tav tm="100000">
                                              <p:val>
                                                <p:strVal val="#ppt_x"/>
                                              </p:val>
                                            </p:tav>
                                          </p:tavLst>
                                        </p:anim>
                                        <p:anim calcmode="lin" valueType="num" p14:bounceEnd="62500">
                                          <p:cBhvr additive="base">
                                            <p:cTn id="12" dur="900" fill="hold"/>
                                            <p:tgtEl>
                                              <p:spTgt spid="116"/>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62500">
                                      <p:stCondLst>
                                        <p:cond delay="900"/>
                                      </p:stCondLst>
                                      <p:childTnLst>
                                        <p:set>
                                          <p:cBhvr>
                                            <p:cTn id="14" dur="1" fill="hold">
                                              <p:stCondLst>
                                                <p:cond delay="0"/>
                                              </p:stCondLst>
                                            </p:cTn>
                                            <p:tgtEl>
                                              <p:spTgt spid="117"/>
                                            </p:tgtEl>
                                            <p:attrNameLst>
                                              <p:attrName>style.visibility</p:attrName>
                                            </p:attrNameLst>
                                          </p:cBhvr>
                                          <p:to>
                                            <p:strVal val="visible"/>
                                          </p:to>
                                        </p:set>
                                        <p:anim calcmode="lin" valueType="num" p14:bounceEnd="62500">
                                          <p:cBhvr additive="base">
                                            <p:cTn id="15" dur="1000" fill="hold"/>
                                            <p:tgtEl>
                                              <p:spTgt spid="117"/>
                                            </p:tgtEl>
                                            <p:attrNameLst>
                                              <p:attrName>ppt_x</p:attrName>
                                            </p:attrNameLst>
                                          </p:cBhvr>
                                          <p:tavLst>
                                            <p:tav tm="0">
                                              <p:val>
                                                <p:strVal val="#ppt_x"/>
                                              </p:val>
                                            </p:tav>
                                            <p:tav tm="100000">
                                              <p:val>
                                                <p:strVal val="#ppt_x"/>
                                              </p:val>
                                            </p:tav>
                                          </p:tavLst>
                                        </p:anim>
                                        <p:anim calcmode="lin" valueType="num" p14:bounceEnd="62500">
                                          <p:cBhvr additive="base">
                                            <p:cTn id="16" dur="1000" fill="hold"/>
                                            <p:tgtEl>
                                              <p:spTgt spid="117"/>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400"/>
                                            <p:tgtEl>
                                              <p:spTgt spid="16"/>
                                            </p:tgtEl>
                                          </p:cBhvr>
                                        </p:animEffect>
                                      </p:childTnLst>
                                    </p:cTn>
                                  </p:par>
                                  <p:par>
                                    <p:cTn id="20" presetID="10" presetClass="entr" presetSubtype="0" fill="hold" grpId="0" nodeType="withEffect">
                                      <p:stCondLst>
                                        <p:cond delay="7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400"/>
                                            <p:tgtEl>
                                              <p:spTgt spid="17"/>
                                            </p:tgtEl>
                                          </p:cBhvr>
                                        </p:animEffect>
                                      </p:childTnLst>
                                    </p:cTn>
                                  </p:par>
                                  <p:par>
                                    <p:cTn id="23" presetID="10" presetClass="entr" presetSubtype="0" fill="hold" grpId="0" nodeType="withEffect">
                                      <p:stCondLst>
                                        <p:cond delay="70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700"/>
                                            <p:tgtEl>
                                              <p:spTgt spid="83"/>
                                            </p:tgtEl>
                                          </p:cBhvr>
                                        </p:animEffect>
                                      </p:childTnLst>
                                    </p:cTn>
                                  </p:par>
                                  <p:par>
                                    <p:cTn id="26" presetID="10" presetClass="entr" presetSubtype="0" fill="hold" grpId="0" nodeType="withEffect">
                                      <p:stCondLst>
                                        <p:cond delay="110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400"/>
                                            <p:tgtEl>
                                              <p:spTgt spid="68"/>
                                            </p:tgtEl>
                                          </p:cBhvr>
                                        </p:animEffect>
                                      </p:childTnLst>
                                    </p:cTn>
                                  </p:par>
                                  <p:par>
                                    <p:cTn id="29" presetID="10" presetClass="entr" presetSubtype="0" fill="hold" grpId="0" nodeType="withEffect">
                                      <p:stCondLst>
                                        <p:cond delay="1100"/>
                                      </p:stCondLst>
                                      <p:childTnLst>
                                        <p:set>
                                          <p:cBhvr>
                                            <p:cTn id="30" dur="1" fill="hold">
                                              <p:stCondLst>
                                                <p:cond delay="0"/>
                                              </p:stCondLst>
                                            </p:cTn>
                                            <p:tgtEl>
                                              <p:spTgt spid="84"/>
                                            </p:tgtEl>
                                            <p:attrNameLst>
                                              <p:attrName>style.visibility</p:attrName>
                                            </p:attrNameLst>
                                          </p:cBhvr>
                                          <p:to>
                                            <p:strVal val="visible"/>
                                          </p:to>
                                        </p:set>
                                        <p:animEffect transition="in" filter="fade">
                                          <p:cBhvr>
                                            <p:cTn id="31" dur="700"/>
                                            <p:tgtEl>
                                              <p:spTgt spid="84"/>
                                            </p:tgtEl>
                                          </p:cBhvr>
                                        </p:animEffect>
                                      </p:childTnLst>
                                    </p:cTn>
                                  </p:par>
                                  <p:par>
                                    <p:cTn id="32" presetID="10" presetClass="entr" presetSubtype="0" fill="hold" grpId="0" nodeType="withEffect">
                                      <p:stCondLst>
                                        <p:cond delay="1400"/>
                                      </p:stCondLst>
                                      <p:childTnLst>
                                        <p:set>
                                          <p:cBhvr>
                                            <p:cTn id="33" dur="1" fill="hold">
                                              <p:stCondLst>
                                                <p:cond delay="0"/>
                                              </p:stCondLst>
                                            </p:cTn>
                                            <p:tgtEl>
                                              <p:spTgt spid="93"/>
                                            </p:tgtEl>
                                            <p:attrNameLst>
                                              <p:attrName>style.visibility</p:attrName>
                                            </p:attrNameLst>
                                          </p:cBhvr>
                                          <p:to>
                                            <p:strVal val="visible"/>
                                          </p:to>
                                        </p:set>
                                        <p:animEffect transition="in" filter="fade">
                                          <p:cBhvr>
                                            <p:cTn id="34" dur="400"/>
                                            <p:tgtEl>
                                              <p:spTgt spid="93"/>
                                            </p:tgtEl>
                                          </p:cBhvr>
                                        </p:animEffect>
                                      </p:childTnLst>
                                    </p:cTn>
                                  </p:par>
                                  <p:par>
                                    <p:cTn id="35" presetID="10" presetClass="entr" presetSubtype="0" fill="hold" grpId="0" nodeType="withEffect">
                                      <p:stCondLst>
                                        <p:cond delay="140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400"/>
                                            <p:tgtEl>
                                              <p:spTgt spid="92"/>
                                            </p:tgtEl>
                                          </p:cBhvr>
                                        </p:animEffect>
                                      </p:childTnLst>
                                    </p:cTn>
                                  </p:par>
                                  <p:par>
                                    <p:cTn id="38" presetID="10" presetClass="entr" presetSubtype="0" fill="hold" grpId="0" nodeType="withEffect">
                                      <p:stCondLst>
                                        <p:cond delay="1400"/>
                                      </p:stCondLst>
                                      <p:childTnLst>
                                        <p:set>
                                          <p:cBhvr>
                                            <p:cTn id="39" dur="1" fill="hold">
                                              <p:stCondLst>
                                                <p:cond delay="0"/>
                                              </p:stCondLst>
                                            </p:cTn>
                                            <p:tgtEl>
                                              <p:spTgt spid="95"/>
                                            </p:tgtEl>
                                            <p:attrNameLst>
                                              <p:attrName>style.visibility</p:attrName>
                                            </p:attrNameLst>
                                          </p:cBhvr>
                                          <p:to>
                                            <p:strVal val="visible"/>
                                          </p:to>
                                        </p:set>
                                        <p:animEffect transition="in" filter="fade">
                                          <p:cBhvr>
                                            <p:cTn id="40" dur="700"/>
                                            <p:tgtEl>
                                              <p:spTgt spid="95"/>
                                            </p:tgtEl>
                                          </p:cBhvr>
                                        </p:animEffect>
                                      </p:childTnLst>
                                    </p:cTn>
                                  </p:par>
                                  <p:par>
                                    <p:cTn id="41" presetID="10" presetClass="entr" presetSubtype="0" fill="hold" grpId="0" nodeType="withEffect">
                                      <p:stCondLst>
                                        <p:cond delay="700"/>
                                      </p:stCondLst>
                                      <p:childTnLst>
                                        <p:set>
                                          <p:cBhvr>
                                            <p:cTn id="42" dur="1" fill="hold">
                                              <p:stCondLst>
                                                <p:cond delay="0"/>
                                              </p:stCondLst>
                                            </p:cTn>
                                            <p:tgtEl>
                                              <p:spTgt spid="112"/>
                                            </p:tgtEl>
                                            <p:attrNameLst>
                                              <p:attrName>style.visibility</p:attrName>
                                            </p:attrNameLst>
                                          </p:cBhvr>
                                          <p:to>
                                            <p:strVal val="visible"/>
                                          </p:to>
                                        </p:set>
                                        <p:animEffect transition="in" filter="fade">
                                          <p:cBhvr>
                                            <p:cTn id="43" dur="4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84" grpId="0"/>
          <p:bldP spid="16" grpId="0" animBg="1"/>
          <p:bldP spid="17" grpId="0"/>
          <p:bldP spid="83" grpId="0"/>
          <p:bldP spid="92" grpId="0" animBg="1"/>
          <p:bldP spid="93" grpId="0"/>
          <p:bldP spid="95" grpId="0"/>
          <p:bldP spid="1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800" fill="hold"/>
                                            <p:tgtEl>
                                              <p:spTgt spid="115"/>
                                            </p:tgtEl>
                                            <p:attrNameLst>
                                              <p:attrName>ppt_x</p:attrName>
                                            </p:attrNameLst>
                                          </p:cBhvr>
                                          <p:tavLst>
                                            <p:tav tm="0">
                                              <p:val>
                                                <p:strVal val="#ppt_x"/>
                                              </p:val>
                                            </p:tav>
                                            <p:tav tm="100000">
                                              <p:val>
                                                <p:strVal val="#ppt_x"/>
                                              </p:val>
                                            </p:tav>
                                          </p:tavLst>
                                        </p:anim>
                                        <p:anim calcmode="lin" valueType="num">
                                          <p:cBhvr additive="base">
                                            <p:cTn id="8" dur="800" fill="hold"/>
                                            <p:tgtEl>
                                              <p:spTgt spid="1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600"/>
                                      </p:stCondLst>
                                      <p:childTnLst>
                                        <p:set>
                                          <p:cBhvr>
                                            <p:cTn id="10" dur="1" fill="hold">
                                              <p:stCondLst>
                                                <p:cond delay="0"/>
                                              </p:stCondLst>
                                            </p:cTn>
                                            <p:tgtEl>
                                              <p:spTgt spid="116"/>
                                            </p:tgtEl>
                                            <p:attrNameLst>
                                              <p:attrName>style.visibility</p:attrName>
                                            </p:attrNameLst>
                                          </p:cBhvr>
                                          <p:to>
                                            <p:strVal val="visible"/>
                                          </p:to>
                                        </p:set>
                                        <p:anim calcmode="lin" valueType="num">
                                          <p:cBhvr additive="base">
                                            <p:cTn id="11" dur="900" fill="hold"/>
                                            <p:tgtEl>
                                              <p:spTgt spid="116"/>
                                            </p:tgtEl>
                                            <p:attrNameLst>
                                              <p:attrName>ppt_x</p:attrName>
                                            </p:attrNameLst>
                                          </p:cBhvr>
                                          <p:tavLst>
                                            <p:tav tm="0">
                                              <p:val>
                                                <p:strVal val="#ppt_x"/>
                                              </p:val>
                                            </p:tav>
                                            <p:tav tm="100000">
                                              <p:val>
                                                <p:strVal val="#ppt_x"/>
                                              </p:val>
                                            </p:tav>
                                          </p:tavLst>
                                        </p:anim>
                                        <p:anim calcmode="lin" valueType="num">
                                          <p:cBhvr additive="base">
                                            <p:cTn id="12" dur="900" fill="hold"/>
                                            <p:tgtEl>
                                              <p:spTgt spid="116"/>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900"/>
                                      </p:stCondLst>
                                      <p:childTnLst>
                                        <p:set>
                                          <p:cBhvr>
                                            <p:cTn id="14" dur="1" fill="hold">
                                              <p:stCondLst>
                                                <p:cond delay="0"/>
                                              </p:stCondLst>
                                            </p:cTn>
                                            <p:tgtEl>
                                              <p:spTgt spid="117"/>
                                            </p:tgtEl>
                                            <p:attrNameLst>
                                              <p:attrName>style.visibility</p:attrName>
                                            </p:attrNameLst>
                                          </p:cBhvr>
                                          <p:to>
                                            <p:strVal val="visible"/>
                                          </p:to>
                                        </p:set>
                                        <p:anim calcmode="lin" valueType="num">
                                          <p:cBhvr additive="base">
                                            <p:cTn id="15" dur="1000" fill="hold"/>
                                            <p:tgtEl>
                                              <p:spTgt spid="117"/>
                                            </p:tgtEl>
                                            <p:attrNameLst>
                                              <p:attrName>ppt_x</p:attrName>
                                            </p:attrNameLst>
                                          </p:cBhvr>
                                          <p:tavLst>
                                            <p:tav tm="0">
                                              <p:val>
                                                <p:strVal val="#ppt_x"/>
                                              </p:val>
                                            </p:tav>
                                            <p:tav tm="100000">
                                              <p:val>
                                                <p:strVal val="#ppt_x"/>
                                              </p:val>
                                            </p:tav>
                                          </p:tavLst>
                                        </p:anim>
                                        <p:anim calcmode="lin" valueType="num">
                                          <p:cBhvr additive="base">
                                            <p:cTn id="16" dur="1000" fill="hold"/>
                                            <p:tgtEl>
                                              <p:spTgt spid="117"/>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400"/>
                                            <p:tgtEl>
                                              <p:spTgt spid="16"/>
                                            </p:tgtEl>
                                          </p:cBhvr>
                                        </p:animEffect>
                                      </p:childTnLst>
                                    </p:cTn>
                                  </p:par>
                                  <p:par>
                                    <p:cTn id="20" presetID="10" presetClass="entr" presetSubtype="0" fill="hold" grpId="0" nodeType="withEffect">
                                      <p:stCondLst>
                                        <p:cond delay="7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400"/>
                                            <p:tgtEl>
                                              <p:spTgt spid="17"/>
                                            </p:tgtEl>
                                          </p:cBhvr>
                                        </p:animEffect>
                                      </p:childTnLst>
                                    </p:cTn>
                                  </p:par>
                                  <p:par>
                                    <p:cTn id="23" presetID="10" presetClass="entr" presetSubtype="0" fill="hold" grpId="0" nodeType="withEffect">
                                      <p:stCondLst>
                                        <p:cond delay="70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700"/>
                                            <p:tgtEl>
                                              <p:spTgt spid="83"/>
                                            </p:tgtEl>
                                          </p:cBhvr>
                                        </p:animEffect>
                                      </p:childTnLst>
                                    </p:cTn>
                                  </p:par>
                                  <p:par>
                                    <p:cTn id="26" presetID="10" presetClass="entr" presetSubtype="0" fill="hold" grpId="0" nodeType="withEffect">
                                      <p:stCondLst>
                                        <p:cond delay="110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400"/>
                                            <p:tgtEl>
                                              <p:spTgt spid="68"/>
                                            </p:tgtEl>
                                          </p:cBhvr>
                                        </p:animEffect>
                                      </p:childTnLst>
                                    </p:cTn>
                                  </p:par>
                                  <p:par>
                                    <p:cTn id="29" presetID="10" presetClass="entr" presetSubtype="0" fill="hold" grpId="0" nodeType="withEffect">
                                      <p:stCondLst>
                                        <p:cond delay="1100"/>
                                      </p:stCondLst>
                                      <p:childTnLst>
                                        <p:set>
                                          <p:cBhvr>
                                            <p:cTn id="30" dur="1" fill="hold">
                                              <p:stCondLst>
                                                <p:cond delay="0"/>
                                              </p:stCondLst>
                                            </p:cTn>
                                            <p:tgtEl>
                                              <p:spTgt spid="84"/>
                                            </p:tgtEl>
                                            <p:attrNameLst>
                                              <p:attrName>style.visibility</p:attrName>
                                            </p:attrNameLst>
                                          </p:cBhvr>
                                          <p:to>
                                            <p:strVal val="visible"/>
                                          </p:to>
                                        </p:set>
                                        <p:animEffect transition="in" filter="fade">
                                          <p:cBhvr>
                                            <p:cTn id="31" dur="700"/>
                                            <p:tgtEl>
                                              <p:spTgt spid="84"/>
                                            </p:tgtEl>
                                          </p:cBhvr>
                                        </p:animEffect>
                                      </p:childTnLst>
                                    </p:cTn>
                                  </p:par>
                                  <p:par>
                                    <p:cTn id="32" presetID="10" presetClass="entr" presetSubtype="0" fill="hold" grpId="0" nodeType="withEffect">
                                      <p:stCondLst>
                                        <p:cond delay="1400"/>
                                      </p:stCondLst>
                                      <p:childTnLst>
                                        <p:set>
                                          <p:cBhvr>
                                            <p:cTn id="33" dur="1" fill="hold">
                                              <p:stCondLst>
                                                <p:cond delay="0"/>
                                              </p:stCondLst>
                                            </p:cTn>
                                            <p:tgtEl>
                                              <p:spTgt spid="93"/>
                                            </p:tgtEl>
                                            <p:attrNameLst>
                                              <p:attrName>style.visibility</p:attrName>
                                            </p:attrNameLst>
                                          </p:cBhvr>
                                          <p:to>
                                            <p:strVal val="visible"/>
                                          </p:to>
                                        </p:set>
                                        <p:animEffect transition="in" filter="fade">
                                          <p:cBhvr>
                                            <p:cTn id="34" dur="400"/>
                                            <p:tgtEl>
                                              <p:spTgt spid="93"/>
                                            </p:tgtEl>
                                          </p:cBhvr>
                                        </p:animEffect>
                                      </p:childTnLst>
                                    </p:cTn>
                                  </p:par>
                                  <p:par>
                                    <p:cTn id="35" presetID="10" presetClass="entr" presetSubtype="0" fill="hold" grpId="0" nodeType="withEffect">
                                      <p:stCondLst>
                                        <p:cond delay="140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400"/>
                                            <p:tgtEl>
                                              <p:spTgt spid="92"/>
                                            </p:tgtEl>
                                          </p:cBhvr>
                                        </p:animEffect>
                                      </p:childTnLst>
                                    </p:cTn>
                                  </p:par>
                                  <p:par>
                                    <p:cTn id="38" presetID="10" presetClass="entr" presetSubtype="0" fill="hold" grpId="0" nodeType="withEffect">
                                      <p:stCondLst>
                                        <p:cond delay="1400"/>
                                      </p:stCondLst>
                                      <p:childTnLst>
                                        <p:set>
                                          <p:cBhvr>
                                            <p:cTn id="39" dur="1" fill="hold">
                                              <p:stCondLst>
                                                <p:cond delay="0"/>
                                              </p:stCondLst>
                                            </p:cTn>
                                            <p:tgtEl>
                                              <p:spTgt spid="95"/>
                                            </p:tgtEl>
                                            <p:attrNameLst>
                                              <p:attrName>style.visibility</p:attrName>
                                            </p:attrNameLst>
                                          </p:cBhvr>
                                          <p:to>
                                            <p:strVal val="visible"/>
                                          </p:to>
                                        </p:set>
                                        <p:animEffect transition="in" filter="fade">
                                          <p:cBhvr>
                                            <p:cTn id="40" dur="700"/>
                                            <p:tgtEl>
                                              <p:spTgt spid="95"/>
                                            </p:tgtEl>
                                          </p:cBhvr>
                                        </p:animEffect>
                                      </p:childTnLst>
                                    </p:cTn>
                                  </p:par>
                                  <p:par>
                                    <p:cTn id="41" presetID="10" presetClass="entr" presetSubtype="0" fill="hold" grpId="0" nodeType="withEffect">
                                      <p:stCondLst>
                                        <p:cond delay="700"/>
                                      </p:stCondLst>
                                      <p:childTnLst>
                                        <p:set>
                                          <p:cBhvr>
                                            <p:cTn id="42" dur="1" fill="hold">
                                              <p:stCondLst>
                                                <p:cond delay="0"/>
                                              </p:stCondLst>
                                            </p:cTn>
                                            <p:tgtEl>
                                              <p:spTgt spid="112"/>
                                            </p:tgtEl>
                                            <p:attrNameLst>
                                              <p:attrName>style.visibility</p:attrName>
                                            </p:attrNameLst>
                                          </p:cBhvr>
                                          <p:to>
                                            <p:strVal val="visible"/>
                                          </p:to>
                                        </p:set>
                                        <p:animEffect transition="in" filter="fade">
                                          <p:cBhvr>
                                            <p:cTn id="43" dur="4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84" grpId="0"/>
          <p:bldP spid="16" grpId="0" animBg="1"/>
          <p:bldP spid="17" grpId="0"/>
          <p:bldP spid="83" grpId="0"/>
          <p:bldP spid="92" grpId="0" animBg="1"/>
          <p:bldP spid="93" grpId="0"/>
          <p:bldP spid="95" grpId="0"/>
          <p:bldP spid="112"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rot="10800000">
            <a:off x="2041397" y="3447812"/>
            <a:ext cx="1526190" cy="892793"/>
            <a:chOff x="5889822" y="1186327"/>
            <a:chExt cx="2583577" cy="1511345"/>
          </a:xfrm>
          <a:solidFill>
            <a:schemeClr val="tx1">
              <a:lumMod val="65000"/>
              <a:alpha val="20000"/>
            </a:schemeClr>
          </a:solidFill>
        </p:grpSpPr>
        <p:grpSp>
          <p:nvGrpSpPr>
            <p:cNvPr id="47" name="Group 46"/>
            <p:cNvGrpSpPr/>
            <p:nvPr/>
          </p:nvGrpSpPr>
          <p:grpSpPr>
            <a:xfrm rot="10800000">
              <a:off x="5889822" y="1186327"/>
              <a:ext cx="1321806" cy="1511345"/>
              <a:chOff x="6971420" y="948999"/>
              <a:chExt cx="1321806" cy="1511345"/>
            </a:xfrm>
            <a:grpFill/>
          </p:grpSpPr>
          <p:sp>
            <p:nvSpPr>
              <p:cNvPr id="49" name="Rounded Rectangle 48"/>
              <p:cNvSpPr/>
              <p:nvPr/>
            </p:nvSpPr>
            <p:spPr>
              <a:xfrm rot="2700000">
                <a:off x="6966752" y="1406199"/>
                <a:ext cx="1325880" cy="411480"/>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640080" bIns="0" numCol="1" spcCol="0" rtlCol="0" fromWordArt="0" anchor="ctr" anchorCtr="0" forceAA="0" compatLnSpc="1">
                <a:prstTxWarp prst="textNoShape">
                  <a:avLst/>
                </a:prstTxWarp>
                <a:noAutofit/>
              </a:bodyPr>
              <a:lstStyle/>
              <a:p>
                <a:pPr algn="ctr"/>
                <a:endParaRPr lang="en-US" sz="1400">
                  <a:solidFill>
                    <a:srgbClr val="FFFFFF"/>
                  </a:solidFill>
                </a:endParaRPr>
              </a:p>
            </p:txBody>
          </p:sp>
          <p:sp>
            <p:nvSpPr>
              <p:cNvPr id="50" name="Rounded Rectangle 49"/>
              <p:cNvSpPr/>
              <p:nvPr/>
            </p:nvSpPr>
            <p:spPr>
              <a:xfrm rot="8100000">
                <a:off x="6971420" y="2048864"/>
                <a:ext cx="1321806" cy="411480"/>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640080" bIns="0" numCol="1" spcCol="0" rtlCol="0" fromWordArt="0" anchor="ctr" anchorCtr="0" forceAA="0" compatLnSpc="1">
                <a:prstTxWarp prst="textNoShape">
                  <a:avLst/>
                </a:prstTxWarp>
                <a:noAutofit/>
              </a:bodyPr>
              <a:lstStyle/>
              <a:p>
                <a:pPr algn="ctr"/>
                <a:endParaRPr lang="en-US" sz="1400">
                  <a:solidFill>
                    <a:srgbClr val="FFFFFF"/>
                  </a:solidFill>
                </a:endParaRPr>
              </a:p>
            </p:txBody>
          </p:sp>
        </p:grpSp>
        <p:sp>
          <p:nvSpPr>
            <p:cNvPr id="48" name="Rounded Rectangle 47"/>
            <p:cNvSpPr/>
            <p:nvPr/>
          </p:nvSpPr>
          <p:spPr>
            <a:xfrm>
              <a:off x="6046497" y="1507243"/>
              <a:ext cx="2426902" cy="411480"/>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lIns="548640" tIns="0" rIns="640080" bIns="0" rtlCol="0" anchor="ctr"/>
            <a:lstStyle/>
            <a:p>
              <a:endParaRPr lang="en-US" sz="1400" dirty="0">
                <a:solidFill>
                  <a:srgbClr val="FFFFFF"/>
                </a:solidFill>
              </a:endParaRPr>
            </a:p>
          </p:txBody>
        </p:sp>
      </p:grpSp>
      <p:grpSp>
        <p:nvGrpSpPr>
          <p:cNvPr id="51" name="Group 50"/>
          <p:cNvGrpSpPr/>
          <p:nvPr/>
        </p:nvGrpSpPr>
        <p:grpSpPr>
          <a:xfrm>
            <a:off x="4188635" y="2091089"/>
            <a:ext cx="1526190" cy="892793"/>
            <a:chOff x="5889822" y="1186327"/>
            <a:chExt cx="2583577" cy="1511345"/>
          </a:xfrm>
          <a:solidFill>
            <a:schemeClr val="tx1">
              <a:lumMod val="65000"/>
              <a:alpha val="20000"/>
            </a:schemeClr>
          </a:solidFill>
        </p:grpSpPr>
        <p:grpSp>
          <p:nvGrpSpPr>
            <p:cNvPr id="52" name="Group 51"/>
            <p:cNvGrpSpPr/>
            <p:nvPr/>
          </p:nvGrpSpPr>
          <p:grpSpPr>
            <a:xfrm rot="10800000">
              <a:off x="5889822" y="1186327"/>
              <a:ext cx="1321806" cy="1511345"/>
              <a:chOff x="6971420" y="948999"/>
              <a:chExt cx="1321806" cy="1511345"/>
            </a:xfrm>
            <a:grpFill/>
          </p:grpSpPr>
          <p:sp>
            <p:nvSpPr>
              <p:cNvPr id="54" name="Rounded Rectangle 53"/>
              <p:cNvSpPr/>
              <p:nvPr/>
            </p:nvSpPr>
            <p:spPr>
              <a:xfrm rot="2700000">
                <a:off x="6966752" y="1406199"/>
                <a:ext cx="1325880" cy="411480"/>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640080" bIns="0" numCol="1" spcCol="0" rtlCol="0" fromWordArt="0" anchor="ctr" anchorCtr="0" forceAA="0" compatLnSpc="1">
                <a:prstTxWarp prst="textNoShape">
                  <a:avLst/>
                </a:prstTxWarp>
                <a:noAutofit/>
              </a:bodyPr>
              <a:lstStyle/>
              <a:p>
                <a:pPr algn="ctr"/>
                <a:endParaRPr lang="en-US" sz="1400">
                  <a:solidFill>
                    <a:srgbClr val="FFFFFF"/>
                  </a:solidFill>
                </a:endParaRPr>
              </a:p>
            </p:txBody>
          </p:sp>
          <p:sp>
            <p:nvSpPr>
              <p:cNvPr id="55" name="Rounded Rectangle 54"/>
              <p:cNvSpPr/>
              <p:nvPr/>
            </p:nvSpPr>
            <p:spPr>
              <a:xfrm rot="8100000">
                <a:off x="6971420" y="2048864"/>
                <a:ext cx="1321806" cy="411480"/>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640080" bIns="0" numCol="1" spcCol="0" rtlCol="0" fromWordArt="0" anchor="ctr" anchorCtr="0" forceAA="0" compatLnSpc="1">
                <a:prstTxWarp prst="textNoShape">
                  <a:avLst/>
                </a:prstTxWarp>
                <a:noAutofit/>
              </a:bodyPr>
              <a:lstStyle/>
              <a:p>
                <a:pPr algn="ctr"/>
                <a:endParaRPr lang="en-US" sz="1400">
                  <a:solidFill>
                    <a:srgbClr val="FFFFFF"/>
                  </a:solidFill>
                </a:endParaRPr>
              </a:p>
            </p:txBody>
          </p:sp>
        </p:grpSp>
        <p:sp>
          <p:nvSpPr>
            <p:cNvPr id="53" name="Rounded Rectangle 52"/>
            <p:cNvSpPr/>
            <p:nvPr/>
          </p:nvSpPr>
          <p:spPr>
            <a:xfrm>
              <a:off x="6046497" y="1507243"/>
              <a:ext cx="2426902" cy="411480"/>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lIns="548640" tIns="0" rIns="640080" bIns="0" rtlCol="0" anchor="ctr"/>
            <a:lstStyle/>
            <a:p>
              <a:endParaRPr lang="en-US" sz="1400" dirty="0">
                <a:solidFill>
                  <a:srgbClr val="FFFFFF"/>
                </a:solidFill>
              </a:endParaRPr>
            </a:p>
          </p:txBody>
        </p:sp>
      </p:grpSp>
      <p:grpSp>
        <p:nvGrpSpPr>
          <p:cNvPr id="56" name="Group 55"/>
          <p:cNvGrpSpPr/>
          <p:nvPr/>
        </p:nvGrpSpPr>
        <p:grpSpPr>
          <a:xfrm>
            <a:off x="7174325" y="3517630"/>
            <a:ext cx="1526190" cy="892793"/>
            <a:chOff x="5889822" y="1186327"/>
            <a:chExt cx="2583577" cy="1511345"/>
          </a:xfrm>
          <a:solidFill>
            <a:schemeClr val="tx1">
              <a:lumMod val="65000"/>
              <a:alpha val="20000"/>
            </a:schemeClr>
          </a:solidFill>
        </p:grpSpPr>
        <p:grpSp>
          <p:nvGrpSpPr>
            <p:cNvPr id="57" name="Group 56"/>
            <p:cNvGrpSpPr/>
            <p:nvPr/>
          </p:nvGrpSpPr>
          <p:grpSpPr>
            <a:xfrm rot="10800000">
              <a:off x="5889822" y="1186327"/>
              <a:ext cx="1321806" cy="1511345"/>
              <a:chOff x="6971420" y="948999"/>
              <a:chExt cx="1321806" cy="1511345"/>
            </a:xfrm>
            <a:grpFill/>
          </p:grpSpPr>
          <p:sp>
            <p:nvSpPr>
              <p:cNvPr id="59" name="Rounded Rectangle 58"/>
              <p:cNvSpPr/>
              <p:nvPr/>
            </p:nvSpPr>
            <p:spPr>
              <a:xfrm rot="2700000">
                <a:off x="6966752" y="1406199"/>
                <a:ext cx="1325880" cy="411480"/>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640080" bIns="0" numCol="1" spcCol="0" rtlCol="0" fromWordArt="0" anchor="ctr" anchorCtr="0" forceAA="0" compatLnSpc="1">
                <a:prstTxWarp prst="textNoShape">
                  <a:avLst/>
                </a:prstTxWarp>
                <a:noAutofit/>
              </a:bodyPr>
              <a:lstStyle/>
              <a:p>
                <a:pPr algn="ctr"/>
                <a:endParaRPr lang="en-US" sz="1400">
                  <a:solidFill>
                    <a:srgbClr val="FFFFFF"/>
                  </a:solidFill>
                </a:endParaRPr>
              </a:p>
            </p:txBody>
          </p:sp>
          <p:sp>
            <p:nvSpPr>
              <p:cNvPr id="60" name="Rounded Rectangle 59"/>
              <p:cNvSpPr/>
              <p:nvPr/>
            </p:nvSpPr>
            <p:spPr>
              <a:xfrm rot="8100000">
                <a:off x="6971420" y="2048864"/>
                <a:ext cx="1321806" cy="411480"/>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640080" bIns="0" numCol="1" spcCol="0" rtlCol="0" fromWordArt="0" anchor="ctr" anchorCtr="0" forceAA="0" compatLnSpc="1">
                <a:prstTxWarp prst="textNoShape">
                  <a:avLst/>
                </a:prstTxWarp>
                <a:noAutofit/>
              </a:bodyPr>
              <a:lstStyle/>
              <a:p>
                <a:pPr algn="ctr"/>
                <a:endParaRPr lang="en-US" sz="1400">
                  <a:solidFill>
                    <a:srgbClr val="FFFFFF"/>
                  </a:solidFill>
                </a:endParaRPr>
              </a:p>
            </p:txBody>
          </p:sp>
        </p:grpSp>
        <p:sp>
          <p:nvSpPr>
            <p:cNvPr id="58" name="Rounded Rectangle 57"/>
            <p:cNvSpPr/>
            <p:nvPr/>
          </p:nvSpPr>
          <p:spPr>
            <a:xfrm>
              <a:off x="6046497" y="1507243"/>
              <a:ext cx="2426902" cy="411480"/>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lIns="548640" tIns="0" rIns="640080" bIns="0" rtlCol="0" anchor="ctr"/>
            <a:lstStyle/>
            <a:p>
              <a:endParaRPr lang="en-US" sz="1400" dirty="0">
                <a:solidFill>
                  <a:srgbClr val="FFFFFF"/>
                </a:solidFill>
              </a:endParaRPr>
            </a:p>
          </p:txBody>
        </p:sp>
      </p:grpSp>
      <p:grpSp>
        <p:nvGrpSpPr>
          <p:cNvPr id="61" name="Group 60"/>
          <p:cNvGrpSpPr/>
          <p:nvPr/>
        </p:nvGrpSpPr>
        <p:grpSpPr>
          <a:xfrm rot="10800000">
            <a:off x="368275" y="1681836"/>
            <a:ext cx="1526190" cy="892793"/>
            <a:chOff x="5889822" y="1186327"/>
            <a:chExt cx="2583577" cy="1511345"/>
          </a:xfrm>
          <a:solidFill>
            <a:schemeClr val="tx1">
              <a:lumMod val="65000"/>
              <a:alpha val="20000"/>
            </a:schemeClr>
          </a:solidFill>
        </p:grpSpPr>
        <p:grpSp>
          <p:nvGrpSpPr>
            <p:cNvPr id="62" name="Group 61"/>
            <p:cNvGrpSpPr/>
            <p:nvPr/>
          </p:nvGrpSpPr>
          <p:grpSpPr>
            <a:xfrm rot="10800000">
              <a:off x="5889822" y="1186327"/>
              <a:ext cx="1321806" cy="1511345"/>
              <a:chOff x="6971420" y="948999"/>
              <a:chExt cx="1321806" cy="1511345"/>
            </a:xfrm>
            <a:grpFill/>
          </p:grpSpPr>
          <p:sp>
            <p:nvSpPr>
              <p:cNvPr id="74" name="Rounded Rectangle 73"/>
              <p:cNvSpPr/>
              <p:nvPr/>
            </p:nvSpPr>
            <p:spPr>
              <a:xfrm rot="2700000">
                <a:off x="6966752" y="1406199"/>
                <a:ext cx="1325880" cy="411480"/>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640080" bIns="0" numCol="1" spcCol="0" rtlCol="0" fromWordArt="0" anchor="ctr" anchorCtr="0" forceAA="0" compatLnSpc="1">
                <a:prstTxWarp prst="textNoShape">
                  <a:avLst/>
                </a:prstTxWarp>
                <a:noAutofit/>
              </a:bodyPr>
              <a:lstStyle/>
              <a:p>
                <a:pPr algn="ctr"/>
                <a:endParaRPr lang="en-US" sz="1400">
                  <a:solidFill>
                    <a:srgbClr val="FFFFFF"/>
                  </a:solidFill>
                </a:endParaRPr>
              </a:p>
            </p:txBody>
          </p:sp>
          <p:sp>
            <p:nvSpPr>
              <p:cNvPr id="93" name="Rounded Rectangle 92"/>
              <p:cNvSpPr/>
              <p:nvPr/>
            </p:nvSpPr>
            <p:spPr>
              <a:xfrm rot="8100000">
                <a:off x="6971420" y="2048864"/>
                <a:ext cx="1321806" cy="411480"/>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640080" bIns="0" numCol="1" spcCol="0" rtlCol="0" fromWordArt="0" anchor="ctr" anchorCtr="0" forceAA="0" compatLnSpc="1">
                <a:prstTxWarp prst="textNoShape">
                  <a:avLst/>
                </a:prstTxWarp>
                <a:noAutofit/>
              </a:bodyPr>
              <a:lstStyle/>
              <a:p>
                <a:pPr algn="ctr"/>
                <a:endParaRPr lang="en-US" sz="1400">
                  <a:solidFill>
                    <a:srgbClr val="FFFFFF"/>
                  </a:solidFill>
                </a:endParaRPr>
              </a:p>
            </p:txBody>
          </p:sp>
        </p:grpSp>
        <p:sp>
          <p:nvSpPr>
            <p:cNvPr id="63" name="Rounded Rectangle 62"/>
            <p:cNvSpPr/>
            <p:nvPr/>
          </p:nvSpPr>
          <p:spPr>
            <a:xfrm>
              <a:off x="6046497" y="1507243"/>
              <a:ext cx="2426902" cy="411480"/>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lIns="548640" tIns="0" rIns="640080" bIns="0" rtlCol="0" anchor="ctr"/>
            <a:lstStyle/>
            <a:p>
              <a:endParaRPr lang="en-US" sz="1400" dirty="0">
                <a:solidFill>
                  <a:srgbClr val="FFFFFF"/>
                </a:solidFill>
              </a:endParaRPr>
            </a:p>
          </p:txBody>
        </p:sp>
      </p:grpSp>
      <p:sp>
        <p:nvSpPr>
          <p:cNvPr id="2" name="Title 1"/>
          <p:cNvSpPr>
            <a:spLocks noGrp="1"/>
          </p:cNvSpPr>
          <p:nvPr>
            <p:ph type="title"/>
          </p:nvPr>
        </p:nvSpPr>
        <p:spPr/>
        <p:txBody>
          <a:bodyPr/>
          <a:lstStyle/>
          <a:p>
            <a:r>
              <a:rPr lang="en-US" dirty="0"/>
              <a:t>Recommendation Based on Additional Analysis on Airport Trips</a:t>
            </a:r>
          </a:p>
        </p:txBody>
      </p:sp>
      <p:grpSp>
        <p:nvGrpSpPr>
          <p:cNvPr id="4" name="Group 3"/>
          <p:cNvGrpSpPr/>
          <p:nvPr/>
        </p:nvGrpSpPr>
        <p:grpSpPr>
          <a:xfrm>
            <a:off x="643100" y="1851142"/>
            <a:ext cx="2560869" cy="1511345"/>
            <a:chOff x="640449" y="313260"/>
            <a:chExt cx="2560869" cy="1511345"/>
          </a:xfrm>
        </p:grpSpPr>
        <p:sp>
          <p:nvSpPr>
            <p:cNvPr id="5" name="Rounded Rectangle 4"/>
            <p:cNvSpPr/>
            <p:nvPr/>
          </p:nvSpPr>
          <p:spPr>
            <a:xfrm rot="2700000">
              <a:off x="1874844" y="770460"/>
              <a:ext cx="1325880" cy="411480"/>
            </a:xfrm>
            <a:prstGeom prst="roundRect">
              <a:avLst>
                <a:gd name="adj" fmla="val 50000"/>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FFFFFF"/>
                </a:solidFill>
              </a:endParaRPr>
            </a:p>
          </p:txBody>
        </p:sp>
        <p:sp>
          <p:nvSpPr>
            <p:cNvPr id="6" name="Rounded Rectangle 5"/>
            <p:cNvSpPr/>
            <p:nvPr/>
          </p:nvSpPr>
          <p:spPr>
            <a:xfrm rot="8100000">
              <a:off x="1879512" y="1413125"/>
              <a:ext cx="1321806" cy="411480"/>
            </a:xfrm>
            <a:prstGeom prst="roundRect">
              <a:avLst>
                <a:gd name="adj" fmla="val 50000"/>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FFFFFF"/>
                </a:solidFill>
              </a:endParaRPr>
            </a:p>
          </p:txBody>
        </p:sp>
        <p:sp>
          <p:nvSpPr>
            <p:cNvPr id="7" name="Rounded Rectangle 6"/>
            <p:cNvSpPr/>
            <p:nvPr/>
          </p:nvSpPr>
          <p:spPr>
            <a:xfrm>
              <a:off x="640449" y="1091722"/>
              <a:ext cx="2426902" cy="411480"/>
            </a:xfrm>
            <a:prstGeom prst="roundRect">
              <a:avLst>
                <a:gd name="adj" fmla="val 50000"/>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640080" bIns="0" rtlCol="0" anchor="ctr"/>
            <a:lstStyle/>
            <a:p>
              <a:pPr algn="ctr"/>
              <a:endParaRPr lang="en-US" sz="1400" dirty="0">
                <a:solidFill>
                  <a:srgbClr val="FFFFFF"/>
                </a:solidFill>
              </a:endParaRPr>
            </a:p>
          </p:txBody>
        </p:sp>
      </p:grpSp>
      <p:grpSp>
        <p:nvGrpSpPr>
          <p:cNvPr id="10" name="Group 9"/>
          <p:cNvGrpSpPr/>
          <p:nvPr/>
        </p:nvGrpSpPr>
        <p:grpSpPr>
          <a:xfrm>
            <a:off x="2023210" y="2492008"/>
            <a:ext cx="2560869" cy="1511345"/>
            <a:chOff x="2020559" y="954126"/>
            <a:chExt cx="2560869" cy="1511345"/>
          </a:xfrm>
        </p:grpSpPr>
        <p:sp>
          <p:nvSpPr>
            <p:cNvPr id="11" name="Rounded Rectangle 10"/>
            <p:cNvSpPr/>
            <p:nvPr/>
          </p:nvSpPr>
          <p:spPr>
            <a:xfrm rot="2700000">
              <a:off x="3254954" y="1411326"/>
              <a:ext cx="1325880" cy="411480"/>
            </a:xfrm>
            <a:prstGeom prst="roundRect">
              <a:avLst>
                <a:gd name="adj" fmla="val 50000"/>
              </a:avLst>
            </a:prstGeom>
            <a:solidFill>
              <a:schemeClr val="accent3">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640080" bIns="0" numCol="1" spcCol="0" rtlCol="0" fromWordArt="0" anchor="ctr" anchorCtr="0" forceAA="0" compatLnSpc="1">
              <a:prstTxWarp prst="textNoShape">
                <a:avLst/>
              </a:prstTxWarp>
              <a:noAutofit/>
            </a:bodyPr>
            <a:lstStyle/>
            <a:p>
              <a:pPr algn="ctr"/>
              <a:endParaRPr lang="en-US" sz="1400">
                <a:solidFill>
                  <a:srgbClr val="FFFFFF"/>
                </a:solidFill>
              </a:endParaRPr>
            </a:p>
          </p:txBody>
        </p:sp>
        <p:sp>
          <p:nvSpPr>
            <p:cNvPr id="12" name="Rounded Rectangle 11"/>
            <p:cNvSpPr/>
            <p:nvPr/>
          </p:nvSpPr>
          <p:spPr>
            <a:xfrm rot="8100000">
              <a:off x="3259622" y="2053991"/>
              <a:ext cx="1321806" cy="411480"/>
            </a:xfrm>
            <a:prstGeom prst="roundRect">
              <a:avLst>
                <a:gd name="adj" fmla="val 50000"/>
              </a:avLst>
            </a:prstGeom>
            <a:solidFill>
              <a:schemeClr val="accent3">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640080" bIns="0" numCol="1" spcCol="0" rtlCol="0" fromWordArt="0" anchor="ctr" anchorCtr="0" forceAA="0" compatLnSpc="1">
              <a:prstTxWarp prst="textNoShape">
                <a:avLst/>
              </a:prstTxWarp>
              <a:noAutofit/>
            </a:bodyPr>
            <a:lstStyle/>
            <a:p>
              <a:pPr algn="ctr"/>
              <a:endParaRPr lang="en-US" sz="1400">
                <a:solidFill>
                  <a:srgbClr val="FFFFFF"/>
                </a:solidFill>
              </a:endParaRPr>
            </a:p>
          </p:txBody>
        </p:sp>
        <p:sp>
          <p:nvSpPr>
            <p:cNvPr id="13" name="Rounded Rectangle 12"/>
            <p:cNvSpPr/>
            <p:nvPr/>
          </p:nvSpPr>
          <p:spPr>
            <a:xfrm>
              <a:off x="2020559" y="1732588"/>
              <a:ext cx="2426902" cy="411480"/>
            </a:xfrm>
            <a:prstGeom prst="roundRect">
              <a:avLst>
                <a:gd name="adj" fmla="val 50000"/>
              </a:avLst>
            </a:prstGeom>
            <a:solidFill>
              <a:schemeClr val="accent3">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lIns="548640" tIns="0" rIns="640080" bIns="0" rtlCol="0" anchor="ctr"/>
            <a:lstStyle/>
            <a:p>
              <a:pPr algn="ctr"/>
              <a:endParaRPr lang="en-US" sz="1400" dirty="0">
                <a:solidFill>
                  <a:srgbClr val="FFFFFF"/>
                </a:solidFill>
              </a:endParaRPr>
            </a:p>
          </p:txBody>
        </p:sp>
      </p:grpSp>
      <p:grpSp>
        <p:nvGrpSpPr>
          <p:cNvPr id="70" name="Group 69"/>
          <p:cNvGrpSpPr/>
          <p:nvPr/>
        </p:nvGrpSpPr>
        <p:grpSpPr>
          <a:xfrm>
            <a:off x="5804200" y="2403612"/>
            <a:ext cx="2583577" cy="1511345"/>
            <a:chOff x="5889822" y="1186327"/>
            <a:chExt cx="2583577" cy="1511345"/>
          </a:xfrm>
        </p:grpSpPr>
        <p:grpSp>
          <p:nvGrpSpPr>
            <p:cNvPr id="69" name="Group 68"/>
            <p:cNvGrpSpPr/>
            <p:nvPr/>
          </p:nvGrpSpPr>
          <p:grpSpPr>
            <a:xfrm rot="10800000">
              <a:off x="5889822" y="1186327"/>
              <a:ext cx="1321806" cy="1511345"/>
              <a:chOff x="6971420" y="948999"/>
              <a:chExt cx="1321806" cy="1511345"/>
            </a:xfrm>
          </p:grpSpPr>
          <p:sp>
            <p:nvSpPr>
              <p:cNvPr id="21" name="Rounded Rectangle 20"/>
              <p:cNvSpPr/>
              <p:nvPr/>
            </p:nvSpPr>
            <p:spPr>
              <a:xfrm rot="2700000">
                <a:off x="6966752" y="1406199"/>
                <a:ext cx="1325880" cy="411480"/>
              </a:xfrm>
              <a:prstGeom prst="roundRect">
                <a:avLst>
                  <a:gd name="adj" fmla="val 50000"/>
                </a:avLst>
              </a:prstGeom>
              <a:solidFill>
                <a:schemeClr val="bg2">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640080" bIns="0" numCol="1" spcCol="0" rtlCol="0" fromWordArt="0" anchor="ctr" anchorCtr="0" forceAA="0" compatLnSpc="1">
                <a:prstTxWarp prst="textNoShape">
                  <a:avLst/>
                </a:prstTxWarp>
                <a:noAutofit/>
              </a:bodyPr>
              <a:lstStyle/>
              <a:p>
                <a:pPr algn="ctr"/>
                <a:endParaRPr lang="en-US" sz="1400">
                  <a:solidFill>
                    <a:srgbClr val="FFFFFF"/>
                  </a:solidFill>
                </a:endParaRPr>
              </a:p>
            </p:txBody>
          </p:sp>
          <p:sp>
            <p:nvSpPr>
              <p:cNvPr id="22" name="Rounded Rectangle 21"/>
              <p:cNvSpPr/>
              <p:nvPr/>
            </p:nvSpPr>
            <p:spPr>
              <a:xfrm rot="8100000">
                <a:off x="6971420" y="2048864"/>
                <a:ext cx="1321806" cy="411480"/>
              </a:xfrm>
              <a:prstGeom prst="roundRect">
                <a:avLst>
                  <a:gd name="adj" fmla="val 50000"/>
                </a:avLst>
              </a:prstGeom>
              <a:solidFill>
                <a:schemeClr val="bg2">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640080" bIns="0" numCol="1" spcCol="0" rtlCol="0" fromWordArt="0" anchor="ctr" anchorCtr="0" forceAA="0" compatLnSpc="1">
                <a:prstTxWarp prst="textNoShape">
                  <a:avLst/>
                </a:prstTxWarp>
                <a:noAutofit/>
              </a:bodyPr>
              <a:lstStyle/>
              <a:p>
                <a:pPr algn="ctr"/>
                <a:endParaRPr lang="en-US" sz="1400">
                  <a:solidFill>
                    <a:srgbClr val="FFFFFF"/>
                  </a:solidFill>
                </a:endParaRPr>
              </a:p>
            </p:txBody>
          </p:sp>
        </p:grpSp>
        <p:sp>
          <p:nvSpPr>
            <p:cNvPr id="23" name="Rounded Rectangle 22"/>
            <p:cNvSpPr/>
            <p:nvPr/>
          </p:nvSpPr>
          <p:spPr>
            <a:xfrm>
              <a:off x="6046497" y="1507243"/>
              <a:ext cx="2426902" cy="411480"/>
            </a:xfrm>
            <a:prstGeom prst="roundRect">
              <a:avLst>
                <a:gd name="adj" fmla="val 50000"/>
              </a:avLst>
            </a:prstGeom>
            <a:solidFill>
              <a:schemeClr val="bg2">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lIns="548640" tIns="0" rIns="640080" bIns="0" rtlCol="0" anchor="ctr"/>
            <a:lstStyle/>
            <a:p>
              <a:endParaRPr lang="en-US" sz="1400" dirty="0">
                <a:solidFill>
                  <a:srgbClr val="FFFFFF"/>
                </a:solidFill>
              </a:endParaRPr>
            </a:p>
          </p:txBody>
        </p:sp>
      </p:grpSp>
      <p:grpSp>
        <p:nvGrpSpPr>
          <p:cNvPr id="64" name="Group 63"/>
          <p:cNvGrpSpPr/>
          <p:nvPr/>
        </p:nvGrpSpPr>
        <p:grpSpPr>
          <a:xfrm>
            <a:off x="3393128" y="3136495"/>
            <a:ext cx="2560869" cy="1511345"/>
            <a:chOff x="2020559" y="954126"/>
            <a:chExt cx="2560869" cy="1511345"/>
          </a:xfrm>
        </p:grpSpPr>
        <p:sp>
          <p:nvSpPr>
            <p:cNvPr id="65" name="Rounded Rectangle 64"/>
            <p:cNvSpPr/>
            <p:nvPr/>
          </p:nvSpPr>
          <p:spPr>
            <a:xfrm rot="2700000">
              <a:off x="3254954" y="1411326"/>
              <a:ext cx="1325880" cy="411480"/>
            </a:xfrm>
            <a:prstGeom prst="roundRect">
              <a:avLst>
                <a:gd name="adj" fmla="val 50000"/>
              </a:avLst>
            </a:prstGeom>
            <a:solidFill>
              <a:schemeClr val="accent3">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640080" bIns="0" numCol="1" spcCol="0" rtlCol="0" fromWordArt="0" anchor="ctr" anchorCtr="0" forceAA="0" compatLnSpc="1">
              <a:prstTxWarp prst="textNoShape">
                <a:avLst/>
              </a:prstTxWarp>
              <a:noAutofit/>
            </a:bodyPr>
            <a:lstStyle/>
            <a:p>
              <a:pPr algn="ctr"/>
              <a:endParaRPr lang="en-US" sz="1400">
                <a:solidFill>
                  <a:srgbClr val="FFFFFF"/>
                </a:solidFill>
              </a:endParaRPr>
            </a:p>
          </p:txBody>
        </p:sp>
        <p:sp>
          <p:nvSpPr>
            <p:cNvPr id="66" name="Rounded Rectangle 65"/>
            <p:cNvSpPr/>
            <p:nvPr/>
          </p:nvSpPr>
          <p:spPr>
            <a:xfrm rot="8100000">
              <a:off x="3259622" y="2053991"/>
              <a:ext cx="1321806" cy="411480"/>
            </a:xfrm>
            <a:prstGeom prst="roundRect">
              <a:avLst>
                <a:gd name="adj" fmla="val 50000"/>
              </a:avLst>
            </a:prstGeom>
            <a:solidFill>
              <a:schemeClr val="accent3">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640080" bIns="0" numCol="1" spcCol="0" rtlCol="0" fromWordArt="0" anchor="ctr" anchorCtr="0" forceAA="0" compatLnSpc="1">
              <a:prstTxWarp prst="textNoShape">
                <a:avLst/>
              </a:prstTxWarp>
              <a:noAutofit/>
            </a:bodyPr>
            <a:lstStyle/>
            <a:p>
              <a:pPr algn="ctr"/>
              <a:endParaRPr lang="en-US" sz="1400">
                <a:solidFill>
                  <a:srgbClr val="FFFFFF"/>
                </a:solidFill>
              </a:endParaRPr>
            </a:p>
          </p:txBody>
        </p:sp>
        <p:sp>
          <p:nvSpPr>
            <p:cNvPr id="67" name="Rounded Rectangle 66"/>
            <p:cNvSpPr/>
            <p:nvPr/>
          </p:nvSpPr>
          <p:spPr>
            <a:xfrm>
              <a:off x="2020559" y="1732588"/>
              <a:ext cx="2426902" cy="411480"/>
            </a:xfrm>
            <a:prstGeom prst="roundRect">
              <a:avLst>
                <a:gd name="adj" fmla="val 50000"/>
              </a:avLst>
            </a:prstGeom>
            <a:solidFill>
              <a:schemeClr val="accent3">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lIns="548640" tIns="0" rIns="640080" bIns="0" rtlCol="0" anchor="ctr"/>
            <a:lstStyle/>
            <a:p>
              <a:pPr algn="ctr"/>
              <a:endParaRPr lang="en-US" sz="1400" dirty="0">
                <a:solidFill>
                  <a:srgbClr val="FFFFFF"/>
                </a:solidFill>
              </a:endParaRPr>
            </a:p>
          </p:txBody>
        </p:sp>
      </p:grpSp>
      <p:sp>
        <p:nvSpPr>
          <p:cNvPr id="94" name="Rectangle 93"/>
          <p:cNvSpPr/>
          <p:nvPr/>
        </p:nvSpPr>
        <p:spPr>
          <a:xfrm>
            <a:off x="321804" y="1717146"/>
            <a:ext cx="8136396" cy="3628557"/>
          </a:xfrm>
          <a:prstGeom prst="rect">
            <a:avLst/>
          </a:prstGeom>
        </p:spPr>
        <p:txBody>
          <a:bodyPr wrap="square" lIns="91440" rIns="91440" bIns="45720">
            <a:spAutoFit/>
          </a:bodyPr>
          <a:lstStyle/>
          <a:p>
            <a:r>
              <a:rPr lang="en-US" sz="1100" dirty="0">
                <a:solidFill>
                  <a:srgbClr val="000000"/>
                </a:solidFill>
              </a:rPr>
              <a:t>As per THE PORT AUTHORITY OF NY &amp; NJ's monthly summary (DEC 2015), There are about 4.7 Million Passengers that travelled. As per the report about 890,000 passengers used Airport Coach(Bus), Taxis and Air Trains. The taxis dispatched were 202,000 approx.</a:t>
            </a:r>
          </a:p>
          <a:p>
            <a:endParaRPr lang="en-US" sz="1100" dirty="0">
              <a:solidFill>
                <a:srgbClr val="000000"/>
              </a:solidFill>
            </a:endParaRPr>
          </a:p>
          <a:p>
            <a:r>
              <a:rPr lang="en-US" sz="1100" dirty="0">
                <a:solidFill>
                  <a:srgbClr val="000000"/>
                </a:solidFill>
              </a:rPr>
              <a:t>Now, Assuming the numbers for September 2015 are 80% that of Dec 2015 (Since Dec is a high travel season usually). The numbers would now be: 3.76 total passengers. 708,000 passengers used Airport Coach(Bus), Taxis and Air Trains. The taxis dispatched were 161,000.</a:t>
            </a:r>
          </a:p>
          <a:p>
            <a:endParaRPr lang="en-US" sz="1100" dirty="0">
              <a:solidFill>
                <a:srgbClr val="000000"/>
              </a:solidFill>
            </a:endParaRPr>
          </a:p>
          <a:p>
            <a:r>
              <a:rPr lang="en-US" sz="1100" dirty="0">
                <a:solidFill>
                  <a:srgbClr val="000000"/>
                </a:solidFill>
              </a:rPr>
              <a:t>One needs to account for </a:t>
            </a:r>
            <a:r>
              <a:rPr lang="en-US" sz="1100" dirty="0" err="1">
                <a:solidFill>
                  <a:srgbClr val="000000"/>
                </a:solidFill>
              </a:rPr>
              <a:t>Ubers,Lyfts</a:t>
            </a:r>
            <a:r>
              <a:rPr lang="en-US" sz="1100" dirty="0">
                <a:solidFill>
                  <a:srgbClr val="000000"/>
                </a:solidFill>
              </a:rPr>
              <a:t> and other ride hailing companies too which is not stated in the report. As per </a:t>
            </a:r>
            <a:r>
              <a:rPr lang="en-US" sz="1100" u="sng" dirty="0">
                <a:solidFill>
                  <a:srgbClr val="000000"/>
                </a:solidFill>
                <a:hlinkClick r:id="rId2">
                  <a:extLst>
                    <a:ext uri="{A12FA001-AC4F-418D-AE19-62706E023703}">
                      <ahyp:hlinkClr xmlns:ahyp="http://schemas.microsoft.com/office/drawing/2018/hyperlinkcolor" val="tx"/>
                    </a:ext>
                  </a:extLst>
                </a:hlinkClick>
              </a:rPr>
              <a:t>https://www.businessinsider.com/uber-taxis-new-york-ridership-2017-10</a:t>
            </a:r>
            <a:r>
              <a:rPr lang="en-US" sz="1100" dirty="0">
                <a:solidFill>
                  <a:srgbClr val="000000"/>
                </a:solidFill>
              </a:rPr>
              <a:t>, these companies account for about 84% market share in 2015. Using the same market share numbers, if 161,000 taxis dispatched accounted for 16% market share, 84% accounts to 1.01 Million rides.</a:t>
            </a:r>
          </a:p>
          <a:p>
            <a:endParaRPr lang="en-US" sz="1100" dirty="0">
              <a:solidFill>
                <a:srgbClr val="000000"/>
              </a:solidFill>
            </a:endParaRPr>
          </a:p>
          <a:p>
            <a:r>
              <a:rPr lang="en-US" sz="1100" dirty="0">
                <a:solidFill>
                  <a:srgbClr val="000000"/>
                </a:solidFill>
              </a:rPr>
              <a:t>Of the total taxis dispatched and ride hailing cabs dispatched are about 1.17 million. Assuming only 20% of these travel from/to the green taxis zone, that's still 234K rides. While green taxis account for only 4276 rides (1.8%)!</a:t>
            </a:r>
          </a:p>
          <a:p>
            <a:endParaRPr lang="en-US" sz="1100" dirty="0">
              <a:solidFill>
                <a:srgbClr val="000000"/>
              </a:solidFill>
            </a:endParaRPr>
          </a:p>
          <a:p>
            <a:r>
              <a:rPr lang="en-US" sz="1100" dirty="0">
                <a:solidFill>
                  <a:srgbClr val="000000"/>
                </a:solidFill>
              </a:rPr>
              <a:t>The assumption is green taxis are not so popular, because ride hailing cabs (uber and </a:t>
            </a:r>
            <a:r>
              <a:rPr lang="en-US" sz="1100" dirty="0" err="1">
                <a:solidFill>
                  <a:srgbClr val="000000"/>
                </a:solidFill>
              </a:rPr>
              <a:t>lyft</a:t>
            </a:r>
            <a:r>
              <a:rPr lang="en-US" sz="1100" dirty="0">
                <a:solidFill>
                  <a:srgbClr val="000000"/>
                </a:solidFill>
              </a:rPr>
              <a:t>) are more </a:t>
            </a:r>
            <a:r>
              <a:rPr lang="en-US" sz="1100" dirty="0" err="1">
                <a:solidFill>
                  <a:srgbClr val="000000"/>
                </a:solidFill>
              </a:rPr>
              <a:t>convinient</a:t>
            </a:r>
            <a:r>
              <a:rPr lang="en-US" sz="1100" dirty="0">
                <a:solidFill>
                  <a:srgbClr val="000000"/>
                </a:solidFill>
              </a:rPr>
              <a:t> and cheaper.</a:t>
            </a:r>
          </a:p>
          <a:p>
            <a:r>
              <a:rPr lang="en-US" sz="1100" dirty="0">
                <a:solidFill>
                  <a:srgbClr val="000000"/>
                </a:solidFill>
              </a:rPr>
              <a:t>So the </a:t>
            </a:r>
            <a:r>
              <a:rPr lang="en-US" sz="1100" b="1" dirty="0">
                <a:solidFill>
                  <a:srgbClr val="000000"/>
                </a:solidFill>
              </a:rPr>
              <a:t>Recommendation</a:t>
            </a:r>
            <a:r>
              <a:rPr lang="en-US" sz="1100" dirty="0">
                <a:solidFill>
                  <a:srgbClr val="000000"/>
                </a:solidFill>
              </a:rPr>
              <a:t> is to slash fare rates for airport trips to tap into this large market segment!!</a:t>
            </a:r>
          </a:p>
          <a:p>
            <a:endParaRPr lang="en-US" sz="1100" dirty="0">
              <a:solidFill>
                <a:srgbClr val="000000"/>
              </a:solidFill>
            </a:endParaRPr>
          </a:p>
          <a:p>
            <a:r>
              <a:rPr lang="en-US" sz="1100" dirty="0">
                <a:solidFill>
                  <a:srgbClr val="000000"/>
                </a:solidFill>
              </a:rPr>
              <a:t>Source: </a:t>
            </a:r>
            <a:r>
              <a:rPr lang="en-US" sz="1100" u="sng" dirty="0">
                <a:solidFill>
                  <a:srgbClr val="000000"/>
                </a:solidFill>
                <a:hlinkClick r:id="rId3">
                  <a:extLst>
                    <a:ext uri="{A12FA001-AC4F-418D-AE19-62706E023703}">
                      <ahyp:hlinkClr xmlns:ahyp="http://schemas.microsoft.com/office/drawing/2018/hyperlinkcolor" val="tx"/>
                    </a:ext>
                  </a:extLst>
                </a:hlinkClick>
              </a:rPr>
              <a:t>https://www.panynj.gov/airports/pdf/JFK_Dec_2015.pdf</a:t>
            </a:r>
            <a:endParaRPr lang="en-US" sz="1100" dirty="0">
              <a:solidFill>
                <a:srgbClr val="000000"/>
              </a:solidFill>
            </a:endParaRPr>
          </a:p>
          <a:p>
            <a:pPr>
              <a:lnSpc>
                <a:spcPct val="89000"/>
              </a:lnSpc>
            </a:pPr>
            <a:endParaRPr lang="en-US" sz="1100" dirty="0">
              <a:solidFill>
                <a:srgbClr val="000000"/>
              </a:solidFill>
            </a:endParaRPr>
          </a:p>
        </p:txBody>
      </p:sp>
    </p:spTree>
    <p:extLst>
      <p:ext uri="{BB962C8B-B14F-4D97-AF65-F5344CB8AC3E}">
        <p14:creationId xmlns:p14="http://schemas.microsoft.com/office/powerpoint/2010/main" val="191630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25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0-#ppt_w/2"/>
                                          </p:val>
                                        </p:tav>
                                        <p:tav tm="100000">
                                          <p:val>
                                            <p:strVal val="#ppt_x"/>
                                          </p:val>
                                        </p:tav>
                                      </p:tavLst>
                                    </p:anim>
                                    <p:anim calcmode="lin" valueType="num">
                                      <p:cBhvr additive="base">
                                        <p:cTn id="8" dur="8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62500" fill="hold" nodeType="withEffect">
                                  <p:stCondLst>
                                    <p:cond delay="2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900" fill="hold"/>
                                        <p:tgtEl>
                                          <p:spTgt spid="10"/>
                                        </p:tgtEl>
                                        <p:attrNameLst>
                                          <p:attrName>ppt_x</p:attrName>
                                        </p:attrNameLst>
                                      </p:cBhvr>
                                      <p:tavLst>
                                        <p:tav tm="0">
                                          <p:val>
                                            <p:strVal val="0-#ppt_w/2"/>
                                          </p:val>
                                        </p:tav>
                                        <p:tav tm="100000">
                                          <p:val>
                                            <p:strVal val="#ppt_x"/>
                                          </p:val>
                                        </p:tav>
                                      </p:tavLst>
                                    </p:anim>
                                    <p:anim calcmode="lin" valueType="num">
                                      <p:cBhvr additive="base">
                                        <p:cTn id="12" dur="9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62500" fill="hold" nodeType="withEffect">
                                  <p:stCondLst>
                                    <p:cond delay="200"/>
                                  </p:stCondLst>
                                  <p:childTnLst>
                                    <p:set>
                                      <p:cBhvr>
                                        <p:cTn id="14" dur="1" fill="hold">
                                          <p:stCondLst>
                                            <p:cond delay="0"/>
                                          </p:stCondLst>
                                        </p:cTn>
                                        <p:tgtEl>
                                          <p:spTgt spid="64"/>
                                        </p:tgtEl>
                                        <p:attrNameLst>
                                          <p:attrName>style.visibility</p:attrName>
                                        </p:attrNameLst>
                                      </p:cBhvr>
                                      <p:to>
                                        <p:strVal val="visible"/>
                                      </p:to>
                                    </p:set>
                                    <p:anim calcmode="lin" valueType="num">
                                      <p:cBhvr additive="base">
                                        <p:cTn id="15" dur="900" fill="hold"/>
                                        <p:tgtEl>
                                          <p:spTgt spid="64"/>
                                        </p:tgtEl>
                                        <p:attrNameLst>
                                          <p:attrName>ppt_x</p:attrName>
                                        </p:attrNameLst>
                                      </p:cBhvr>
                                      <p:tavLst>
                                        <p:tav tm="0">
                                          <p:val>
                                            <p:strVal val="0-#ppt_w/2"/>
                                          </p:val>
                                        </p:tav>
                                        <p:tav tm="100000">
                                          <p:val>
                                            <p:strVal val="#ppt_x"/>
                                          </p:val>
                                        </p:tav>
                                      </p:tavLst>
                                    </p:anim>
                                    <p:anim calcmode="lin" valueType="num">
                                      <p:cBhvr additive="base">
                                        <p:cTn id="16" dur="900" fill="hold"/>
                                        <p:tgtEl>
                                          <p:spTgt spid="64"/>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800"/>
                                  </p:stCondLst>
                                  <p:childTnLst>
                                    <p:set>
                                      <p:cBhvr>
                                        <p:cTn id="18" dur="1" fill="hold">
                                          <p:stCondLst>
                                            <p:cond delay="0"/>
                                          </p:stCondLst>
                                        </p:cTn>
                                        <p:tgtEl>
                                          <p:spTgt spid="94"/>
                                        </p:tgtEl>
                                        <p:attrNameLst>
                                          <p:attrName>style.visibility</p:attrName>
                                        </p:attrNameLst>
                                      </p:cBhvr>
                                      <p:to>
                                        <p:strVal val="visible"/>
                                      </p:to>
                                    </p:set>
                                    <p:animEffect transition="in" filter="fade">
                                      <p:cBhvr>
                                        <p:cTn id="19" dur="500"/>
                                        <p:tgtEl>
                                          <p:spTgt spid="94"/>
                                        </p:tgtEl>
                                      </p:cBhvr>
                                    </p:animEffect>
                                  </p:childTnLst>
                                </p:cTn>
                              </p:par>
                              <p:par>
                                <p:cTn id="20" presetID="2" presetClass="entr" presetSubtype="2" decel="62500" fill="hold" nodeType="withEffect">
                                  <p:stCondLst>
                                    <p:cond delay="200"/>
                                  </p:stCondLst>
                                  <p:childTnLst>
                                    <p:set>
                                      <p:cBhvr>
                                        <p:cTn id="21" dur="1" fill="hold">
                                          <p:stCondLst>
                                            <p:cond delay="0"/>
                                          </p:stCondLst>
                                        </p:cTn>
                                        <p:tgtEl>
                                          <p:spTgt spid="70"/>
                                        </p:tgtEl>
                                        <p:attrNameLst>
                                          <p:attrName>style.visibility</p:attrName>
                                        </p:attrNameLst>
                                      </p:cBhvr>
                                      <p:to>
                                        <p:strVal val="visible"/>
                                      </p:to>
                                    </p:set>
                                    <p:anim calcmode="lin" valueType="num">
                                      <p:cBhvr additive="base">
                                        <p:cTn id="22" dur="900" fill="hold"/>
                                        <p:tgtEl>
                                          <p:spTgt spid="70"/>
                                        </p:tgtEl>
                                        <p:attrNameLst>
                                          <p:attrName>ppt_x</p:attrName>
                                        </p:attrNameLst>
                                      </p:cBhvr>
                                      <p:tavLst>
                                        <p:tav tm="0">
                                          <p:val>
                                            <p:strVal val="1+#ppt_w/2"/>
                                          </p:val>
                                        </p:tav>
                                        <p:tav tm="100000">
                                          <p:val>
                                            <p:strVal val="#ppt_x"/>
                                          </p:val>
                                        </p:tav>
                                      </p:tavLst>
                                    </p:anim>
                                    <p:anim calcmode="lin" valueType="num">
                                      <p:cBhvr additive="base">
                                        <p:cTn id="23" dur="900" fill="hold"/>
                                        <p:tgtEl>
                                          <p:spTgt spid="70"/>
                                        </p:tgtEl>
                                        <p:attrNameLst>
                                          <p:attrName>ppt_y</p:attrName>
                                        </p:attrNameLst>
                                      </p:cBhvr>
                                      <p:tavLst>
                                        <p:tav tm="0">
                                          <p:val>
                                            <p:strVal val="#ppt_y"/>
                                          </p:val>
                                        </p:tav>
                                        <p:tav tm="100000">
                                          <p:val>
                                            <p:strVal val="#ppt_y"/>
                                          </p:val>
                                        </p:tav>
                                      </p:tavLst>
                                    </p:anim>
                                  </p:childTnLst>
                                </p:cTn>
                              </p:par>
                              <p:par>
                                <p:cTn id="24" presetID="2" presetClass="entr" presetSubtype="2" decel="6250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1400" fill="hold"/>
                                        <p:tgtEl>
                                          <p:spTgt spid="51"/>
                                        </p:tgtEl>
                                        <p:attrNameLst>
                                          <p:attrName>ppt_x</p:attrName>
                                        </p:attrNameLst>
                                      </p:cBhvr>
                                      <p:tavLst>
                                        <p:tav tm="0">
                                          <p:val>
                                            <p:strVal val="1+#ppt_w/2"/>
                                          </p:val>
                                        </p:tav>
                                        <p:tav tm="100000">
                                          <p:val>
                                            <p:strVal val="#ppt_x"/>
                                          </p:val>
                                        </p:tav>
                                      </p:tavLst>
                                    </p:anim>
                                    <p:anim calcmode="lin" valueType="num">
                                      <p:cBhvr additive="base">
                                        <p:cTn id="27" dur="1400" fill="hold"/>
                                        <p:tgtEl>
                                          <p:spTgt spid="51"/>
                                        </p:tgtEl>
                                        <p:attrNameLst>
                                          <p:attrName>ppt_y</p:attrName>
                                        </p:attrNameLst>
                                      </p:cBhvr>
                                      <p:tavLst>
                                        <p:tav tm="0">
                                          <p:val>
                                            <p:strVal val="#ppt_y"/>
                                          </p:val>
                                        </p:tav>
                                        <p:tav tm="100000">
                                          <p:val>
                                            <p:strVal val="#ppt_y"/>
                                          </p:val>
                                        </p:tav>
                                      </p:tavLst>
                                    </p:anim>
                                  </p:childTnLst>
                                </p:cTn>
                              </p:par>
                              <p:par>
                                <p:cTn id="28" presetID="2" presetClass="entr" presetSubtype="8" decel="62500" fill="hold" nodeType="withEffect">
                                  <p:stCondLst>
                                    <p:cond delay="300"/>
                                  </p:stCondLst>
                                  <p:childTnLst>
                                    <p:set>
                                      <p:cBhvr>
                                        <p:cTn id="29" dur="1" fill="hold">
                                          <p:stCondLst>
                                            <p:cond delay="0"/>
                                          </p:stCondLst>
                                        </p:cTn>
                                        <p:tgtEl>
                                          <p:spTgt spid="61"/>
                                        </p:tgtEl>
                                        <p:attrNameLst>
                                          <p:attrName>style.visibility</p:attrName>
                                        </p:attrNameLst>
                                      </p:cBhvr>
                                      <p:to>
                                        <p:strVal val="visible"/>
                                      </p:to>
                                    </p:set>
                                    <p:anim calcmode="lin" valueType="num">
                                      <p:cBhvr additive="base">
                                        <p:cTn id="30" dur="1400" fill="hold"/>
                                        <p:tgtEl>
                                          <p:spTgt spid="61"/>
                                        </p:tgtEl>
                                        <p:attrNameLst>
                                          <p:attrName>ppt_x</p:attrName>
                                        </p:attrNameLst>
                                      </p:cBhvr>
                                      <p:tavLst>
                                        <p:tav tm="0">
                                          <p:val>
                                            <p:strVal val="0-#ppt_w/2"/>
                                          </p:val>
                                        </p:tav>
                                        <p:tav tm="100000">
                                          <p:val>
                                            <p:strVal val="#ppt_x"/>
                                          </p:val>
                                        </p:tav>
                                      </p:tavLst>
                                    </p:anim>
                                    <p:anim calcmode="lin" valueType="num">
                                      <p:cBhvr additive="base">
                                        <p:cTn id="31" dur="1400" fill="hold"/>
                                        <p:tgtEl>
                                          <p:spTgt spid="61"/>
                                        </p:tgtEl>
                                        <p:attrNameLst>
                                          <p:attrName>ppt_y</p:attrName>
                                        </p:attrNameLst>
                                      </p:cBhvr>
                                      <p:tavLst>
                                        <p:tav tm="0">
                                          <p:val>
                                            <p:strVal val="#ppt_y"/>
                                          </p:val>
                                        </p:tav>
                                        <p:tav tm="100000">
                                          <p:val>
                                            <p:strVal val="#ppt_y"/>
                                          </p:val>
                                        </p:tav>
                                      </p:tavLst>
                                    </p:anim>
                                  </p:childTnLst>
                                </p:cTn>
                              </p:par>
                              <p:par>
                                <p:cTn id="32" presetID="2" presetClass="entr" presetSubtype="8" decel="62500"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2000" fill="hold"/>
                                        <p:tgtEl>
                                          <p:spTgt spid="46"/>
                                        </p:tgtEl>
                                        <p:attrNameLst>
                                          <p:attrName>ppt_x</p:attrName>
                                        </p:attrNameLst>
                                      </p:cBhvr>
                                      <p:tavLst>
                                        <p:tav tm="0">
                                          <p:val>
                                            <p:strVal val="0-#ppt_w/2"/>
                                          </p:val>
                                        </p:tav>
                                        <p:tav tm="100000">
                                          <p:val>
                                            <p:strVal val="#ppt_x"/>
                                          </p:val>
                                        </p:tav>
                                      </p:tavLst>
                                    </p:anim>
                                    <p:anim calcmode="lin" valueType="num">
                                      <p:cBhvr additive="base">
                                        <p:cTn id="35" dur="2000" fill="hold"/>
                                        <p:tgtEl>
                                          <p:spTgt spid="46"/>
                                        </p:tgtEl>
                                        <p:attrNameLst>
                                          <p:attrName>ppt_y</p:attrName>
                                        </p:attrNameLst>
                                      </p:cBhvr>
                                      <p:tavLst>
                                        <p:tav tm="0">
                                          <p:val>
                                            <p:strVal val="#ppt_y"/>
                                          </p:val>
                                        </p:tav>
                                        <p:tav tm="100000">
                                          <p:val>
                                            <p:strVal val="#ppt_y"/>
                                          </p:val>
                                        </p:tav>
                                      </p:tavLst>
                                    </p:anim>
                                  </p:childTnLst>
                                </p:cTn>
                              </p:par>
                              <p:par>
                                <p:cTn id="36" presetID="2" presetClass="entr" presetSubtype="2" decel="62500" fill="hold" nodeType="withEffect">
                                  <p:stCondLst>
                                    <p:cond delay="80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1400" fill="hold"/>
                                        <p:tgtEl>
                                          <p:spTgt spid="56"/>
                                        </p:tgtEl>
                                        <p:attrNameLst>
                                          <p:attrName>ppt_x</p:attrName>
                                        </p:attrNameLst>
                                      </p:cBhvr>
                                      <p:tavLst>
                                        <p:tav tm="0">
                                          <p:val>
                                            <p:strVal val="1+#ppt_w/2"/>
                                          </p:val>
                                        </p:tav>
                                        <p:tav tm="100000">
                                          <p:val>
                                            <p:strVal val="#ppt_x"/>
                                          </p:val>
                                        </p:tav>
                                      </p:tavLst>
                                    </p:anim>
                                    <p:anim calcmode="lin" valueType="num">
                                      <p:cBhvr additive="base">
                                        <p:cTn id="39" dur="1400" fill="hold"/>
                                        <p:tgtEl>
                                          <p:spTgt spid="56"/>
                                        </p:tgtEl>
                                        <p:attrNameLst>
                                          <p:attrName>ppt_y</p:attrName>
                                        </p:attrNameLst>
                                      </p:cBhvr>
                                      <p:tavLst>
                                        <p:tav tm="0">
                                          <p:val>
                                            <p:strVal val="#ppt_y"/>
                                          </p:val>
                                        </p:tav>
                                        <p:tav tm="100000">
                                          <p:val>
                                            <p:strVal val="#ppt_y"/>
                                          </p:val>
                                        </p:tav>
                                      </p:tavLst>
                                    </p:anim>
                                  </p:childTnLst>
                                </p:cTn>
                              </p:par>
                            </p:childTnLst>
                          </p:cTn>
                        </p:par>
                        <p:par>
                          <p:cTn id="40" fill="hold">
                            <p:stCondLst>
                              <p:cond delay="2200"/>
                            </p:stCondLst>
                            <p:childTnLst>
                              <p:par>
                                <p:cTn id="41" presetID="9" presetClass="emph" presetSubtype="0" nodeType="afterEffect">
                                  <p:stCondLst>
                                    <p:cond delay="0"/>
                                  </p:stCondLst>
                                  <p:childTnLst>
                                    <p:set>
                                      <p:cBhvr>
                                        <p:cTn id="42" dur="indefinite"/>
                                        <p:tgtEl>
                                          <p:spTgt spid="4"/>
                                        </p:tgtEl>
                                        <p:attrNameLst>
                                          <p:attrName>style.opacity</p:attrName>
                                        </p:attrNameLst>
                                      </p:cBhvr>
                                      <p:to>
                                        <p:strVal val="0.75"/>
                                      </p:to>
                                    </p:set>
                                    <p:animEffect filter="image" prLst="opacity: 0.75">
                                      <p:cBhvr rctx="IE">
                                        <p:cTn id="43" dur="indefinite"/>
                                        <p:tgtEl>
                                          <p:spTgt spid="4"/>
                                        </p:tgtEl>
                                      </p:cBhvr>
                                    </p:animEffect>
                                  </p:childTnLst>
                                </p:cTn>
                              </p:par>
                              <p:par>
                                <p:cTn id="44" presetID="9" presetClass="emph" presetSubtype="0" nodeType="withEffect">
                                  <p:stCondLst>
                                    <p:cond delay="0"/>
                                  </p:stCondLst>
                                  <p:childTnLst>
                                    <p:set>
                                      <p:cBhvr>
                                        <p:cTn id="45" dur="indefinite"/>
                                        <p:tgtEl>
                                          <p:spTgt spid="10"/>
                                        </p:tgtEl>
                                        <p:attrNameLst>
                                          <p:attrName>style.opacity</p:attrName>
                                        </p:attrNameLst>
                                      </p:cBhvr>
                                      <p:to>
                                        <p:strVal val="0.75"/>
                                      </p:to>
                                    </p:set>
                                    <p:animEffect filter="image" prLst="opacity: 0.75">
                                      <p:cBhvr rctx="IE">
                                        <p:cTn id="46" dur="indefinite"/>
                                        <p:tgtEl>
                                          <p:spTgt spid="10"/>
                                        </p:tgtEl>
                                      </p:cBhvr>
                                    </p:animEffect>
                                  </p:childTnLst>
                                </p:cTn>
                              </p:par>
                              <p:par>
                                <p:cTn id="47" presetID="9" presetClass="emph" presetSubtype="0" nodeType="withEffect">
                                  <p:stCondLst>
                                    <p:cond delay="0"/>
                                  </p:stCondLst>
                                  <p:childTnLst>
                                    <p:set>
                                      <p:cBhvr>
                                        <p:cTn id="48" dur="indefinite"/>
                                        <p:tgtEl>
                                          <p:spTgt spid="64"/>
                                        </p:tgtEl>
                                        <p:attrNameLst>
                                          <p:attrName>style.opacity</p:attrName>
                                        </p:attrNameLst>
                                      </p:cBhvr>
                                      <p:to>
                                        <p:strVal val="0.75"/>
                                      </p:to>
                                    </p:set>
                                    <p:animEffect filter="image" prLst="opacity: 0.75">
                                      <p:cBhvr rctx="IE">
                                        <p:cTn id="49" dur="indefinite"/>
                                        <p:tgtEl>
                                          <p:spTgt spid="64"/>
                                        </p:tgtEl>
                                      </p:cBhvr>
                                    </p:animEffect>
                                  </p:childTnLst>
                                </p:cTn>
                              </p:par>
                              <p:par>
                                <p:cTn id="50" presetID="9" presetClass="emph" presetSubtype="0" nodeType="withEffect">
                                  <p:stCondLst>
                                    <p:cond delay="0"/>
                                  </p:stCondLst>
                                  <p:childTnLst>
                                    <p:set>
                                      <p:cBhvr>
                                        <p:cTn id="51" dur="indefinite"/>
                                        <p:tgtEl>
                                          <p:spTgt spid="70"/>
                                        </p:tgtEl>
                                        <p:attrNameLst>
                                          <p:attrName>style.opacity</p:attrName>
                                        </p:attrNameLst>
                                      </p:cBhvr>
                                      <p:to>
                                        <p:strVal val="0.75"/>
                                      </p:to>
                                    </p:set>
                                    <p:animEffect filter="image" prLst="opacity: 0.75">
                                      <p:cBhvr rctx="IE">
                                        <p:cTn id="52" dur="indefinite"/>
                                        <p:tgtEl>
                                          <p:spTgt spid="70"/>
                                        </p:tgtEl>
                                      </p:cBhvr>
                                    </p:animEffect>
                                  </p:childTnLst>
                                </p:cTn>
                              </p:par>
                              <p:par>
                                <p:cTn id="53" presetID="9" presetClass="emph" presetSubtype="0" nodeType="withEffect">
                                  <p:stCondLst>
                                    <p:cond delay="0"/>
                                  </p:stCondLst>
                                  <p:childTnLst>
                                    <p:set>
                                      <p:cBhvr>
                                        <p:cTn id="54" dur="indefinite"/>
                                        <p:tgtEl>
                                          <p:spTgt spid="51"/>
                                        </p:tgtEl>
                                        <p:attrNameLst>
                                          <p:attrName>style.opacity</p:attrName>
                                        </p:attrNameLst>
                                      </p:cBhvr>
                                      <p:to>
                                        <p:strVal val="0.75"/>
                                      </p:to>
                                    </p:set>
                                    <p:animEffect filter="image" prLst="opacity: 0.75">
                                      <p:cBhvr rctx="IE">
                                        <p:cTn id="55" dur="indefinite"/>
                                        <p:tgtEl>
                                          <p:spTgt spid="51"/>
                                        </p:tgtEl>
                                      </p:cBhvr>
                                    </p:animEffect>
                                  </p:childTnLst>
                                </p:cTn>
                              </p:par>
                              <p:par>
                                <p:cTn id="56" presetID="9" presetClass="emph" presetSubtype="0" nodeType="withEffect">
                                  <p:stCondLst>
                                    <p:cond delay="0"/>
                                  </p:stCondLst>
                                  <p:childTnLst>
                                    <p:set>
                                      <p:cBhvr>
                                        <p:cTn id="57" dur="indefinite"/>
                                        <p:tgtEl>
                                          <p:spTgt spid="61"/>
                                        </p:tgtEl>
                                        <p:attrNameLst>
                                          <p:attrName>style.opacity</p:attrName>
                                        </p:attrNameLst>
                                      </p:cBhvr>
                                      <p:to>
                                        <p:strVal val="0.75"/>
                                      </p:to>
                                    </p:set>
                                    <p:animEffect filter="image" prLst="opacity: 0.75">
                                      <p:cBhvr rctx="IE">
                                        <p:cTn id="58" dur="indefinite"/>
                                        <p:tgtEl>
                                          <p:spTgt spid="61"/>
                                        </p:tgtEl>
                                      </p:cBhvr>
                                    </p:animEffect>
                                  </p:childTnLst>
                                </p:cTn>
                              </p:par>
                              <p:par>
                                <p:cTn id="59" presetID="9" presetClass="emph" presetSubtype="0" nodeType="withEffect">
                                  <p:stCondLst>
                                    <p:cond delay="0"/>
                                  </p:stCondLst>
                                  <p:childTnLst>
                                    <p:set>
                                      <p:cBhvr>
                                        <p:cTn id="60" dur="indefinite"/>
                                        <p:tgtEl>
                                          <p:spTgt spid="46"/>
                                        </p:tgtEl>
                                        <p:attrNameLst>
                                          <p:attrName>style.opacity</p:attrName>
                                        </p:attrNameLst>
                                      </p:cBhvr>
                                      <p:to>
                                        <p:strVal val="0.75"/>
                                      </p:to>
                                    </p:set>
                                    <p:animEffect filter="image" prLst="opacity: 0.75">
                                      <p:cBhvr rctx="IE">
                                        <p:cTn id="61" dur="indefinite"/>
                                        <p:tgtEl>
                                          <p:spTgt spid="46"/>
                                        </p:tgtEl>
                                      </p:cBhvr>
                                    </p:animEffect>
                                  </p:childTnLst>
                                </p:cTn>
                              </p:par>
                              <p:par>
                                <p:cTn id="62" presetID="9" presetClass="emph" presetSubtype="0" nodeType="withEffect">
                                  <p:stCondLst>
                                    <p:cond delay="0"/>
                                  </p:stCondLst>
                                  <p:childTnLst>
                                    <p:set>
                                      <p:cBhvr>
                                        <p:cTn id="63" dur="indefinite"/>
                                        <p:tgtEl>
                                          <p:spTgt spid="56"/>
                                        </p:tgtEl>
                                        <p:attrNameLst>
                                          <p:attrName>style.opacity</p:attrName>
                                        </p:attrNameLst>
                                      </p:cBhvr>
                                      <p:to>
                                        <p:strVal val="0.75"/>
                                      </p:to>
                                    </p:set>
                                    <p:animEffect filter="image" prLst="opacity: 0.75">
                                      <p:cBhvr rctx="IE">
                                        <p:cTn id="64" dur="indefinite"/>
                                        <p:tgtEl>
                                          <p:spTgt spid="56"/>
                                        </p:tgtEl>
                                      </p:cBhvr>
                                    </p:animEffect>
                                  </p:childTnLst>
                                </p:cTn>
                              </p:par>
                            </p:childTnLst>
                          </p:cTn>
                        </p:par>
                        <p:par>
                          <p:cTn id="65" fill="hold">
                            <p:stCondLst>
                              <p:cond delay="2200"/>
                            </p:stCondLst>
                            <p:childTnLst>
                              <p:par>
                                <p:cTn id="66" presetID="14" presetClass="exit" presetSubtype="10" fill="hold" nodeType="afterEffect">
                                  <p:stCondLst>
                                    <p:cond delay="0"/>
                                  </p:stCondLst>
                                  <p:childTnLst>
                                    <p:animEffect transition="out" filter="randombar(horizontal)">
                                      <p:cBhvr>
                                        <p:cTn id="67" dur="500"/>
                                        <p:tgtEl>
                                          <p:spTgt spid="4"/>
                                        </p:tgtEl>
                                      </p:cBhvr>
                                    </p:animEffect>
                                    <p:set>
                                      <p:cBhvr>
                                        <p:cTn id="68" dur="1" fill="hold">
                                          <p:stCondLst>
                                            <p:cond delay="499"/>
                                          </p:stCondLst>
                                        </p:cTn>
                                        <p:tgtEl>
                                          <p:spTgt spid="4"/>
                                        </p:tgtEl>
                                        <p:attrNameLst>
                                          <p:attrName>style.visibility</p:attrName>
                                        </p:attrNameLst>
                                      </p:cBhvr>
                                      <p:to>
                                        <p:strVal val="hidden"/>
                                      </p:to>
                                    </p:set>
                                  </p:childTnLst>
                                </p:cTn>
                              </p:par>
                              <p:par>
                                <p:cTn id="69" presetID="14" presetClass="exit" presetSubtype="10" fill="hold" nodeType="withEffect">
                                  <p:stCondLst>
                                    <p:cond delay="0"/>
                                  </p:stCondLst>
                                  <p:childTnLst>
                                    <p:animEffect transition="out" filter="randombar(horizontal)">
                                      <p:cBhvr>
                                        <p:cTn id="70" dur="500"/>
                                        <p:tgtEl>
                                          <p:spTgt spid="10"/>
                                        </p:tgtEl>
                                      </p:cBhvr>
                                    </p:animEffect>
                                    <p:set>
                                      <p:cBhvr>
                                        <p:cTn id="71" dur="1" fill="hold">
                                          <p:stCondLst>
                                            <p:cond delay="499"/>
                                          </p:stCondLst>
                                        </p:cTn>
                                        <p:tgtEl>
                                          <p:spTgt spid="10"/>
                                        </p:tgtEl>
                                        <p:attrNameLst>
                                          <p:attrName>style.visibility</p:attrName>
                                        </p:attrNameLst>
                                      </p:cBhvr>
                                      <p:to>
                                        <p:strVal val="hidden"/>
                                      </p:to>
                                    </p:set>
                                  </p:childTnLst>
                                </p:cTn>
                              </p:par>
                              <p:par>
                                <p:cTn id="72" presetID="14" presetClass="exit" presetSubtype="10" fill="hold" nodeType="withEffect">
                                  <p:stCondLst>
                                    <p:cond delay="0"/>
                                  </p:stCondLst>
                                  <p:childTnLst>
                                    <p:animEffect transition="out" filter="randombar(horizontal)">
                                      <p:cBhvr>
                                        <p:cTn id="73" dur="500"/>
                                        <p:tgtEl>
                                          <p:spTgt spid="64"/>
                                        </p:tgtEl>
                                      </p:cBhvr>
                                    </p:animEffect>
                                    <p:set>
                                      <p:cBhvr>
                                        <p:cTn id="74" dur="1" fill="hold">
                                          <p:stCondLst>
                                            <p:cond delay="499"/>
                                          </p:stCondLst>
                                        </p:cTn>
                                        <p:tgtEl>
                                          <p:spTgt spid="64"/>
                                        </p:tgtEl>
                                        <p:attrNameLst>
                                          <p:attrName>style.visibility</p:attrName>
                                        </p:attrNameLst>
                                      </p:cBhvr>
                                      <p:to>
                                        <p:strVal val="hidden"/>
                                      </p:to>
                                    </p:set>
                                  </p:childTnLst>
                                </p:cTn>
                              </p:par>
                              <p:par>
                                <p:cTn id="75" presetID="14" presetClass="exit" presetSubtype="10" fill="hold" nodeType="withEffect">
                                  <p:stCondLst>
                                    <p:cond delay="0"/>
                                  </p:stCondLst>
                                  <p:childTnLst>
                                    <p:animEffect transition="out" filter="randombar(horizontal)">
                                      <p:cBhvr>
                                        <p:cTn id="76" dur="500"/>
                                        <p:tgtEl>
                                          <p:spTgt spid="70"/>
                                        </p:tgtEl>
                                      </p:cBhvr>
                                    </p:animEffect>
                                    <p:set>
                                      <p:cBhvr>
                                        <p:cTn id="77" dur="1" fill="hold">
                                          <p:stCondLst>
                                            <p:cond delay="499"/>
                                          </p:stCondLst>
                                        </p:cTn>
                                        <p:tgtEl>
                                          <p:spTgt spid="70"/>
                                        </p:tgtEl>
                                        <p:attrNameLst>
                                          <p:attrName>style.visibility</p:attrName>
                                        </p:attrNameLst>
                                      </p:cBhvr>
                                      <p:to>
                                        <p:strVal val="hidden"/>
                                      </p:to>
                                    </p:set>
                                  </p:childTnLst>
                                </p:cTn>
                              </p:par>
                              <p:par>
                                <p:cTn id="78" presetID="14" presetClass="exit" presetSubtype="10" fill="hold" nodeType="withEffect">
                                  <p:stCondLst>
                                    <p:cond delay="0"/>
                                  </p:stCondLst>
                                  <p:childTnLst>
                                    <p:animEffect transition="out" filter="randombar(horizontal)">
                                      <p:cBhvr>
                                        <p:cTn id="79" dur="500"/>
                                        <p:tgtEl>
                                          <p:spTgt spid="51"/>
                                        </p:tgtEl>
                                      </p:cBhvr>
                                    </p:animEffect>
                                    <p:set>
                                      <p:cBhvr>
                                        <p:cTn id="80" dur="1" fill="hold">
                                          <p:stCondLst>
                                            <p:cond delay="499"/>
                                          </p:stCondLst>
                                        </p:cTn>
                                        <p:tgtEl>
                                          <p:spTgt spid="51"/>
                                        </p:tgtEl>
                                        <p:attrNameLst>
                                          <p:attrName>style.visibility</p:attrName>
                                        </p:attrNameLst>
                                      </p:cBhvr>
                                      <p:to>
                                        <p:strVal val="hidden"/>
                                      </p:to>
                                    </p:set>
                                  </p:childTnLst>
                                </p:cTn>
                              </p:par>
                              <p:par>
                                <p:cTn id="81" presetID="14" presetClass="exit" presetSubtype="10" fill="hold" nodeType="withEffect">
                                  <p:stCondLst>
                                    <p:cond delay="0"/>
                                  </p:stCondLst>
                                  <p:childTnLst>
                                    <p:animEffect transition="out" filter="randombar(horizontal)">
                                      <p:cBhvr>
                                        <p:cTn id="82" dur="500"/>
                                        <p:tgtEl>
                                          <p:spTgt spid="46"/>
                                        </p:tgtEl>
                                      </p:cBhvr>
                                    </p:animEffect>
                                    <p:set>
                                      <p:cBhvr>
                                        <p:cTn id="83" dur="1" fill="hold">
                                          <p:stCondLst>
                                            <p:cond delay="499"/>
                                          </p:stCondLst>
                                        </p:cTn>
                                        <p:tgtEl>
                                          <p:spTgt spid="46"/>
                                        </p:tgtEl>
                                        <p:attrNameLst>
                                          <p:attrName>style.visibility</p:attrName>
                                        </p:attrNameLst>
                                      </p:cBhvr>
                                      <p:to>
                                        <p:strVal val="hidden"/>
                                      </p:to>
                                    </p:set>
                                  </p:childTnLst>
                                </p:cTn>
                              </p:par>
                              <p:par>
                                <p:cTn id="84" presetID="14" presetClass="exit" presetSubtype="10" fill="hold" nodeType="withEffect">
                                  <p:stCondLst>
                                    <p:cond delay="0"/>
                                  </p:stCondLst>
                                  <p:childTnLst>
                                    <p:animEffect transition="out" filter="randombar(horizontal)">
                                      <p:cBhvr>
                                        <p:cTn id="85" dur="500"/>
                                        <p:tgtEl>
                                          <p:spTgt spid="56"/>
                                        </p:tgtEl>
                                      </p:cBhvr>
                                    </p:animEffect>
                                    <p:set>
                                      <p:cBhvr>
                                        <p:cTn id="86" dur="1" fill="hold">
                                          <p:stCondLst>
                                            <p:cond delay="499"/>
                                          </p:stCondLst>
                                        </p:cTn>
                                        <p:tgtEl>
                                          <p:spTgt spid="56"/>
                                        </p:tgtEl>
                                        <p:attrNameLst>
                                          <p:attrName>style.visibility</p:attrName>
                                        </p:attrNameLst>
                                      </p:cBhvr>
                                      <p:to>
                                        <p:strVal val="hidden"/>
                                      </p:to>
                                    </p:set>
                                  </p:childTnLst>
                                </p:cTn>
                              </p:par>
                              <p:par>
                                <p:cTn id="87" presetID="14" presetClass="exit" presetSubtype="10" fill="hold" nodeType="withEffect">
                                  <p:stCondLst>
                                    <p:cond delay="0"/>
                                  </p:stCondLst>
                                  <p:childTnLst>
                                    <p:animEffect transition="out" filter="randombar(horizontal)">
                                      <p:cBhvr>
                                        <p:cTn id="88" dur="500"/>
                                        <p:tgtEl>
                                          <p:spTgt spid="61"/>
                                        </p:tgtEl>
                                      </p:cBhvr>
                                    </p:animEffect>
                                    <p:set>
                                      <p:cBhvr>
                                        <p:cTn id="89"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6795941" y="2590800"/>
            <a:ext cx="1595578" cy="304800"/>
            <a:chOff x="6862622" y="1733550"/>
            <a:chExt cx="1595578" cy="304800"/>
          </a:xfrm>
        </p:grpSpPr>
        <p:sp>
          <p:nvSpPr>
            <p:cNvPr id="14" name="Chevron 13"/>
            <p:cNvSpPr/>
            <p:nvPr/>
          </p:nvSpPr>
          <p:spPr>
            <a:xfrm>
              <a:off x="6862622" y="1733550"/>
              <a:ext cx="1595578" cy="304800"/>
            </a:xfrm>
            <a:prstGeom prst="chevron">
              <a:avLst>
                <a:gd name="adj" fmla="val 32323"/>
              </a:avLst>
            </a:prstGeom>
            <a:solidFill>
              <a:schemeClr val="accent5"/>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6" name="Oval 45"/>
            <p:cNvSpPr/>
            <p:nvPr/>
          </p:nvSpPr>
          <p:spPr>
            <a:xfrm>
              <a:off x="7617114" y="1833416"/>
              <a:ext cx="86594" cy="8659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8" name="Group 7"/>
          <p:cNvGrpSpPr/>
          <p:nvPr/>
        </p:nvGrpSpPr>
        <p:grpSpPr>
          <a:xfrm>
            <a:off x="5275550" y="2590800"/>
            <a:ext cx="1595578" cy="304800"/>
            <a:chOff x="5318416" y="1733550"/>
            <a:chExt cx="1595578" cy="304800"/>
          </a:xfrm>
        </p:grpSpPr>
        <p:sp>
          <p:nvSpPr>
            <p:cNvPr id="13" name="Chevron 12"/>
            <p:cNvSpPr/>
            <p:nvPr/>
          </p:nvSpPr>
          <p:spPr>
            <a:xfrm>
              <a:off x="5318416" y="1733550"/>
              <a:ext cx="1595578" cy="304800"/>
            </a:xfrm>
            <a:prstGeom prst="chevron">
              <a:avLst>
                <a:gd name="adj" fmla="val 32323"/>
              </a:avLst>
            </a:prstGeom>
            <a:solidFill>
              <a:schemeClr val="accent4"/>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5" name="Oval 44"/>
            <p:cNvSpPr/>
            <p:nvPr/>
          </p:nvSpPr>
          <p:spPr>
            <a:xfrm>
              <a:off x="6072908" y="1833416"/>
              <a:ext cx="86594" cy="8659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6"/>
          <p:cNvGrpSpPr/>
          <p:nvPr/>
        </p:nvGrpSpPr>
        <p:grpSpPr>
          <a:xfrm>
            <a:off x="3755160" y="2590800"/>
            <a:ext cx="1595578" cy="304800"/>
            <a:chOff x="3774211" y="1733550"/>
            <a:chExt cx="1595578" cy="304800"/>
          </a:xfrm>
        </p:grpSpPr>
        <p:sp>
          <p:nvSpPr>
            <p:cNvPr id="12" name="Chevron 11"/>
            <p:cNvSpPr/>
            <p:nvPr/>
          </p:nvSpPr>
          <p:spPr>
            <a:xfrm>
              <a:off x="3774211" y="1733550"/>
              <a:ext cx="1595578" cy="304800"/>
            </a:xfrm>
            <a:prstGeom prst="chevron">
              <a:avLst>
                <a:gd name="adj" fmla="val 32323"/>
              </a:avLst>
            </a:prstGeom>
            <a:solidFill>
              <a:schemeClr val="accent3"/>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4" name="Oval 43"/>
            <p:cNvSpPr/>
            <p:nvPr/>
          </p:nvSpPr>
          <p:spPr>
            <a:xfrm>
              <a:off x="4528703" y="1833416"/>
              <a:ext cx="86594" cy="8659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6" name="Group 5"/>
          <p:cNvGrpSpPr/>
          <p:nvPr/>
        </p:nvGrpSpPr>
        <p:grpSpPr>
          <a:xfrm>
            <a:off x="2234769" y="2590800"/>
            <a:ext cx="1595578" cy="304800"/>
            <a:chOff x="2230005" y="1733550"/>
            <a:chExt cx="1595578" cy="304800"/>
          </a:xfrm>
        </p:grpSpPr>
        <p:sp>
          <p:nvSpPr>
            <p:cNvPr id="11" name="Chevron 10"/>
            <p:cNvSpPr/>
            <p:nvPr/>
          </p:nvSpPr>
          <p:spPr>
            <a:xfrm>
              <a:off x="2230005" y="1733550"/>
              <a:ext cx="1595578" cy="304800"/>
            </a:xfrm>
            <a:prstGeom prst="chevron">
              <a:avLst>
                <a:gd name="adj" fmla="val 32323"/>
              </a:avLst>
            </a:prstGeom>
            <a:solidFill>
              <a:schemeClr val="accent2"/>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3" name="Oval 42"/>
            <p:cNvSpPr/>
            <p:nvPr/>
          </p:nvSpPr>
          <p:spPr>
            <a:xfrm>
              <a:off x="2984497" y="1833416"/>
              <a:ext cx="86594" cy="8659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p:txBody>
          <a:bodyPr/>
          <a:lstStyle/>
          <a:p>
            <a:r>
              <a:rPr lang="en-US" b="1" dirty="0"/>
              <a:t>Random Forest Regression</a:t>
            </a:r>
          </a:p>
        </p:txBody>
      </p:sp>
      <p:sp>
        <p:nvSpPr>
          <p:cNvPr id="3" name="Text Placeholder 2"/>
          <p:cNvSpPr>
            <a:spLocks noGrp="1"/>
          </p:cNvSpPr>
          <p:nvPr>
            <p:ph type="body" sz="quarter" idx="10"/>
          </p:nvPr>
        </p:nvSpPr>
        <p:spPr/>
        <p:txBody>
          <a:bodyPr/>
          <a:lstStyle/>
          <a:p>
            <a:r>
              <a:rPr lang="en-US" b="1" dirty="0"/>
              <a:t> Predictive model for tip as a percentage of the total fare</a:t>
            </a:r>
          </a:p>
        </p:txBody>
      </p:sp>
      <p:sp>
        <p:nvSpPr>
          <p:cNvPr id="16" name="Oval 15"/>
          <p:cNvSpPr/>
          <p:nvPr/>
        </p:nvSpPr>
        <p:spPr>
          <a:xfrm>
            <a:off x="1246622" y="3276600"/>
            <a:ext cx="531090" cy="53109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2767012" y="3276600"/>
            <a:ext cx="531090" cy="53109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Oval 17"/>
          <p:cNvSpPr/>
          <p:nvPr/>
        </p:nvSpPr>
        <p:spPr>
          <a:xfrm>
            <a:off x="4287403" y="3276600"/>
            <a:ext cx="531090" cy="53109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5807793" y="3276600"/>
            <a:ext cx="531090" cy="53109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Oval 19"/>
          <p:cNvSpPr/>
          <p:nvPr/>
        </p:nvSpPr>
        <p:spPr>
          <a:xfrm>
            <a:off x="7328184" y="3276600"/>
            <a:ext cx="531090" cy="53109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Rectangle 20"/>
          <p:cNvSpPr/>
          <p:nvPr/>
        </p:nvSpPr>
        <p:spPr>
          <a:xfrm>
            <a:off x="892447" y="2209800"/>
            <a:ext cx="1239442" cy="261610"/>
          </a:xfrm>
          <a:prstGeom prst="rect">
            <a:avLst/>
          </a:prstGeom>
        </p:spPr>
        <p:txBody>
          <a:bodyPr wrap="none">
            <a:spAutoFit/>
          </a:bodyPr>
          <a:lstStyle/>
          <a:p>
            <a:pPr algn="ctr"/>
            <a:r>
              <a:rPr lang="en-US" sz="1100" dirty="0"/>
              <a:t>DATA CLEANING</a:t>
            </a:r>
          </a:p>
        </p:txBody>
      </p:sp>
      <p:sp>
        <p:nvSpPr>
          <p:cNvPr id="22" name="Rectangle 21"/>
          <p:cNvSpPr/>
          <p:nvPr/>
        </p:nvSpPr>
        <p:spPr>
          <a:xfrm>
            <a:off x="2192587" y="2112646"/>
            <a:ext cx="1665841" cy="430887"/>
          </a:xfrm>
          <a:prstGeom prst="rect">
            <a:avLst/>
          </a:prstGeom>
        </p:spPr>
        <p:txBody>
          <a:bodyPr wrap="none">
            <a:spAutoFit/>
          </a:bodyPr>
          <a:lstStyle/>
          <a:p>
            <a:pPr algn="ctr"/>
            <a:r>
              <a:rPr lang="en-US" sz="1100" dirty="0"/>
              <a:t>EDA </a:t>
            </a:r>
          </a:p>
          <a:p>
            <a:pPr algn="ctr"/>
            <a:r>
              <a:rPr lang="en-US" sz="1100" dirty="0"/>
              <a:t>&amp; ASSUMPTION CHECK</a:t>
            </a:r>
            <a:endParaRPr lang="en-US" sz="1400" dirty="0"/>
          </a:p>
        </p:txBody>
      </p:sp>
      <p:sp>
        <p:nvSpPr>
          <p:cNvPr id="23" name="Rectangle 22"/>
          <p:cNvSpPr/>
          <p:nvPr/>
        </p:nvSpPr>
        <p:spPr>
          <a:xfrm>
            <a:off x="3810601" y="2215616"/>
            <a:ext cx="1484701" cy="261610"/>
          </a:xfrm>
          <a:prstGeom prst="rect">
            <a:avLst/>
          </a:prstGeom>
        </p:spPr>
        <p:txBody>
          <a:bodyPr wrap="none">
            <a:spAutoFit/>
          </a:bodyPr>
          <a:lstStyle/>
          <a:p>
            <a:pPr algn="ctr"/>
            <a:r>
              <a:rPr lang="en-US" sz="1100" dirty="0"/>
              <a:t>TRAINING AND TEST</a:t>
            </a:r>
          </a:p>
        </p:txBody>
      </p:sp>
      <p:sp>
        <p:nvSpPr>
          <p:cNvPr id="24" name="Rectangle 23"/>
          <p:cNvSpPr/>
          <p:nvPr/>
        </p:nvSpPr>
        <p:spPr>
          <a:xfrm>
            <a:off x="5637162" y="2209800"/>
            <a:ext cx="872355" cy="261610"/>
          </a:xfrm>
          <a:prstGeom prst="rect">
            <a:avLst/>
          </a:prstGeom>
        </p:spPr>
        <p:txBody>
          <a:bodyPr wrap="none">
            <a:spAutoFit/>
          </a:bodyPr>
          <a:lstStyle/>
          <a:p>
            <a:pPr algn="ctr"/>
            <a:r>
              <a:rPr lang="en-US" sz="1100" dirty="0"/>
              <a:t>MODEL FIT</a:t>
            </a:r>
          </a:p>
        </p:txBody>
      </p:sp>
      <p:sp>
        <p:nvSpPr>
          <p:cNvPr id="25" name="Rectangle 24"/>
          <p:cNvSpPr/>
          <p:nvPr/>
        </p:nvSpPr>
        <p:spPr>
          <a:xfrm>
            <a:off x="7066184" y="2209800"/>
            <a:ext cx="1055096" cy="261610"/>
          </a:xfrm>
          <a:prstGeom prst="rect">
            <a:avLst/>
          </a:prstGeom>
        </p:spPr>
        <p:txBody>
          <a:bodyPr wrap="none">
            <a:spAutoFit/>
          </a:bodyPr>
          <a:lstStyle/>
          <a:p>
            <a:pPr algn="ctr"/>
            <a:r>
              <a:rPr lang="en-US" sz="1100" dirty="0"/>
              <a:t>CONCLUSION</a:t>
            </a:r>
          </a:p>
        </p:txBody>
      </p:sp>
      <p:cxnSp>
        <p:nvCxnSpPr>
          <p:cNvPr id="27" name="Straight Connector 26"/>
          <p:cNvCxnSpPr/>
          <p:nvPr/>
        </p:nvCxnSpPr>
        <p:spPr>
          <a:xfrm flipH="1" flipV="1">
            <a:off x="1512167" y="2895600"/>
            <a:ext cx="0" cy="38100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3032557" y="2895600"/>
            <a:ext cx="0" cy="38100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flipV="1">
            <a:off x="4552948" y="2895600"/>
            <a:ext cx="0" cy="381000"/>
          </a:xfrm>
          <a:prstGeom prst="line">
            <a:avLst/>
          </a:prstGeom>
          <a:ln w="127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flipV="1">
            <a:off x="6073338" y="2895600"/>
            <a:ext cx="0" cy="381000"/>
          </a:xfrm>
          <a:prstGeom prst="line">
            <a:avLst/>
          </a:prstGeom>
          <a:ln w="1270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7593729" y="2895600"/>
            <a:ext cx="0" cy="38100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767487" y="3953170"/>
            <a:ext cx="1489360" cy="261610"/>
          </a:xfrm>
          <a:prstGeom prst="rect">
            <a:avLst/>
          </a:prstGeom>
        </p:spPr>
        <p:txBody>
          <a:bodyPr wrap="square">
            <a:spAutoFit/>
          </a:bodyPr>
          <a:lstStyle/>
          <a:p>
            <a:pPr algn="ctr"/>
            <a:r>
              <a:rPr lang="en-US" sz="1100" dirty="0"/>
              <a:t>As shown in Slide 2</a:t>
            </a:r>
          </a:p>
        </p:txBody>
      </p:sp>
      <p:sp>
        <p:nvSpPr>
          <p:cNvPr id="38" name="Rectangle 37"/>
          <p:cNvSpPr/>
          <p:nvPr/>
        </p:nvSpPr>
        <p:spPr>
          <a:xfrm>
            <a:off x="2287878" y="3953170"/>
            <a:ext cx="1489360" cy="938719"/>
          </a:xfrm>
          <a:prstGeom prst="rect">
            <a:avLst/>
          </a:prstGeom>
        </p:spPr>
        <p:txBody>
          <a:bodyPr wrap="square">
            <a:spAutoFit/>
          </a:bodyPr>
          <a:lstStyle/>
          <a:p>
            <a:pPr algn="ctr"/>
            <a:r>
              <a:rPr lang="en-US" sz="1100" dirty="0"/>
              <a:t>Few Variables dropped due to:</a:t>
            </a:r>
          </a:p>
          <a:p>
            <a:pPr marL="228600" indent="-228600" algn="ctr">
              <a:buAutoNum type="arabicPeriod"/>
            </a:pPr>
            <a:r>
              <a:rPr lang="en-US" sz="1100" dirty="0"/>
              <a:t>Multi collinearity</a:t>
            </a:r>
          </a:p>
          <a:p>
            <a:pPr marL="228600" indent="-228600" algn="ctr">
              <a:buAutoNum type="arabicPeriod"/>
            </a:pPr>
            <a:r>
              <a:rPr lang="en-US" sz="1100" dirty="0"/>
              <a:t>Low correlation with Tip%</a:t>
            </a:r>
          </a:p>
        </p:txBody>
      </p:sp>
      <p:sp>
        <p:nvSpPr>
          <p:cNvPr id="39" name="Rectangle 38"/>
          <p:cNvSpPr/>
          <p:nvPr/>
        </p:nvSpPr>
        <p:spPr>
          <a:xfrm>
            <a:off x="3808269" y="3953170"/>
            <a:ext cx="1489360" cy="600164"/>
          </a:xfrm>
          <a:prstGeom prst="rect">
            <a:avLst/>
          </a:prstGeom>
        </p:spPr>
        <p:txBody>
          <a:bodyPr wrap="square">
            <a:spAutoFit/>
          </a:bodyPr>
          <a:lstStyle/>
          <a:p>
            <a:pPr algn="ctr"/>
            <a:r>
              <a:rPr lang="en-US" sz="1100" dirty="0"/>
              <a:t>(70:30 Split)</a:t>
            </a:r>
          </a:p>
          <a:p>
            <a:pPr algn="ctr"/>
            <a:r>
              <a:rPr lang="en-US" sz="1100" dirty="0"/>
              <a:t>One hot encoding done before the split</a:t>
            </a:r>
          </a:p>
        </p:txBody>
      </p:sp>
      <p:sp>
        <p:nvSpPr>
          <p:cNvPr id="40" name="Rectangle 39"/>
          <p:cNvSpPr/>
          <p:nvPr/>
        </p:nvSpPr>
        <p:spPr>
          <a:xfrm>
            <a:off x="5328659" y="3953170"/>
            <a:ext cx="1489360" cy="1446550"/>
          </a:xfrm>
          <a:prstGeom prst="rect">
            <a:avLst/>
          </a:prstGeom>
        </p:spPr>
        <p:txBody>
          <a:bodyPr wrap="square">
            <a:spAutoFit/>
          </a:bodyPr>
          <a:lstStyle/>
          <a:p>
            <a:pPr algn="ctr"/>
            <a:r>
              <a:rPr lang="en-US" sz="1100" dirty="0"/>
              <a:t>Random Forest Regression fitted on training data</a:t>
            </a:r>
          </a:p>
          <a:p>
            <a:pPr algn="ctr"/>
            <a:endParaRPr lang="en-US" sz="1100" dirty="0"/>
          </a:p>
          <a:p>
            <a:pPr algn="ctr"/>
            <a:r>
              <a:rPr lang="en-US" sz="1100" dirty="0"/>
              <a:t>Number of trees: 3</a:t>
            </a:r>
          </a:p>
          <a:p>
            <a:pPr algn="ctr"/>
            <a:endParaRPr lang="en-US" sz="1100" dirty="0"/>
          </a:p>
          <a:p>
            <a:pPr algn="ctr"/>
            <a:r>
              <a:rPr lang="en-US" sz="1100" dirty="0"/>
              <a:t>Residual plots are good</a:t>
            </a:r>
          </a:p>
        </p:txBody>
      </p:sp>
      <p:sp>
        <p:nvSpPr>
          <p:cNvPr id="41" name="Rectangle 40"/>
          <p:cNvSpPr/>
          <p:nvPr/>
        </p:nvSpPr>
        <p:spPr>
          <a:xfrm>
            <a:off x="6849050" y="3953170"/>
            <a:ext cx="1489360" cy="769441"/>
          </a:xfrm>
          <a:prstGeom prst="rect">
            <a:avLst/>
          </a:prstGeom>
        </p:spPr>
        <p:txBody>
          <a:bodyPr wrap="square">
            <a:spAutoFit/>
          </a:bodyPr>
          <a:lstStyle/>
          <a:p>
            <a:pPr algn="ctr"/>
            <a:r>
              <a:rPr lang="en-US" sz="1100" dirty="0"/>
              <a:t>Accuracy is high.</a:t>
            </a:r>
          </a:p>
          <a:p>
            <a:pPr algn="ctr"/>
            <a:r>
              <a:rPr lang="en-US" sz="1100" dirty="0"/>
              <a:t>The MSE = 0.0001 degrees</a:t>
            </a:r>
          </a:p>
          <a:p>
            <a:pPr algn="ctr"/>
            <a:endParaRPr lang="en-US" sz="1100" dirty="0"/>
          </a:p>
        </p:txBody>
      </p:sp>
      <p:grpSp>
        <p:nvGrpSpPr>
          <p:cNvPr id="4" name="Group 3"/>
          <p:cNvGrpSpPr/>
          <p:nvPr/>
        </p:nvGrpSpPr>
        <p:grpSpPr>
          <a:xfrm>
            <a:off x="714378" y="2590800"/>
            <a:ext cx="1595578" cy="304800"/>
            <a:chOff x="685800" y="1733550"/>
            <a:chExt cx="1595578" cy="304800"/>
          </a:xfrm>
        </p:grpSpPr>
        <p:sp>
          <p:nvSpPr>
            <p:cNvPr id="5" name="Chevron 4"/>
            <p:cNvSpPr/>
            <p:nvPr/>
          </p:nvSpPr>
          <p:spPr>
            <a:xfrm>
              <a:off x="685800" y="1733550"/>
              <a:ext cx="1595578" cy="304800"/>
            </a:xfrm>
            <a:prstGeom prst="chevron">
              <a:avLst>
                <a:gd name="adj" fmla="val 32323"/>
              </a:avLst>
            </a:prstGeom>
            <a:solidFill>
              <a:schemeClr val="accent1"/>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2" name="Oval 41"/>
            <p:cNvSpPr/>
            <p:nvPr/>
          </p:nvSpPr>
          <p:spPr>
            <a:xfrm>
              <a:off x="1440292" y="1833416"/>
              <a:ext cx="86594" cy="8659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useBgFill="1">
        <p:nvSpPr>
          <p:cNvPr id="67" name="Chevron 66"/>
          <p:cNvSpPr/>
          <p:nvPr/>
        </p:nvSpPr>
        <p:spPr bwMode="white">
          <a:xfrm>
            <a:off x="-777435" y="2548355"/>
            <a:ext cx="1595578" cy="389692"/>
          </a:xfrm>
          <a:prstGeom prst="chevron">
            <a:avLst>
              <a:gd name="adj" fmla="val 32323"/>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2171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900" fill="hold"/>
                                        <p:tgtEl>
                                          <p:spTgt spid="4"/>
                                        </p:tgtEl>
                                        <p:attrNameLst>
                                          <p:attrName>ppt_x</p:attrName>
                                        </p:attrNameLst>
                                      </p:cBhvr>
                                      <p:tavLst>
                                        <p:tav tm="0">
                                          <p:val>
                                            <p:strVal val="0-#ppt_w/2"/>
                                          </p:val>
                                        </p:tav>
                                        <p:tav tm="100000">
                                          <p:val>
                                            <p:strVal val="#ppt_x"/>
                                          </p:val>
                                        </p:tav>
                                      </p:tavLst>
                                    </p:anim>
                                    <p:anim calcmode="lin" valueType="num">
                                      <p:cBhvr additive="base">
                                        <p:cTn id="8" dur="9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50000" fill="hold"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0-#ppt_w/2"/>
                                          </p:val>
                                        </p:tav>
                                        <p:tav tm="100000">
                                          <p:val>
                                            <p:strVal val="#ppt_x"/>
                                          </p:val>
                                        </p:tav>
                                      </p:tavLst>
                                    </p:anim>
                                    <p:anim calcmode="lin" valueType="num">
                                      <p:cBhvr additive="base">
                                        <p:cTn id="12" dur="10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decel="50000" fill="hold" nodeType="withEffect">
                                  <p:stCondLst>
                                    <p:cond delay="4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100" fill="hold"/>
                                        <p:tgtEl>
                                          <p:spTgt spid="7"/>
                                        </p:tgtEl>
                                        <p:attrNameLst>
                                          <p:attrName>ppt_x</p:attrName>
                                        </p:attrNameLst>
                                      </p:cBhvr>
                                      <p:tavLst>
                                        <p:tav tm="0">
                                          <p:val>
                                            <p:strVal val="0-#ppt_w/2"/>
                                          </p:val>
                                        </p:tav>
                                        <p:tav tm="100000">
                                          <p:val>
                                            <p:strVal val="#ppt_x"/>
                                          </p:val>
                                        </p:tav>
                                      </p:tavLst>
                                    </p:anim>
                                    <p:anim calcmode="lin" valueType="num">
                                      <p:cBhvr additive="base">
                                        <p:cTn id="16" dur="11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decel="50000" fill="hold" nodeType="withEffect">
                                  <p:stCondLst>
                                    <p:cond delay="6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200" fill="hold"/>
                                        <p:tgtEl>
                                          <p:spTgt spid="8"/>
                                        </p:tgtEl>
                                        <p:attrNameLst>
                                          <p:attrName>ppt_x</p:attrName>
                                        </p:attrNameLst>
                                      </p:cBhvr>
                                      <p:tavLst>
                                        <p:tav tm="0">
                                          <p:val>
                                            <p:strVal val="0-#ppt_w/2"/>
                                          </p:val>
                                        </p:tav>
                                        <p:tav tm="100000">
                                          <p:val>
                                            <p:strVal val="#ppt_x"/>
                                          </p:val>
                                        </p:tav>
                                      </p:tavLst>
                                    </p:anim>
                                    <p:anim calcmode="lin" valueType="num">
                                      <p:cBhvr additive="base">
                                        <p:cTn id="20" dur="12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8" decel="66667" fill="hold" nodeType="withEffect">
                                  <p:stCondLst>
                                    <p:cond delay="8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500" fill="hold"/>
                                        <p:tgtEl>
                                          <p:spTgt spid="9"/>
                                        </p:tgtEl>
                                        <p:attrNameLst>
                                          <p:attrName>ppt_x</p:attrName>
                                        </p:attrNameLst>
                                      </p:cBhvr>
                                      <p:tavLst>
                                        <p:tav tm="0">
                                          <p:val>
                                            <p:strVal val="0-#ppt_w/2"/>
                                          </p:val>
                                        </p:tav>
                                        <p:tav tm="100000">
                                          <p:val>
                                            <p:strVal val="#ppt_x"/>
                                          </p:val>
                                        </p:tav>
                                      </p:tavLst>
                                    </p:anim>
                                    <p:anim calcmode="lin" valueType="num">
                                      <p:cBhvr additive="base">
                                        <p:cTn id="24" dur="1500" fill="hold"/>
                                        <p:tgtEl>
                                          <p:spTgt spid="9"/>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40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60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130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170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6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22" presetClass="entr" presetSubtype="1" fill="hold" nodeType="withEffect">
                                  <p:stCondLst>
                                    <p:cond delay="600"/>
                                  </p:stCondLst>
                                  <p:childTnLst>
                                    <p:set>
                                      <p:cBhvr>
                                        <p:cTn id="44" dur="1" fill="hold">
                                          <p:stCondLst>
                                            <p:cond delay="0"/>
                                          </p:stCondLst>
                                        </p:cTn>
                                        <p:tgtEl>
                                          <p:spTgt spid="27"/>
                                        </p:tgtEl>
                                        <p:attrNameLst>
                                          <p:attrName>style.visibility</p:attrName>
                                        </p:attrNameLst>
                                      </p:cBhvr>
                                      <p:to>
                                        <p:strVal val="visible"/>
                                      </p:to>
                                    </p:set>
                                    <p:animEffect transition="in" filter="wipe(up)">
                                      <p:cBhvr>
                                        <p:cTn id="45" dur="500"/>
                                        <p:tgtEl>
                                          <p:spTgt spid="27"/>
                                        </p:tgtEl>
                                      </p:cBhvr>
                                    </p:animEffect>
                                  </p:childTnLst>
                                </p:cTn>
                              </p:par>
                              <p:par>
                                <p:cTn id="46" presetID="10" presetClass="entr" presetSubtype="0" fill="hold" grpId="0" nodeType="withEffect">
                                  <p:stCondLst>
                                    <p:cond delay="60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90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22" presetClass="entr" presetSubtype="1" fill="hold" nodeType="withEffect">
                                  <p:stCondLst>
                                    <p:cond delay="900"/>
                                  </p:stCondLst>
                                  <p:childTnLst>
                                    <p:set>
                                      <p:cBhvr>
                                        <p:cTn id="53" dur="1" fill="hold">
                                          <p:stCondLst>
                                            <p:cond delay="0"/>
                                          </p:stCondLst>
                                        </p:cTn>
                                        <p:tgtEl>
                                          <p:spTgt spid="28"/>
                                        </p:tgtEl>
                                        <p:attrNameLst>
                                          <p:attrName>style.visibility</p:attrName>
                                        </p:attrNameLst>
                                      </p:cBhvr>
                                      <p:to>
                                        <p:strVal val="visible"/>
                                      </p:to>
                                    </p:set>
                                    <p:animEffect transition="in" filter="wipe(up)">
                                      <p:cBhvr>
                                        <p:cTn id="54" dur="500"/>
                                        <p:tgtEl>
                                          <p:spTgt spid="28"/>
                                        </p:tgtEl>
                                      </p:cBhvr>
                                    </p:animEffect>
                                  </p:childTnLst>
                                </p:cTn>
                              </p:par>
                              <p:par>
                                <p:cTn id="55" presetID="10" presetClass="entr" presetSubtype="0" fill="hold" grpId="0" nodeType="withEffect">
                                  <p:stCondLst>
                                    <p:cond delay="90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par>
                                <p:cTn id="58" presetID="10" presetClass="entr" presetSubtype="0" fill="hold" grpId="0" nodeType="withEffect">
                                  <p:stCondLst>
                                    <p:cond delay="120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22" presetClass="entr" presetSubtype="1" fill="hold" nodeType="withEffect">
                                  <p:stCondLst>
                                    <p:cond delay="1200"/>
                                  </p:stCondLst>
                                  <p:childTnLst>
                                    <p:set>
                                      <p:cBhvr>
                                        <p:cTn id="62" dur="1" fill="hold">
                                          <p:stCondLst>
                                            <p:cond delay="0"/>
                                          </p:stCondLst>
                                        </p:cTn>
                                        <p:tgtEl>
                                          <p:spTgt spid="29"/>
                                        </p:tgtEl>
                                        <p:attrNameLst>
                                          <p:attrName>style.visibility</p:attrName>
                                        </p:attrNameLst>
                                      </p:cBhvr>
                                      <p:to>
                                        <p:strVal val="visible"/>
                                      </p:to>
                                    </p:set>
                                    <p:animEffect transition="in" filter="wipe(up)">
                                      <p:cBhvr>
                                        <p:cTn id="63" dur="500"/>
                                        <p:tgtEl>
                                          <p:spTgt spid="29"/>
                                        </p:tgtEl>
                                      </p:cBhvr>
                                    </p:animEffect>
                                  </p:childTnLst>
                                </p:cTn>
                              </p:par>
                              <p:par>
                                <p:cTn id="64" presetID="10" presetClass="entr" presetSubtype="0" fill="hold" grpId="0" nodeType="withEffect">
                                  <p:stCondLst>
                                    <p:cond delay="120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par>
                                <p:cTn id="67" presetID="10" presetClass="entr" presetSubtype="0" fill="hold" grpId="0" nodeType="withEffect">
                                  <p:stCondLst>
                                    <p:cond delay="140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par>
                                <p:cTn id="70" presetID="22" presetClass="entr" presetSubtype="1" fill="hold" nodeType="withEffect">
                                  <p:stCondLst>
                                    <p:cond delay="1400"/>
                                  </p:stCondLst>
                                  <p:childTnLst>
                                    <p:set>
                                      <p:cBhvr>
                                        <p:cTn id="71" dur="1" fill="hold">
                                          <p:stCondLst>
                                            <p:cond delay="0"/>
                                          </p:stCondLst>
                                        </p:cTn>
                                        <p:tgtEl>
                                          <p:spTgt spid="30"/>
                                        </p:tgtEl>
                                        <p:attrNameLst>
                                          <p:attrName>style.visibility</p:attrName>
                                        </p:attrNameLst>
                                      </p:cBhvr>
                                      <p:to>
                                        <p:strVal val="visible"/>
                                      </p:to>
                                    </p:set>
                                    <p:animEffect transition="in" filter="wipe(up)">
                                      <p:cBhvr>
                                        <p:cTn id="72" dur="500"/>
                                        <p:tgtEl>
                                          <p:spTgt spid="30"/>
                                        </p:tgtEl>
                                      </p:cBhvr>
                                    </p:animEffect>
                                  </p:childTnLst>
                                </p:cTn>
                              </p:par>
                              <p:par>
                                <p:cTn id="73" presetID="10" presetClass="entr" presetSubtype="0" fill="hold" grpId="0" nodeType="withEffect">
                                  <p:stCondLst>
                                    <p:cond delay="140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500"/>
                                        <p:tgtEl>
                                          <p:spTgt spid="40"/>
                                        </p:tgtEl>
                                      </p:cBhvr>
                                    </p:animEffect>
                                  </p:childTnLst>
                                </p:cTn>
                              </p:par>
                              <p:par>
                                <p:cTn id="76" presetID="10" presetClass="entr" presetSubtype="0" fill="hold" grpId="0" nodeType="withEffect">
                                  <p:stCondLst>
                                    <p:cond delay="180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par>
                                <p:cTn id="79" presetID="22" presetClass="entr" presetSubtype="1" fill="hold" nodeType="withEffect">
                                  <p:stCondLst>
                                    <p:cond delay="1800"/>
                                  </p:stCondLst>
                                  <p:childTnLst>
                                    <p:set>
                                      <p:cBhvr>
                                        <p:cTn id="80" dur="1" fill="hold">
                                          <p:stCondLst>
                                            <p:cond delay="0"/>
                                          </p:stCondLst>
                                        </p:cTn>
                                        <p:tgtEl>
                                          <p:spTgt spid="31"/>
                                        </p:tgtEl>
                                        <p:attrNameLst>
                                          <p:attrName>style.visibility</p:attrName>
                                        </p:attrNameLst>
                                      </p:cBhvr>
                                      <p:to>
                                        <p:strVal val="visible"/>
                                      </p:to>
                                    </p:set>
                                    <p:animEffect transition="in" filter="wipe(up)">
                                      <p:cBhvr>
                                        <p:cTn id="81" dur="500"/>
                                        <p:tgtEl>
                                          <p:spTgt spid="31"/>
                                        </p:tgtEl>
                                      </p:cBhvr>
                                    </p:animEffect>
                                  </p:childTnLst>
                                </p:cTn>
                              </p:par>
                              <p:par>
                                <p:cTn id="82" presetID="10" presetClass="entr" presetSubtype="0" fill="hold" grpId="0" nodeType="withEffect">
                                  <p:stCondLst>
                                    <p:cond delay="180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p:bldP spid="22" grpId="0"/>
      <p:bldP spid="23" grpId="0"/>
      <p:bldP spid="24" grpId="0"/>
      <p:bldP spid="25" grpId="0"/>
      <p:bldP spid="33" grpId="0"/>
      <p:bldP spid="38" grpId="0"/>
      <p:bldP spid="39" grpId="0"/>
      <p:bldP spid="40"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 up Point Analysis</a:t>
            </a:r>
          </a:p>
        </p:txBody>
      </p:sp>
      <p:sp>
        <p:nvSpPr>
          <p:cNvPr id="3" name="Text Placeholder 2"/>
          <p:cNvSpPr>
            <a:spLocks noGrp="1"/>
          </p:cNvSpPr>
          <p:nvPr>
            <p:ph type="body" sz="quarter" idx="10"/>
          </p:nvPr>
        </p:nvSpPr>
        <p:spPr/>
        <p:txBody>
          <a:bodyPr/>
          <a:lstStyle/>
          <a:p>
            <a:r>
              <a:rPr lang="en-US" dirty="0"/>
              <a:t>A Function, given a point P, to Find the K Trip Origination Points Nearest P with Time Consideration</a:t>
            </a:r>
          </a:p>
        </p:txBody>
      </p:sp>
      <p:sp>
        <p:nvSpPr>
          <p:cNvPr id="42" name="Rounded Rectangle 41"/>
          <p:cNvSpPr/>
          <p:nvPr/>
        </p:nvSpPr>
        <p:spPr>
          <a:xfrm>
            <a:off x="3529480" y="3149601"/>
            <a:ext cx="2136422" cy="2136422"/>
          </a:xfrm>
          <a:prstGeom prst="roundRect">
            <a:avLst/>
          </a:prstGeom>
          <a:solidFill>
            <a:schemeClr val="accent6">
              <a:lumMod val="50000"/>
            </a:schemeClr>
          </a:solidFill>
          <a:ln>
            <a:noFill/>
          </a:ln>
          <a:effectLst/>
          <a:scene3d>
            <a:camera prst="perspectiveRelaxed" fov="2400000">
              <a:rot lat="19626000" lon="960000" rev="19092000"/>
            </a:camera>
            <a:lightRig rig="threePt" dir="t"/>
          </a:scene3d>
          <a:sp3d prstMaterial="matt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Rounded Rectangle 42"/>
          <p:cNvSpPr/>
          <p:nvPr/>
        </p:nvSpPr>
        <p:spPr>
          <a:xfrm>
            <a:off x="3529480" y="2655712"/>
            <a:ext cx="2136422" cy="2136422"/>
          </a:xfrm>
          <a:prstGeom prst="roundRect">
            <a:avLst/>
          </a:prstGeom>
          <a:solidFill>
            <a:schemeClr val="accent4"/>
          </a:solidFill>
          <a:ln>
            <a:noFill/>
          </a:ln>
          <a:effectLst/>
          <a:scene3d>
            <a:camera prst="perspectiveRelaxed" fov="2400000">
              <a:rot lat="19626000" lon="960000" rev="19092000"/>
            </a:camera>
            <a:lightRig rig="threePt" dir="t"/>
          </a:scene3d>
          <a:sp3d prstMaterial="matt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ounded Rectangle 43"/>
          <p:cNvSpPr/>
          <p:nvPr/>
        </p:nvSpPr>
        <p:spPr>
          <a:xfrm>
            <a:off x="3529480" y="2161822"/>
            <a:ext cx="2136422" cy="2136422"/>
          </a:xfrm>
          <a:prstGeom prst="roundRect">
            <a:avLst/>
          </a:prstGeom>
          <a:solidFill>
            <a:schemeClr val="accent1"/>
          </a:solidFill>
          <a:ln>
            <a:noFill/>
          </a:ln>
          <a:effectLst/>
          <a:scene3d>
            <a:camera prst="perspectiveRelaxed" fov="2400000">
              <a:rot lat="19626000" lon="960000" rev="19092000"/>
            </a:camera>
            <a:lightRig rig="threePt" dir="t"/>
          </a:scene3d>
          <a:sp3d prstMaterial="matt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Oval 12"/>
          <p:cNvSpPr>
            <a:spLocks noChangeArrowheads="1"/>
          </p:cNvSpPr>
          <p:nvPr/>
        </p:nvSpPr>
        <p:spPr bwMode="auto">
          <a:xfrm>
            <a:off x="2326282" y="3475043"/>
            <a:ext cx="593598" cy="593598"/>
          </a:xfrm>
          <a:prstGeom prst="ellipse">
            <a:avLst/>
          </a:pr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48" name="Straight Connector 47"/>
          <p:cNvCxnSpPr/>
          <p:nvPr/>
        </p:nvCxnSpPr>
        <p:spPr>
          <a:xfrm flipH="1">
            <a:off x="5257801" y="2656524"/>
            <a:ext cx="1106894"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2919881" y="3771842"/>
            <a:ext cx="312148"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505762" y="3381023"/>
            <a:ext cx="1802030" cy="859723"/>
          </a:xfrm>
          <a:prstGeom prst="rect">
            <a:avLst/>
          </a:prstGeom>
        </p:spPr>
        <p:txBody>
          <a:bodyPr wrap="square" lIns="182880" rIns="182880" bIns="73152">
            <a:spAutoFit/>
          </a:bodyPr>
          <a:lstStyle/>
          <a:p>
            <a:pPr algn="r">
              <a:lnSpc>
                <a:spcPct val="89000"/>
              </a:lnSpc>
            </a:pPr>
            <a:r>
              <a:rPr lang="en-US" sz="1600" dirty="0"/>
              <a:t>PARAMETERS USED</a:t>
            </a:r>
          </a:p>
          <a:p>
            <a:pPr algn="r">
              <a:lnSpc>
                <a:spcPct val="89000"/>
              </a:lnSpc>
            </a:pPr>
            <a:r>
              <a:rPr lang="en-US" sz="1100" dirty="0"/>
              <a:t>Pick up Location and Time</a:t>
            </a:r>
          </a:p>
        </p:txBody>
      </p:sp>
      <p:cxnSp>
        <p:nvCxnSpPr>
          <p:cNvPr id="51" name="Straight Connector 50"/>
          <p:cNvCxnSpPr/>
          <p:nvPr/>
        </p:nvCxnSpPr>
        <p:spPr>
          <a:xfrm flipH="1">
            <a:off x="5791201" y="4372329"/>
            <a:ext cx="573494" cy="0"/>
          </a:xfrm>
          <a:prstGeom prst="line">
            <a:avLst/>
          </a:prstGeom>
          <a:ln w="635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6683022" y="2277535"/>
            <a:ext cx="2029437" cy="1010405"/>
          </a:xfrm>
          <a:prstGeom prst="rect">
            <a:avLst/>
          </a:prstGeom>
        </p:spPr>
        <p:txBody>
          <a:bodyPr wrap="square" lIns="182880" rIns="182880" bIns="73152">
            <a:spAutoFit/>
          </a:bodyPr>
          <a:lstStyle/>
          <a:p>
            <a:pPr>
              <a:lnSpc>
                <a:spcPct val="89000"/>
              </a:lnSpc>
            </a:pPr>
            <a:r>
              <a:rPr lang="en-US" sz="1600" dirty="0"/>
              <a:t>HAVERSINE FORMULA USED</a:t>
            </a:r>
          </a:p>
          <a:p>
            <a:pPr>
              <a:lnSpc>
                <a:spcPct val="89000"/>
              </a:lnSpc>
            </a:pPr>
            <a:r>
              <a:rPr lang="en-US" sz="1100" u="sng" dirty="0">
                <a:solidFill>
                  <a:srgbClr val="337AB7"/>
                </a:solidFill>
                <a:latin typeface="Helvetica Neue"/>
                <a:hlinkClick r:id="rId2">
                  <a:extLst>
                    <a:ext uri="{A12FA001-AC4F-418D-AE19-62706E023703}">
                      <ahyp:hlinkClr xmlns:ahyp="http://schemas.microsoft.com/office/drawing/2018/hyperlinkcolor" val="tx"/>
                    </a:ext>
                  </a:extLst>
                </a:hlinkClick>
              </a:rPr>
              <a:t>https://www.movable-type.co.uk/scripts/latlong.html</a:t>
            </a:r>
            <a:r>
              <a:rPr lang="en-US" sz="1100" dirty="0">
                <a:solidFill>
                  <a:srgbClr val="000000"/>
                </a:solidFill>
                <a:latin typeface="Helvetica Neue"/>
              </a:rPr>
              <a:t> </a:t>
            </a:r>
            <a:endParaRPr lang="en-US" sz="1100" dirty="0"/>
          </a:p>
        </p:txBody>
      </p:sp>
      <p:sp>
        <p:nvSpPr>
          <p:cNvPr id="53" name="Oval 12"/>
          <p:cNvSpPr>
            <a:spLocks noChangeArrowheads="1"/>
          </p:cNvSpPr>
          <p:nvPr/>
        </p:nvSpPr>
        <p:spPr bwMode="auto">
          <a:xfrm>
            <a:off x="6097703" y="2359725"/>
            <a:ext cx="593598" cy="593598"/>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Oval 12"/>
          <p:cNvSpPr>
            <a:spLocks noChangeArrowheads="1"/>
          </p:cNvSpPr>
          <p:nvPr/>
        </p:nvSpPr>
        <p:spPr bwMode="auto">
          <a:xfrm>
            <a:off x="6097703" y="4075530"/>
            <a:ext cx="593598" cy="593598"/>
          </a:xfrm>
          <a:prstGeom prst="ellipse">
            <a:avLst/>
          </a:prstGeom>
          <a:solidFill>
            <a:schemeClr val="accent6">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p:nvSpPr>
        <p:spPr>
          <a:xfrm>
            <a:off x="6683023" y="3990623"/>
            <a:ext cx="1828800" cy="1201867"/>
          </a:xfrm>
          <a:prstGeom prst="rect">
            <a:avLst/>
          </a:prstGeom>
        </p:spPr>
        <p:txBody>
          <a:bodyPr wrap="square" lIns="182880" rIns="182880" bIns="73152">
            <a:spAutoFit/>
          </a:bodyPr>
          <a:lstStyle/>
          <a:p>
            <a:pPr>
              <a:lnSpc>
                <a:spcPct val="89000"/>
              </a:lnSpc>
            </a:pPr>
            <a:r>
              <a:rPr lang="en-US" sz="1600" dirty="0"/>
              <a:t>PERFORMANCE</a:t>
            </a:r>
          </a:p>
          <a:p>
            <a:pPr>
              <a:lnSpc>
                <a:spcPct val="89000"/>
              </a:lnSpc>
            </a:pPr>
            <a:r>
              <a:rPr lang="en-US" sz="900" dirty="0"/>
              <a:t>The code seems efficient and takes about a fraction of a second to run on the entire dataset. It shall do well on larger data sets too. (took 0.24 seconds when I tested)</a:t>
            </a:r>
          </a:p>
        </p:txBody>
      </p:sp>
      <p:sp>
        <p:nvSpPr>
          <p:cNvPr id="23" name="Freeform 93"/>
          <p:cNvSpPr>
            <a:spLocks noEditPoints="1"/>
          </p:cNvSpPr>
          <p:nvPr/>
        </p:nvSpPr>
        <p:spPr bwMode="auto">
          <a:xfrm>
            <a:off x="6269806" y="2456893"/>
            <a:ext cx="300416" cy="389915"/>
          </a:xfrm>
          <a:custGeom>
            <a:avLst/>
            <a:gdLst>
              <a:gd name="T0" fmla="*/ 486 w 486"/>
              <a:gd name="T1" fmla="*/ 163 h 630"/>
              <a:gd name="T2" fmla="*/ 485 w 486"/>
              <a:gd name="T3" fmla="*/ 161 h 630"/>
              <a:gd name="T4" fmla="*/ 484 w 486"/>
              <a:gd name="T5" fmla="*/ 160 h 630"/>
              <a:gd name="T6" fmla="*/ 326 w 486"/>
              <a:gd name="T7" fmla="*/ 2 h 630"/>
              <a:gd name="T8" fmla="*/ 325 w 486"/>
              <a:gd name="T9" fmla="*/ 1 h 630"/>
              <a:gd name="T10" fmla="*/ 323 w 486"/>
              <a:gd name="T11" fmla="*/ 1 h 630"/>
              <a:gd name="T12" fmla="*/ 122 w 486"/>
              <a:gd name="T13" fmla="*/ 0 h 630"/>
              <a:gd name="T14" fmla="*/ 115 w 486"/>
              <a:gd name="T15" fmla="*/ 137 h 630"/>
              <a:gd name="T16" fmla="*/ 0 w 486"/>
              <a:gd name="T17" fmla="*/ 144 h 630"/>
              <a:gd name="T18" fmla="*/ 7 w 486"/>
              <a:gd name="T19" fmla="*/ 630 h 630"/>
              <a:gd name="T20" fmla="*/ 372 w 486"/>
              <a:gd name="T21" fmla="*/ 623 h 630"/>
              <a:gd name="T22" fmla="*/ 479 w 486"/>
              <a:gd name="T23" fmla="*/ 493 h 630"/>
              <a:gd name="T24" fmla="*/ 486 w 486"/>
              <a:gd name="T25" fmla="*/ 165 h 630"/>
              <a:gd name="T26" fmla="*/ 329 w 486"/>
              <a:gd name="T27" fmla="*/ 24 h 630"/>
              <a:gd name="T28" fmla="*/ 329 w 486"/>
              <a:gd name="T29" fmla="*/ 158 h 630"/>
              <a:gd name="T30" fmla="*/ 358 w 486"/>
              <a:gd name="T31" fmla="*/ 616 h 630"/>
              <a:gd name="T32" fmla="*/ 14 w 486"/>
              <a:gd name="T33" fmla="*/ 151 h 630"/>
              <a:gd name="T34" fmla="*/ 200 w 486"/>
              <a:gd name="T35" fmla="*/ 302 h 630"/>
              <a:gd name="T36" fmla="*/ 358 w 486"/>
              <a:gd name="T37" fmla="*/ 309 h 630"/>
              <a:gd name="T38" fmla="*/ 348 w 486"/>
              <a:gd name="T39" fmla="*/ 295 h 630"/>
              <a:gd name="T40" fmla="*/ 214 w 486"/>
              <a:gd name="T41" fmla="*/ 161 h 630"/>
              <a:gd name="T42" fmla="*/ 372 w 486"/>
              <a:gd name="T43" fmla="*/ 479 h 630"/>
              <a:gd name="T44" fmla="*/ 372 w 486"/>
              <a:gd name="T45" fmla="*/ 301 h 630"/>
              <a:gd name="T46" fmla="*/ 371 w 486"/>
              <a:gd name="T47" fmla="*/ 299 h 630"/>
              <a:gd name="T48" fmla="*/ 371 w 486"/>
              <a:gd name="T49" fmla="*/ 298 h 630"/>
              <a:gd name="T50" fmla="*/ 212 w 486"/>
              <a:gd name="T51" fmla="*/ 139 h 630"/>
              <a:gd name="T52" fmla="*/ 211 w 486"/>
              <a:gd name="T53" fmla="*/ 138 h 630"/>
              <a:gd name="T54" fmla="*/ 210 w 486"/>
              <a:gd name="T55" fmla="*/ 138 h 630"/>
              <a:gd name="T56" fmla="*/ 207 w 486"/>
              <a:gd name="T57" fmla="*/ 137 h 630"/>
              <a:gd name="T58" fmla="*/ 129 w 486"/>
              <a:gd name="T59" fmla="*/ 14 h 630"/>
              <a:gd name="T60" fmla="*/ 315 w 486"/>
              <a:gd name="T61" fmla="*/ 165 h 630"/>
              <a:gd name="T62" fmla="*/ 472 w 486"/>
              <a:gd name="T63" fmla="*/ 172 h 630"/>
              <a:gd name="T64" fmla="*/ 372 w 486"/>
              <a:gd name="T65" fmla="*/ 479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6" h="630">
                <a:moveTo>
                  <a:pt x="486" y="164"/>
                </a:moveTo>
                <a:cubicBezTo>
                  <a:pt x="486" y="163"/>
                  <a:pt x="486" y="163"/>
                  <a:pt x="486" y="163"/>
                </a:cubicBezTo>
                <a:cubicBezTo>
                  <a:pt x="486" y="162"/>
                  <a:pt x="486" y="162"/>
                  <a:pt x="486" y="162"/>
                </a:cubicBezTo>
                <a:cubicBezTo>
                  <a:pt x="486" y="162"/>
                  <a:pt x="486" y="162"/>
                  <a:pt x="485" y="161"/>
                </a:cubicBezTo>
                <a:cubicBezTo>
                  <a:pt x="485" y="161"/>
                  <a:pt x="485" y="161"/>
                  <a:pt x="485" y="161"/>
                </a:cubicBezTo>
                <a:cubicBezTo>
                  <a:pt x="485" y="161"/>
                  <a:pt x="485" y="160"/>
                  <a:pt x="484" y="160"/>
                </a:cubicBezTo>
                <a:cubicBezTo>
                  <a:pt x="327" y="2"/>
                  <a:pt x="327" y="2"/>
                  <a:pt x="327" y="2"/>
                </a:cubicBezTo>
                <a:cubicBezTo>
                  <a:pt x="327" y="2"/>
                  <a:pt x="326" y="2"/>
                  <a:pt x="326" y="2"/>
                </a:cubicBezTo>
                <a:cubicBezTo>
                  <a:pt x="326" y="2"/>
                  <a:pt x="326" y="2"/>
                  <a:pt x="326" y="1"/>
                </a:cubicBezTo>
                <a:cubicBezTo>
                  <a:pt x="325" y="1"/>
                  <a:pt x="325" y="1"/>
                  <a:pt x="325" y="1"/>
                </a:cubicBezTo>
                <a:cubicBezTo>
                  <a:pt x="324" y="1"/>
                  <a:pt x="324" y="1"/>
                  <a:pt x="324" y="1"/>
                </a:cubicBezTo>
                <a:cubicBezTo>
                  <a:pt x="324" y="1"/>
                  <a:pt x="324" y="1"/>
                  <a:pt x="323" y="1"/>
                </a:cubicBezTo>
                <a:cubicBezTo>
                  <a:pt x="323" y="0"/>
                  <a:pt x="322" y="0"/>
                  <a:pt x="322" y="0"/>
                </a:cubicBezTo>
                <a:cubicBezTo>
                  <a:pt x="122" y="0"/>
                  <a:pt x="122" y="0"/>
                  <a:pt x="122" y="0"/>
                </a:cubicBezTo>
                <a:cubicBezTo>
                  <a:pt x="118" y="0"/>
                  <a:pt x="115" y="4"/>
                  <a:pt x="115" y="7"/>
                </a:cubicBezTo>
                <a:cubicBezTo>
                  <a:pt x="115" y="137"/>
                  <a:pt x="115" y="137"/>
                  <a:pt x="115" y="137"/>
                </a:cubicBezTo>
                <a:cubicBezTo>
                  <a:pt x="7" y="137"/>
                  <a:pt x="7" y="137"/>
                  <a:pt x="7" y="137"/>
                </a:cubicBezTo>
                <a:cubicBezTo>
                  <a:pt x="3" y="137"/>
                  <a:pt x="0" y="141"/>
                  <a:pt x="0" y="144"/>
                </a:cubicBezTo>
                <a:cubicBezTo>
                  <a:pt x="0" y="623"/>
                  <a:pt x="0" y="623"/>
                  <a:pt x="0" y="623"/>
                </a:cubicBezTo>
                <a:cubicBezTo>
                  <a:pt x="0" y="626"/>
                  <a:pt x="3" y="630"/>
                  <a:pt x="7" y="630"/>
                </a:cubicBezTo>
                <a:cubicBezTo>
                  <a:pt x="365" y="630"/>
                  <a:pt x="365" y="630"/>
                  <a:pt x="365" y="630"/>
                </a:cubicBezTo>
                <a:cubicBezTo>
                  <a:pt x="369" y="630"/>
                  <a:pt x="372" y="626"/>
                  <a:pt x="372" y="623"/>
                </a:cubicBezTo>
                <a:cubicBezTo>
                  <a:pt x="372" y="493"/>
                  <a:pt x="372" y="493"/>
                  <a:pt x="372" y="493"/>
                </a:cubicBezTo>
                <a:cubicBezTo>
                  <a:pt x="479" y="493"/>
                  <a:pt x="479" y="493"/>
                  <a:pt x="479" y="493"/>
                </a:cubicBezTo>
                <a:cubicBezTo>
                  <a:pt x="483" y="493"/>
                  <a:pt x="486" y="489"/>
                  <a:pt x="486" y="486"/>
                </a:cubicBezTo>
                <a:cubicBezTo>
                  <a:pt x="486" y="165"/>
                  <a:pt x="486" y="165"/>
                  <a:pt x="486" y="165"/>
                </a:cubicBezTo>
                <a:cubicBezTo>
                  <a:pt x="486" y="164"/>
                  <a:pt x="486" y="164"/>
                  <a:pt x="486" y="164"/>
                </a:cubicBezTo>
                <a:close/>
                <a:moveTo>
                  <a:pt x="329" y="24"/>
                </a:moveTo>
                <a:cubicBezTo>
                  <a:pt x="463" y="158"/>
                  <a:pt x="463" y="158"/>
                  <a:pt x="463" y="158"/>
                </a:cubicBezTo>
                <a:cubicBezTo>
                  <a:pt x="329" y="158"/>
                  <a:pt x="329" y="158"/>
                  <a:pt x="329" y="158"/>
                </a:cubicBezTo>
                <a:lnTo>
                  <a:pt x="329" y="24"/>
                </a:lnTo>
                <a:close/>
                <a:moveTo>
                  <a:pt x="358" y="616"/>
                </a:moveTo>
                <a:cubicBezTo>
                  <a:pt x="14" y="616"/>
                  <a:pt x="14" y="616"/>
                  <a:pt x="14" y="616"/>
                </a:cubicBezTo>
                <a:cubicBezTo>
                  <a:pt x="14" y="151"/>
                  <a:pt x="14" y="151"/>
                  <a:pt x="14" y="151"/>
                </a:cubicBezTo>
                <a:cubicBezTo>
                  <a:pt x="200" y="151"/>
                  <a:pt x="200" y="151"/>
                  <a:pt x="200" y="151"/>
                </a:cubicBezTo>
                <a:cubicBezTo>
                  <a:pt x="200" y="302"/>
                  <a:pt x="200" y="302"/>
                  <a:pt x="200" y="302"/>
                </a:cubicBezTo>
                <a:cubicBezTo>
                  <a:pt x="200" y="306"/>
                  <a:pt x="203" y="309"/>
                  <a:pt x="207" y="309"/>
                </a:cubicBezTo>
                <a:cubicBezTo>
                  <a:pt x="358" y="309"/>
                  <a:pt x="358" y="309"/>
                  <a:pt x="358" y="309"/>
                </a:cubicBezTo>
                <a:lnTo>
                  <a:pt x="358" y="616"/>
                </a:lnTo>
                <a:close/>
                <a:moveTo>
                  <a:pt x="348" y="295"/>
                </a:moveTo>
                <a:cubicBezTo>
                  <a:pt x="214" y="295"/>
                  <a:pt x="214" y="295"/>
                  <a:pt x="214" y="295"/>
                </a:cubicBezTo>
                <a:cubicBezTo>
                  <a:pt x="214" y="161"/>
                  <a:pt x="214" y="161"/>
                  <a:pt x="214" y="161"/>
                </a:cubicBezTo>
                <a:lnTo>
                  <a:pt x="348" y="295"/>
                </a:lnTo>
                <a:close/>
                <a:moveTo>
                  <a:pt x="372" y="479"/>
                </a:moveTo>
                <a:cubicBezTo>
                  <a:pt x="372" y="302"/>
                  <a:pt x="372" y="302"/>
                  <a:pt x="372" y="302"/>
                </a:cubicBezTo>
                <a:cubicBezTo>
                  <a:pt x="372" y="301"/>
                  <a:pt x="372" y="301"/>
                  <a:pt x="372" y="301"/>
                </a:cubicBezTo>
                <a:cubicBezTo>
                  <a:pt x="372" y="300"/>
                  <a:pt x="371" y="300"/>
                  <a:pt x="371" y="300"/>
                </a:cubicBezTo>
                <a:cubicBezTo>
                  <a:pt x="371" y="299"/>
                  <a:pt x="371" y="299"/>
                  <a:pt x="371" y="299"/>
                </a:cubicBezTo>
                <a:cubicBezTo>
                  <a:pt x="371" y="299"/>
                  <a:pt x="371" y="299"/>
                  <a:pt x="371" y="298"/>
                </a:cubicBezTo>
                <a:cubicBezTo>
                  <a:pt x="371" y="298"/>
                  <a:pt x="371" y="298"/>
                  <a:pt x="371" y="298"/>
                </a:cubicBezTo>
                <a:cubicBezTo>
                  <a:pt x="370" y="298"/>
                  <a:pt x="370" y="297"/>
                  <a:pt x="370" y="297"/>
                </a:cubicBezTo>
                <a:cubicBezTo>
                  <a:pt x="212" y="139"/>
                  <a:pt x="212" y="139"/>
                  <a:pt x="212" y="139"/>
                </a:cubicBezTo>
                <a:cubicBezTo>
                  <a:pt x="212" y="139"/>
                  <a:pt x="211" y="139"/>
                  <a:pt x="211" y="139"/>
                </a:cubicBezTo>
                <a:cubicBezTo>
                  <a:pt x="211" y="139"/>
                  <a:pt x="211" y="138"/>
                  <a:pt x="211" y="138"/>
                </a:cubicBezTo>
                <a:cubicBezTo>
                  <a:pt x="211" y="138"/>
                  <a:pt x="210" y="138"/>
                  <a:pt x="210" y="138"/>
                </a:cubicBezTo>
                <a:cubicBezTo>
                  <a:pt x="210" y="138"/>
                  <a:pt x="210" y="138"/>
                  <a:pt x="210" y="138"/>
                </a:cubicBezTo>
                <a:cubicBezTo>
                  <a:pt x="209" y="138"/>
                  <a:pt x="209" y="138"/>
                  <a:pt x="209" y="138"/>
                </a:cubicBezTo>
                <a:cubicBezTo>
                  <a:pt x="208" y="137"/>
                  <a:pt x="208" y="137"/>
                  <a:pt x="207" y="137"/>
                </a:cubicBezTo>
                <a:cubicBezTo>
                  <a:pt x="129" y="137"/>
                  <a:pt x="129" y="137"/>
                  <a:pt x="129" y="137"/>
                </a:cubicBezTo>
                <a:cubicBezTo>
                  <a:pt x="129" y="14"/>
                  <a:pt x="129" y="14"/>
                  <a:pt x="129" y="14"/>
                </a:cubicBezTo>
                <a:cubicBezTo>
                  <a:pt x="315" y="14"/>
                  <a:pt x="315" y="14"/>
                  <a:pt x="315" y="14"/>
                </a:cubicBezTo>
                <a:cubicBezTo>
                  <a:pt x="315" y="165"/>
                  <a:pt x="315" y="165"/>
                  <a:pt x="315" y="165"/>
                </a:cubicBezTo>
                <a:cubicBezTo>
                  <a:pt x="315" y="169"/>
                  <a:pt x="318" y="172"/>
                  <a:pt x="322" y="172"/>
                </a:cubicBezTo>
                <a:cubicBezTo>
                  <a:pt x="472" y="172"/>
                  <a:pt x="472" y="172"/>
                  <a:pt x="472" y="172"/>
                </a:cubicBezTo>
                <a:cubicBezTo>
                  <a:pt x="472" y="479"/>
                  <a:pt x="472" y="479"/>
                  <a:pt x="472" y="479"/>
                </a:cubicBezTo>
                <a:lnTo>
                  <a:pt x="372" y="479"/>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en-US" sz="1800"/>
          </a:p>
        </p:txBody>
      </p:sp>
      <p:sp>
        <p:nvSpPr>
          <p:cNvPr id="24" name="Freeform 26"/>
          <p:cNvSpPr>
            <a:spLocks noEditPoints="1"/>
          </p:cNvSpPr>
          <p:nvPr/>
        </p:nvSpPr>
        <p:spPr bwMode="auto">
          <a:xfrm>
            <a:off x="6269806" y="4158081"/>
            <a:ext cx="278774" cy="432336"/>
          </a:xfrm>
          <a:custGeom>
            <a:avLst/>
            <a:gdLst>
              <a:gd name="T0" fmla="*/ 110 w 419"/>
              <a:gd name="T1" fmla="*/ 651 h 651"/>
              <a:gd name="T2" fmla="*/ 0 w 419"/>
              <a:gd name="T3" fmla="*/ 538 h 651"/>
              <a:gd name="T4" fmla="*/ 7 w 419"/>
              <a:gd name="T5" fmla="*/ 531 h 651"/>
              <a:gd name="T6" fmla="*/ 14 w 419"/>
              <a:gd name="T7" fmla="*/ 538 h 651"/>
              <a:gd name="T8" fmla="*/ 110 w 419"/>
              <a:gd name="T9" fmla="*/ 637 h 651"/>
              <a:gd name="T10" fmla="*/ 243 w 419"/>
              <a:gd name="T11" fmla="*/ 519 h 651"/>
              <a:gd name="T12" fmla="*/ 307 w 419"/>
              <a:gd name="T13" fmla="*/ 429 h 651"/>
              <a:gd name="T14" fmla="*/ 405 w 419"/>
              <a:gd name="T15" fmla="*/ 226 h 651"/>
              <a:gd name="T16" fmla="*/ 216 w 419"/>
              <a:gd name="T17" fmla="*/ 14 h 651"/>
              <a:gd name="T18" fmla="*/ 48 w 419"/>
              <a:gd name="T19" fmla="*/ 173 h 651"/>
              <a:gd name="T20" fmla="*/ 41 w 419"/>
              <a:gd name="T21" fmla="*/ 180 h 651"/>
              <a:gd name="T22" fmla="*/ 34 w 419"/>
              <a:gd name="T23" fmla="*/ 173 h 651"/>
              <a:gd name="T24" fmla="*/ 216 w 419"/>
              <a:gd name="T25" fmla="*/ 0 h 651"/>
              <a:gd name="T26" fmla="*/ 350 w 419"/>
              <a:gd name="T27" fmla="*/ 52 h 651"/>
              <a:gd name="T28" fmla="*/ 419 w 419"/>
              <a:gd name="T29" fmla="*/ 226 h 651"/>
              <a:gd name="T30" fmla="*/ 318 w 419"/>
              <a:gd name="T31" fmla="*/ 438 h 651"/>
              <a:gd name="T32" fmla="*/ 256 w 419"/>
              <a:gd name="T33" fmla="*/ 523 h 651"/>
              <a:gd name="T34" fmla="*/ 110 w 419"/>
              <a:gd name="T35" fmla="*/ 651 h 651"/>
              <a:gd name="T36" fmla="*/ 99 w 419"/>
              <a:gd name="T37" fmla="*/ 414 h 651"/>
              <a:gd name="T38" fmla="*/ 131 w 419"/>
              <a:gd name="T39" fmla="*/ 402 h 651"/>
              <a:gd name="T40" fmla="*/ 165 w 419"/>
              <a:gd name="T41" fmla="*/ 350 h 651"/>
              <a:gd name="T42" fmla="*/ 148 w 419"/>
              <a:gd name="T43" fmla="*/ 306 h 651"/>
              <a:gd name="T44" fmla="*/ 135 w 419"/>
              <a:gd name="T45" fmla="*/ 274 h 651"/>
              <a:gd name="T46" fmla="*/ 233 w 419"/>
              <a:gd name="T47" fmla="*/ 111 h 651"/>
              <a:gd name="T48" fmla="*/ 314 w 419"/>
              <a:gd name="T49" fmla="*/ 192 h 651"/>
              <a:gd name="T50" fmla="*/ 322 w 419"/>
              <a:gd name="T51" fmla="*/ 198 h 651"/>
              <a:gd name="T52" fmla="*/ 328 w 419"/>
              <a:gd name="T53" fmla="*/ 191 h 651"/>
              <a:gd name="T54" fmla="*/ 233 w 419"/>
              <a:gd name="T55" fmla="*/ 97 h 651"/>
              <a:gd name="T56" fmla="*/ 121 w 419"/>
              <a:gd name="T57" fmla="*/ 274 h 651"/>
              <a:gd name="T58" fmla="*/ 138 w 419"/>
              <a:gd name="T59" fmla="*/ 317 h 651"/>
              <a:gd name="T60" fmla="*/ 151 w 419"/>
              <a:gd name="T61" fmla="*/ 350 h 651"/>
              <a:gd name="T62" fmla="*/ 97 w 419"/>
              <a:gd name="T63" fmla="*/ 400 h 651"/>
              <a:gd name="T64" fmla="*/ 91 w 419"/>
              <a:gd name="T65" fmla="*/ 408 h 651"/>
              <a:gd name="T66" fmla="*/ 98 w 419"/>
              <a:gd name="T67" fmla="*/ 414 h 651"/>
              <a:gd name="T68" fmla="*/ 99 w 419"/>
              <a:gd name="T69" fmla="*/ 414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9" h="651">
                <a:moveTo>
                  <a:pt x="110" y="651"/>
                </a:moveTo>
                <a:cubicBezTo>
                  <a:pt x="52" y="651"/>
                  <a:pt x="0" y="574"/>
                  <a:pt x="0" y="538"/>
                </a:cubicBezTo>
                <a:cubicBezTo>
                  <a:pt x="0" y="534"/>
                  <a:pt x="4" y="531"/>
                  <a:pt x="7" y="531"/>
                </a:cubicBezTo>
                <a:cubicBezTo>
                  <a:pt x="11" y="531"/>
                  <a:pt x="14" y="534"/>
                  <a:pt x="14" y="538"/>
                </a:cubicBezTo>
                <a:cubicBezTo>
                  <a:pt x="14" y="569"/>
                  <a:pt x="63" y="637"/>
                  <a:pt x="110" y="637"/>
                </a:cubicBezTo>
                <a:cubicBezTo>
                  <a:pt x="168" y="637"/>
                  <a:pt x="217" y="593"/>
                  <a:pt x="243" y="519"/>
                </a:cubicBezTo>
                <a:cubicBezTo>
                  <a:pt x="254" y="486"/>
                  <a:pt x="280" y="458"/>
                  <a:pt x="307" y="429"/>
                </a:cubicBezTo>
                <a:cubicBezTo>
                  <a:pt x="353" y="379"/>
                  <a:pt x="405" y="324"/>
                  <a:pt x="405" y="226"/>
                </a:cubicBezTo>
                <a:cubicBezTo>
                  <a:pt x="405" y="58"/>
                  <a:pt x="282" y="14"/>
                  <a:pt x="216" y="14"/>
                </a:cubicBezTo>
                <a:cubicBezTo>
                  <a:pt x="134" y="14"/>
                  <a:pt x="48" y="96"/>
                  <a:pt x="48" y="173"/>
                </a:cubicBezTo>
                <a:cubicBezTo>
                  <a:pt x="48" y="177"/>
                  <a:pt x="45" y="180"/>
                  <a:pt x="41" y="180"/>
                </a:cubicBezTo>
                <a:cubicBezTo>
                  <a:pt x="37" y="180"/>
                  <a:pt x="34" y="177"/>
                  <a:pt x="34" y="173"/>
                </a:cubicBezTo>
                <a:cubicBezTo>
                  <a:pt x="34" y="89"/>
                  <a:pt x="128" y="0"/>
                  <a:pt x="216" y="0"/>
                </a:cubicBezTo>
                <a:cubicBezTo>
                  <a:pt x="265" y="0"/>
                  <a:pt x="314" y="19"/>
                  <a:pt x="350" y="52"/>
                </a:cubicBezTo>
                <a:cubicBezTo>
                  <a:pt x="381" y="80"/>
                  <a:pt x="419" y="133"/>
                  <a:pt x="419" y="226"/>
                </a:cubicBezTo>
                <a:cubicBezTo>
                  <a:pt x="419" y="329"/>
                  <a:pt x="365" y="387"/>
                  <a:pt x="318" y="438"/>
                </a:cubicBezTo>
                <a:cubicBezTo>
                  <a:pt x="291" y="466"/>
                  <a:pt x="267" y="493"/>
                  <a:pt x="256" y="523"/>
                </a:cubicBezTo>
                <a:cubicBezTo>
                  <a:pt x="229" y="603"/>
                  <a:pt x="174" y="651"/>
                  <a:pt x="110" y="651"/>
                </a:cubicBezTo>
                <a:close/>
                <a:moveTo>
                  <a:pt x="99" y="414"/>
                </a:moveTo>
                <a:cubicBezTo>
                  <a:pt x="100" y="414"/>
                  <a:pt x="116" y="411"/>
                  <a:pt x="131" y="402"/>
                </a:cubicBezTo>
                <a:cubicBezTo>
                  <a:pt x="153" y="390"/>
                  <a:pt x="165" y="372"/>
                  <a:pt x="165" y="350"/>
                </a:cubicBezTo>
                <a:cubicBezTo>
                  <a:pt x="165" y="323"/>
                  <a:pt x="156" y="314"/>
                  <a:pt x="148" y="306"/>
                </a:cubicBezTo>
                <a:cubicBezTo>
                  <a:pt x="141" y="300"/>
                  <a:pt x="135" y="294"/>
                  <a:pt x="135" y="274"/>
                </a:cubicBezTo>
                <a:cubicBezTo>
                  <a:pt x="135" y="145"/>
                  <a:pt x="199" y="111"/>
                  <a:pt x="233" y="111"/>
                </a:cubicBezTo>
                <a:cubicBezTo>
                  <a:pt x="266" y="111"/>
                  <a:pt x="307" y="125"/>
                  <a:pt x="314" y="192"/>
                </a:cubicBezTo>
                <a:cubicBezTo>
                  <a:pt x="315" y="196"/>
                  <a:pt x="318" y="199"/>
                  <a:pt x="322" y="198"/>
                </a:cubicBezTo>
                <a:cubicBezTo>
                  <a:pt x="326" y="198"/>
                  <a:pt x="329" y="195"/>
                  <a:pt x="328" y="191"/>
                </a:cubicBezTo>
                <a:cubicBezTo>
                  <a:pt x="320" y="109"/>
                  <a:pt x="265" y="97"/>
                  <a:pt x="233" y="97"/>
                </a:cubicBezTo>
                <a:cubicBezTo>
                  <a:pt x="195" y="97"/>
                  <a:pt x="121" y="134"/>
                  <a:pt x="121" y="274"/>
                </a:cubicBezTo>
                <a:cubicBezTo>
                  <a:pt x="121" y="300"/>
                  <a:pt x="130" y="309"/>
                  <a:pt x="138" y="317"/>
                </a:cubicBezTo>
                <a:cubicBezTo>
                  <a:pt x="145" y="323"/>
                  <a:pt x="151" y="329"/>
                  <a:pt x="151" y="350"/>
                </a:cubicBezTo>
                <a:cubicBezTo>
                  <a:pt x="151" y="391"/>
                  <a:pt x="99" y="399"/>
                  <a:pt x="97" y="400"/>
                </a:cubicBezTo>
                <a:cubicBezTo>
                  <a:pt x="93" y="400"/>
                  <a:pt x="91" y="404"/>
                  <a:pt x="91" y="408"/>
                </a:cubicBezTo>
                <a:cubicBezTo>
                  <a:pt x="92" y="411"/>
                  <a:pt x="95" y="414"/>
                  <a:pt x="98" y="414"/>
                </a:cubicBezTo>
                <a:cubicBezTo>
                  <a:pt x="99" y="414"/>
                  <a:pt x="99" y="414"/>
                  <a:pt x="99" y="414"/>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en-US" sz="1800"/>
          </a:p>
        </p:txBody>
      </p:sp>
      <p:sp>
        <p:nvSpPr>
          <p:cNvPr id="25" name="Freeform 134"/>
          <p:cNvSpPr>
            <a:spLocks noEditPoints="1"/>
          </p:cNvSpPr>
          <p:nvPr/>
        </p:nvSpPr>
        <p:spPr bwMode="auto">
          <a:xfrm>
            <a:off x="2467614" y="3518440"/>
            <a:ext cx="303974" cy="450620"/>
          </a:xfrm>
          <a:custGeom>
            <a:avLst/>
            <a:gdLst>
              <a:gd name="T0" fmla="*/ 454 w 477"/>
              <a:gd name="T1" fmla="*/ 588 h 707"/>
              <a:gd name="T2" fmla="*/ 402 w 477"/>
              <a:gd name="T3" fmla="*/ 546 h 707"/>
              <a:gd name="T4" fmla="*/ 284 w 477"/>
              <a:gd name="T5" fmla="*/ 301 h 707"/>
              <a:gd name="T6" fmla="*/ 337 w 477"/>
              <a:gd name="T7" fmla="*/ 290 h 707"/>
              <a:gd name="T8" fmla="*/ 390 w 477"/>
              <a:gd name="T9" fmla="*/ 313 h 707"/>
              <a:gd name="T10" fmla="*/ 466 w 477"/>
              <a:gd name="T11" fmla="*/ 264 h 707"/>
              <a:gd name="T12" fmla="*/ 353 w 477"/>
              <a:gd name="T13" fmla="*/ 136 h 707"/>
              <a:gd name="T14" fmla="*/ 267 w 477"/>
              <a:gd name="T15" fmla="*/ 77 h 707"/>
              <a:gd name="T16" fmla="*/ 259 w 477"/>
              <a:gd name="T17" fmla="*/ 0 h 707"/>
              <a:gd name="T18" fmla="*/ 162 w 477"/>
              <a:gd name="T19" fmla="*/ 101 h 707"/>
              <a:gd name="T20" fmla="*/ 65 w 477"/>
              <a:gd name="T21" fmla="*/ 411 h 707"/>
              <a:gd name="T22" fmla="*/ 65 w 477"/>
              <a:gd name="T23" fmla="*/ 546 h 707"/>
              <a:gd name="T24" fmla="*/ 35 w 477"/>
              <a:gd name="T25" fmla="*/ 618 h 707"/>
              <a:gd name="T26" fmla="*/ 45 w 477"/>
              <a:gd name="T27" fmla="*/ 707 h 707"/>
              <a:gd name="T28" fmla="*/ 477 w 477"/>
              <a:gd name="T29" fmla="*/ 662 h 707"/>
              <a:gd name="T30" fmla="*/ 253 w 477"/>
              <a:gd name="T31" fmla="*/ 15 h 707"/>
              <a:gd name="T32" fmla="*/ 179 w 477"/>
              <a:gd name="T33" fmla="*/ 94 h 707"/>
              <a:gd name="T34" fmla="*/ 78 w 477"/>
              <a:gd name="T35" fmla="*/ 405 h 707"/>
              <a:gd name="T36" fmla="*/ 169 w 477"/>
              <a:gd name="T37" fmla="*/ 112 h 707"/>
              <a:gd name="T38" fmla="*/ 265 w 477"/>
              <a:gd name="T39" fmla="*/ 91 h 707"/>
              <a:gd name="T40" fmla="*/ 338 w 477"/>
              <a:gd name="T41" fmla="*/ 138 h 707"/>
              <a:gd name="T42" fmla="*/ 454 w 477"/>
              <a:gd name="T43" fmla="*/ 254 h 707"/>
              <a:gd name="T44" fmla="*/ 421 w 477"/>
              <a:gd name="T45" fmla="*/ 273 h 707"/>
              <a:gd name="T46" fmla="*/ 383 w 477"/>
              <a:gd name="T47" fmla="*/ 294 h 707"/>
              <a:gd name="T48" fmla="*/ 319 w 477"/>
              <a:gd name="T49" fmla="*/ 280 h 707"/>
              <a:gd name="T50" fmla="*/ 252 w 477"/>
              <a:gd name="T51" fmla="*/ 289 h 707"/>
              <a:gd name="T52" fmla="*/ 248 w 477"/>
              <a:gd name="T53" fmla="*/ 301 h 707"/>
              <a:gd name="T54" fmla="*/ 98 w 477"/>
              <a:gd name="T55" fmla="*/ 546 h 707"/>
              <a:gd name="T56" fmla="*/ 65 w 477"/>
              <a:gd name="T57" fmla="*/ 560 h 707"/>
              <a:gd name="T58" fmla="*/ 440 w 477"/>
              <a:gd name="T59" fmla="*/ 588 h 707"/>
              <a:gd name="T60" fmla="*/ 65 w 477"/>
              <a:gd name="T61" fmla="*/ 617 h 707"/>
              <a:gd name="T62" fmla="*/ 65 w 477"/>
              <a:gd name="T63" fmla="*/ 560 h 707"/>
              <a:gd name="T64" fmla="*/ 45 w 477"/>
              <a:gd name="T65" fmla="*/ 693 h 707"/>
              <a:gd name="T66" fmla="*/ 45 w 477"/>
              <a:gd name="T67" fmla="*/ 631 h 707"/>
              <a:gd name="T68" fmla="*/ 411 w 477"/>
              <a:gd name="T69" fmla="*/ 631 h 707"/>
              <a:gd name="T70" fmla="*/ 463 w 477"/>
              <a:gd name="T71" fmla="*/ 662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7" h="707">
                <a:moveTo>
                  <a:pt x="442" y="618"/>
                </a:moveTo>
                <a:cubicBezTo>
                  <a:pt x="449" y="610"/>
                  <a:pt x="454" y="600"/>
                  <a:pt x="454" y="588"/>
                </a:cubicBezTo>
                <a:cubicBezTo>
                  <a:pt x="454" y="565"/>
                  <a:pt x="435" y="546"/>
                  <a:pt x="411" y="546"/>
                </a:cubicBezTo>
                <a:cubicBezTo>
                  <a:pt x="402" y="546"/>
                  <a:pt x="402" y="546"/>
                  <a:pt x="402" y="546"/>
                </a:cubicBezTo>
                <a:cubicBezTo>
                  <a:pt x="396" y="464"/>
                  <a:pt x="298" y="339"/>
                  <a:pt x="267" y="302"/>
                </a:cubicBezTo>
                <a:cubicBezTo>
                  <a:pt x="273" y="302"/>
                  <a:pt x="279" y="301"/>
                  <a:pt x="284" y="301"/>
                </a:cubicBezTo>
                <a:cubicBezTo>
                  <a:pt x="305" y="301"/>
                  <a:pt x="316" y="297"/>
                  <a:pt x="324" y="293"/>
                </a:cubicBezTo>
                <a:cubicBezTo>
                  <a:pt x="329" y="291"/>
                  <a:pt x="332" y="290"/>
                  <a:pt x="337" y="290"/>
                </a:cubicBezTo>
                <a:cubicBezTo>
                  <a:pt x="345" y="290"/>
                  <a:pt x="365" y="300"/>
                  <a:pt x="376" y="306"/>
                </a:cubicBezTo>
                <a:cubicBezTo>
                  <a:pt x="382" y="309"/>
                  <a:pt x="387" y="312"/>
                  <a:pt x="390" y="313"/>
                </a:cubicBezTo>
                <a:cubicBezTo>
                  <a:pt x="403" y="318"/>
                  <a:pt x="420" y="299"/>
                  <a:pt x="432" y="282"/>
                </a:cubicBezTo>
                <a:cubicBezTo>
                  <a:pt x="466" y="264"/>
                  <a:pt x="466" y="264"/>
                  <a:pt x="466" y="264"/>
                </a:cubicBezTo>
                <a:cubicBezTo>
                  <a:pt x="469" y="262"/>
                  <a:pt x="471" y="258"/>
                  <a:pt x="469" y="255"/>
                </a:cubicBezTo>
                <a:cubicBezTo>
                  <a:pt x="448" y="200"/>
                  <a:pt x="377" y="150"/>
                  <a:pt x="353" y="136"/>
                </a:cubicBezTo>
                <a:cubicBezTo>
                  <a:pt x="353" y="126"/>
                  <a:pt x="350" y="117"/>
                  <a:pt x="342" y="108"/>
                </a:cubicBezTo>
                <a:cubicBezTo>
                  <a:pt x="327" y="90"/>
                  <a:pt x="297" y="78"/>
                  <a:pt x="267" y="77"/>
                </a:cubicBezTo>
                <a:cubicBezTo>
                  <a:pt x="268" y="62"/>
                  <a:pt x="269" y="28"/>
                  <a:pt x="267" y="6"/>
                </a:cubicBezTo>
                <a:cubicBezTo>
                  <a:pt x="266" y="2"/>
                  <a:pt x="263" y="0"/>
                  <a:pt x="259" y="0"/>
                </a:cubicBezTo>
                <a:cubicBezTo>
                  <a:pt x="227" y="2"/>
                  <a:pt x="199" y="21"/>
                  <a:pt x="180" y="55"/>
                </a:cubicBezTo>
                <a:cubicBezTo>
                  <a:pt x="169" y="74"/>
                  <a:pt x="164" y="93"/>
                  <a:pt x="162" y="101"/>
                </a:cubicBezTo>
                <a:cubicBezTo>
                  <a:pt x="86" y="136"/>
                  <a:pt x="32" y="208"/>
                  <a:pt x="32" y="286"/>
                </a:cubicBezTo>
                <a:cubicBezTo>
                  <a:pt x="32" y="336"/>
                  <a:pt x="49" y="376"/>
                  <a:pt x="65" y="411"/>
                </a:cubicBezTo>
                <a:cubicBezTo>
                  <a:pt x="84" y="456"/>
                  <a:pt x="101" y="494"/>
                  <a:pt x="83" y="546"/>
                </a:cubicBezTo>
                <a:cubicBezTo>
                  <a:pt x="65" y="546"/>
                  <a:pt x="65" y="546"/>
                  <a:pt x="65" y="546"/>
                </a:cubicBezTo>
                <a:cubicBezTo>
                  <a:pt x="42" y="546"/>
                  <a:pt x="23" y="565"/>
                  <a:pt x="23" y="588"/>
                </a:cubicBezTo>
                <a:cubicBezTo>
                  <a:pt x="23" y="600"/>
                  <a:pt x="27" y="610"/>
                  <a:pt x="35" y="618"/>
                </a:cubicBezTo>
                <a:cubicBezTo>
                  <a:pt x="15" y="622"/>
                  <a:pt x="0" y="640"/>
                  <a:pt x="0" y="662"/>
                </a:cubicBezTo>
                <a:cubicBezTo>
                  <a:pt x="0" y="687"/>
                  <a:pt x="20" y="707"/>
                  <a:pt x="45" y="707"/>
                </a:cubicBezTo>
                <a:cubicBezTo>
                  <a:pt x="432" y="707"/>
                  <a:pt x="432" y="707"/>
                  <a:pt x="432" y="707"/>
                </a:cubicBezTo>
                <a:cubicBezTo>
                  <a:pt x="457" y="707"/>
                  <a:pt x="477" y="687"/>
                  <a:pt x="477" y="662"/>
                </a:cubicBezTo>
                <a:cubicBezTo>
                  <a:pt x="477" y="640"/>
                  <a:pt x="462" y="622"/>
                  <a:pt x="442" y="618"/>
                </a:cubicBezTo>
                <a:close/>
                <a:moveTo>
                  <a:pt x="253" y="15"/>
                </a:moveTo>
                <a:cubicBezTo>
                  <a:pt x="255" y="36"/>
                  <a:pt x="254" y="65"/>
                  <a:pt x="253" y="78"/>
                </a:cubicBezTo>
                <a:cubicBezTo>
                  <a:pt x="227" y="79"/>
                  <a:pt x="202" y="85"/>
                  <a:pt x="179" y="94"/>
                </a:cubicBezTo>
                <a:cubicBezTo>
                  <a:pt x="186" y="70"/>
                  <a:pt x="207" y="22"/>
                  <a:pt x="253" y="15"/>
                </a:cubicBezTo>
                <a:close/>
                <a:moveTo>
                  <a:pt x="78" y="405"/>
                </a:moveTo>
                <a:cubicBezTo>
                  <a:pt x="62" y="370"/>
                  <a:pt x="46" y="333"/>
                  <a:pt x="46" y="286"/>
                </a:cubicBezTo>
                <a:cubicBezTo>
                  <a:pt x="46" y="212"/>
                  <a:pt x="98" y="145"/>
                  <a:pt x="169" y="112"/>
                </a:cubicBezTo>
                <a:cubicBezTo>
                  <a:pt x="171" y="112"/>
                  <a:pt x="172" y="112"/>
                  <a:pt x="172" y="111"/>
                </a:cubicBezTo>
                <a:cubicBezTo>
                  <a:pt x="201" y="98"/>
                  <a:pt x="233" y="91"/>
                  <a:pt x="265" y="91"/>
                </a:cubicBezTo>
                <a:cubicBezTo>
                  <a:pt x="292" y="91"/>
                  <a:pt x="319" y="102"/>
                  <a:pt x="332" y="117"/>
                </a:cubicBezTo>
                <a:cubicBezTo>
                  <a:pt x="337" y="124"/>
                  <a:pt x="340" y="131"/>
                  <a:pt x="338" y="138"/>
                </a:cubicBezTo>
                <a:cubicBezTo>
                  <a:pt x="338" y="141"/>
                  <a:pt x="339" y="144"/>
                  <a:pt x="342" y="146"/>
                </a:cubicBezTo>
                <a:cubicBezTo>
                  <a:pt x="359" y="155"/>
                  <a:pt x="431" y="203"/>
                  <a:pt x="454" y="254"/>
                </a:cubicBezTo>
                <a:cubicBezTo>
                  <a:pt x="424" y="271"/>
                  <a:pt x="424" y="271"/>
                  <a:pt x="424" y="271"/>
                </a:cubicBezTo>
                <a:cubicBezTo>
                  <a:pt x="423" y="271"/>
                  <a:pt x="422" y="272"/>
                  <a:pt x="421" y="273"/>
                </a:cubicBezTo>
                <a:cubicBezTo>
                  <a:pt x="412" y="286"/>
                  <a:pt x="400" y="299"/>
                  <a:pt x="395" y="300"/>
                </a:cubicBezTo>
                <a:cubicBezTo>
                  <a:pt x="392" y="299"/>
                  <a:pt x="388" y="296"/>
                  <a:pt x="383" y="294"/>
                </a:cubicBezTo>
                <a:cubicBezTo>
                  <a:pt x="364" y="284"/>
                  <a:pt x="348" y="276"/>
                  <a:pt x="337" y="276"/>
                </a:cubicBezTo>
                <a:cubicBezTo>
                  <a:pt x="330" y="276"/>
                  <a:pt x="324" y="278"/>
                  <a:pt x="319" y="280"/>
                </a:cubicBezTo>
                <a:cubicBezTo>
                  <a:pt x="311" y="284"/>
                  <a:pt x="302" y="287"/>
                  <a:pt x="284" y="287"/>
                </a:cubicBezTo>
                <a:cubicBezTo>
                  <a:pt x="274" y="287"/>
                  <a:pt x="253" y="289"/>
                  <a:pt x="252" y="289"/>
                </a:cubicBezTo>
                <a:cubicBezTo>
                  <a:pt x="250" y="290"/>
                  <a:pt x="247" y="291"/>
                  <a:pt x="246" y="294"/>
                </a:cubicBezTo>
                <a:cubicBezTo>
                  <a:pt x="245" y="296"/>
                  <a:pt x="246" y="299"/>
                  <a:pt x="248" y="301"/>
                </a:cubicBezTo>
                <a:cubicBezTo>
                  <a:pt x="249" y="302"/>
                  <a:pt x="381" y="456"/>
                  <a:pt x="388" y="546"/>
                </a:cubicBezTo>
                <a:cubicBezTo>
                  <a:pt x="98" y="546"/>
                  <a:pt x="98" y="546"/>
                  <a:pt x="98" y="546"/>
                </a:cubicBezTo>
                <a:cubicBezTo>
                  <a:pt x="115" y="492"/>
                  <a:pt x="97" y="450"/>
                  <a:pt x="78" y="405"/>
                </a:cubicBezTo>
                <a:close/>
                <a:moveTo>
                  <a:pt x="65" y="560"/>
                </a:moveTo>
                <a:cubicBezTo>
                  <a:pt x="411" y="560"/>
                  <a:pt x="411" y="560"/>
                  <a:pt x="411" y="560"/>
                </a:cubicBezTo>
                <a:cubicBezTo>
                  <a:pt x="427" y="560"/>
                  <a:pt x="440" y="573"/>
                  <a:pt x="440" y="588"/>
                </a:cubicBezTo>
                <a:cubicBezTo>
                  <a:pt x="440" y="604"/>
                  <a:pt x="427" y="617"/>
                  <a:pt x="411" y="617"/>
                </a:cubicBezTo>
                <a:cubicBezTo>
                  <a:pt x="65" y="617"/>
                  <a:pt x="65" y="617"/>
                  <a:pt x="65" y="617"/>
                </a:cubicBezTo>
                <a:cubicBezTo>
                  <a:pt x="50" y="617"/>
                  <a:pt x="37" y="604"/>
                  <a:pt x="37" y="588"/>
                </a:cubicBezTo>
                <a:cubicBezTo>
                  <a:pt x="37" y="573"/>
                  <a:pt x="50" y="560"/>
                  <a:pt x="65" y="560"/>
                </a:cubicBezTo>
                <a:close/>
                <a:moveTo>
                  <a:pt x="432" y="693"/>
                </a:moveTo>
                <a:cubicBezTo>
                  <a:pt x="45" y="693"/>
                  <a:pt x="45" y="693"/>
                  <a:pt x="45" y="693"/>
                </a:cubicBezTo>
                <a:cubicBezTo>
                  <a:pt x="28" y="693"/>
                  <a:pt x="14" y="679"/>
                  <a:pt x="14" y="662"/>
                </a:cubicBezTo>
                <a:cubicBezTo>
                  <a:pt x="14" y="645"/>
                  <a:pt x="28" y="631"/>
                  <a:pt x="45" y="631"/>
                </a:cubicBezTo>
                <a:cubicBezTo>
                  <a:pt x="65" y="631"/>
                  <a:pt x="65" y="631"/>
                  <a:pt x="65" y="631"/>
                </a:cubicBezTo>
                <a:cubicBezTo>
                  <a:pt x="411" y="631"/>
                  <a:pt x="411" y="631"/>
                  <a:pt x="411" y="631"/>
                </a:cubicBezTo>
                <a:cubicBezTo>
                  <a:pt x="432" y="631"/>
                  <a:pt x="432" y="631"/>
                  <a:pt x="432" y="631"/>
                </a:cubicBezTo>
                <a:cubicBezTo>
                  <a:pt x="449" y="631"/>
                  <a:pt x="463" y="645"/>
                  <a:pt x="463" y="662"/>
                </a:cubicBezTo>
                <a:cubicBezTo>
                  <a:pt x="463" y="679"/>
                  <a:pt x="449" y="693"/>
                  <a:pt x="432" y="693"/>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en-US" sz="1800"/>
          </a:p>
        </p:txBody>
      </p:sp>
      <p:pic>
        <p:nvPicPr>
          <p:cNvPr id="26" name="Picture 25"/>
          <p:cNvPicPr>
            <a:picLocks noChangeAspect="1"/>
          </p:cNvPicPr>
          <p:nvPr/>
        </p:nvPicPr>
        <p:blipFill>
          <a:blip r:embed="rId3"/>
          <a:stretch>
            <a:fillRect/>
          </a:stretch>
        </p:blipFill>
        <p:spPr>
          <a:xfrm>
            <a:off x="3797768" y="2696957"/>
            <a:ext cx="1520274" cy="863982"/>
          </a:xfrm>
          <a:prstGeom prst="rect">
            <a:avLst/>
          </a:prstGeom>
          <a:noFill/>
          <a:ln>
            <a:noFill/>
          </a:ln>
          <a:effectLst/>
          <a:scene3d>
            <a:camera prst="perspectiveRelaxed" fov="2400000">
              <a:rot lat="19626000" lon="960000" rev="19092000"/>
            </a:camera>
            <a:lightRig rig="threePt" dir="t"/>
          </a:scene3d>
          <a:sp3d prstMaterial="matte"/>
        </p:spPr>
      </p:pic>
    </p:spTree>
    <p:extLst>
      <p:ext uri="{BB962C8B-B14F-4D97-AF65-F5344CB8AC3E}">
        <p14:creationId xmlns:p14="http://schemas.microsoft.com/office/powerpoint/2010/main" val="21444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400"/>
                                        <p:tgtEl>
                                          <p:spTgt spid="43"/>
                                        </p:tgtEl>
                                      </p:cBhvr>
                                    </p:animEffect>
                                  </p:childTnLst>
                                </p:cTn>
                              </p:par>
                              <p:par>
                                <p:cTn id="8" presetID="42" presetClass="path" presetSubtype="0" accel="50000" decel="50000" fill="hold" grpId="1" nodeType="withEffect">
                                  <p:stCondLst>
                                    <p:cond delay="0"/>
                                  </p:stCondLst>
                                  <p:childTnLst>
                                    <p:animMotion origin="layout" path="M -4.375E-6 2.59259E-6 L -4.375E-6 0.08426 " pathEditMode="relative" rAng="0" ptsTypes="AA">
                                      <p:cBhvr>
                                        <p:cTn id="9" dur="800" spd="-100000" fill="hold"/>
                                        <p:tgtEl>
                                          <p:spTgt spid="43"/>
                                        </p:tgtEl>
                                        <p:attrNameLst>
                                          <p:attrName>ppt_x</p:attrName>
                                          <p:attrName>ppt_y</p:attrName>
                                        </p:attrNameLst>
                                      </p:cBhvr>
                                      <p:rCtr x="0" y="4213"/>
                                    </p:animMotion>
                                  </p:childTnLst>
                                </p:cTn>
                              </p:par>
                              <p:par>
                                <p:cTn id="10" presetID="10" presetClass="entr" presetSubtype="0" fill="hold" grpId="0" nodeType="withEffect">
                                  <p:stCondLst>
                                    <p:cond delay="60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400"/>
                                        <p:tgtEl>
                                          <p:spTgt spid="44"/>
                                        </p:tgtEl>
                                      </p:cBhvr>
                                    </p:animEffect>
                                  </p:childTnLst>
                                </p:cTn>
                              </p:par>
                              <p:par>
                                <p:cTn id="13" presetID="42" presetClass="path" presetSubtype="0" accel="50000" decel="50000" fill="hold" grpId="1" nodeType="withEffect">
                                  <p:stCondLst>
                                    <p:cond delay="600"/>
                                  </p:stCondLst>
                                  <p:childTnLst>
                                    <p:animMotion origin="layout" path="M -4.375E-6 2.59259E-6 L -4.375E-6 0.08426 " pathEditMode="relative" rAng="0" ptsTypes="AA">
                                      <p:cBhvr>
                                        <p:cTn id="14" dur="800" spd="-100000" fill="hold"/>
                                        <p:tgtEl>
                                          <p:spTgt spid="44"/>
                                        </p:tgtEl>
                                        <p:attrNameLst>
                                          <p:attrName>ppt_x</p:attrName>
                                          <p:attrName>ppt_y</p:attrName>
                                        </p:attrNameLst>
                                      </p:cBhvr>
                                      <p:rCtr x="0" y="4213"/>
                                    </p:animMotion>
                                  </p:childTnLst>
                                </p:cTn>
                              </p:par>
                              <p:par>
                                <p:cTn id="15" presetID="10" presetClass="entr" presetSubtype="0" fill="hold" nodeType="withEffect">
                                  <p:stCondLst>
                                    <p:cond delay="30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200"/>
                                        <p:tgtEl>
                                          <p:spTgt spid="51"/>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200"/>
                                        <p:tgtEl>
                                          <p:spTgt spid="5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200"/>
                                        <p:tgtEl>
                                          <p:spTgt spid="57"/>
                                        </p:tgtEl>
                                      </p:cBhvr>
                                    </p:animEffect>
                                  </p:childTnLst>
                                </p:cTn>
                              </p:par>
                              <p:par>
                                <p:cTn id="24" presetID="10" presetClass="entr" presetSubtype="0" fill="hold" grpId="0" nodeType="withEffect">
                                  <p:stCondLst>
                                    <p:cond delay="70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200"/>
                                        <p:tgtEl>
                                          <p:spTgt spid="46"/>
                                        </p:tgtEl>
                                      </p:cBhvr>
                                    </p:animEffect>
                                  </p:childTnLst>
                                </p:cTn>
                              </p:par>
                              <p:par>
                                <p:cTn id="27" presetID="10" presetClass="entr" presetSubtype="0" fill="hold" nodeType="withEffect">
                                  <p:stCondLst>
                                    <p:cond delay="90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200"/>
                                        <p:tgtEl>
                                          <p:spTgt spid="49"/>
                                        </p:tgtEl>
                                      </p:cBhvr>
                                    </p:animEffect>
                                  </p:childTnLst>
                                </p:cTn>
                              </p:par>
                              <p:par>
                                <p:cTn id="30" presetID="10" presetClass="entr" presetSubtype="0" fill="hold" grpId="0" nodeType="withEffect">
                                  <p:stCondLst>
                                    <p:cond delay="90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200"/>
                                        <p:tgtEl>
                                          <p:spTgt spid="50"/>
                                        </p:tgtEl>
                                      </p:cBhvr>
                                    </p:animEffect>
                                  </p:childTnLst>
                                </p:cTn>
                              </p:par>
                              <p:par>
                                <p:cTn id="33" presetID="10" presetClass="entr" presetSubtype="0" fill="hold" nodeType="withEffect">
                                  <p:stCondLst>
                                    <p:cond delay="110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200"/>
                                        <p:tgtEl>
                                          <p:spTgt spid="48"/>
                                        </p:tgtEl>
                                      </p:cBhvr>
                                    </p:animEffect>
                                  </p:childTnLst>
                                </p:cTn>
                              </p:par>
                              <p:par>
                                <p:cTn id="36" presetID="10" presetClass="entr" presetSubtype="0" fill="hold" grpId="0" nodeType="withEffect">
                                  <p:stCondLst>
                                    <p:cond delay="130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200"/>
                                        <p:tgtEl>
                                          <p:spTgt spid="52"/>
                                        </p:tgtEl>
                                      </p:cBhvr>
                                    </p:animEffect>
                                  </p:childTnLst>
                                </p:cTn>
                              </p:par>
                              <p:par>
                                <p:cTn id="39" presetID="10" presetClass="entr" presetSubtype="0" fill="hold" grpId="0" nodeType="withEffect">
                                  <p:stCondLst>
                                    <p:cond delay="130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200"/>
                                        <p:tgtEl>
                                          <p:spTgt spid="53"/>
                                        </p:tgtEl>
                                      </p:cBhvr>
                                    </p:animEffect>
                                  </p:childTnLst>
                                </p:cTn>
                              </p:par>
                              <p:par>
                                <p:cTn id="42" presetID="10" presetClass="entr" presetSubtype="0" fill="hold" nodeType="withEffect">
                                  <p:stCondLst>
                                    <p:cond delay="110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4" grpId="0" animBg="1"/>
      <p:bldP spid="44" grpId="1" animBg="1"/>
      <p:bldP spid="46" grpId="0" animBg="1"/>
      <p:bldP spid="50" grpId="0"/>
      <p:bldP spid="52" grpId="0"/>
      <p:bldP spid="53" grpId="0" animBg="1"/>
      <p:bldP spid="54" grpId="0" animBg="1"/>
      <p:bldP spid="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762001" y="2527019"/>
            <a:ext cx="4153568" cy="72680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762001" y="3248733"/>
            <a:ext cx="4153568" cy="72680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62001" y="3971573"/>
            <a:ext cx="4153568" cy="7268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62001" y="1805304"/>
            <a:ext cx="4153568" cy="7268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itle 15"/>
          <p:cNvSpPr>
            <a:spLocks noGrp="1"/>
          </p:cNvSpPr>
          <p:nvPr>
            <p:ph type="title"/>
          </p:nvPr>
        </p:nvSpPr>
        <p:spPr/>
        <p:txBody>
          <a:bodyPr/>
          <a:lstStyle/>
          <a:p>
            <a:r>
              <a:rPr lang="en-US" dirty="0"/>
              <a:t>FINAL THOUGHTS</a:t>
            </a:r>
            <a:br>
              <a:rPr lang="en-US" dirty="0"/>
            </a:br>
            <a:r>
              <a:rPr lang="en-US" dirty="0"/>
              <a:t>(RECOMMENDATION AND FUTURE SCOPE)</a:t>
            </a:r>
          </a:p>
        </p:txBody>
      </p:sp>
      <p:sp>
        <p:nvSpPr>
          <p:cNvPr id="10" name="Freeform 37"/>
          <p:cNvSpPr>
            <a:spLocks/>
          </p:cNvSpPr>
          <p:nvPr/>
        </p:nvSpPr>
        <p:spPr bwMode="auto">
          <a:xfrm>
            <a:off x="897478" y="5589430"/>
            <a:ext cx="3750501" cy="3327375"/>
          </a:xfrm>
          <a:custGeom>
            <a:avLst/>
            <a:gdLst>
              <a:gd name="T0" fmla="*/ 1178 w 1554"/>
              <a:gd name="T1" fmla="*/ 59 h 1379"/>
              <a:gd name="T2" fmla="*/ 1171 w 1554"/>
              <a:gd name="T3" fmla="*/ 26 h 1379"/>
              <a:gd name="T4" fmla="*/ 1149 w 1554"/>
              <a:gd name="T5" fmla="*/ 0 h 1379"/>
              <a:gd name="T6" fmla="*/ 1120 w 1554"/>
              <a:gd name="T7" fmla="*/ 7 h 1379"/>
              <a:gd name="T8" fmla="*/ 1085 w 1554"/>
              <a:gd name="T9" fmla="*/ 8 h 1379"/>
              <a:gd name="T10" fmla="*/ 1038 w 1554"/>
              <a:gd name="T11" fmla="*/ 24 h 1379"/>
              <a:gd name="T12" fmla="*/ 960 w 1554"/>
              <a:gd name="T13" fmla="*/ 59 h 1379"/>
              <a:gd name="T14" fmla="*/ 902 w 1554"/>
              <a:gd name="T15" fmla="*/ 98 h 1379"/>
              <a:gd name="T16" fmla="*/ 864 w 1554"/>
              <a:gd name="T17" fmla="*/ 118 h 1379"/>
              <a:gd name="T18" fmla="*/ 757 w 1554"/>
              <a:gd name="T19" fmla="*/ 209 h 1379"/>
              <a:gd name="T20" fmla="*/ 653 w 1554"/>
              <a:gd name="T21" fmla="*/ 295 h 1379"/>
              <a:gd name="T22" fmla="*/ 607 w 1554"/>
              <a:gd name="T23" fmla="*/ 352 h 1379"/>
              <a:gd name="T24" fmla="*/ 543 w 1554"/>
              <a:gd name="T25" fmla="*/ 404 h 1379"/>
              <a:gd name="T26" fmla="*/ 502 w 1554"/>
              <a:gd name="T27" fmla="*/ 444 h 1379"/>
              <a:gd name="T28" fmla="*/ 469 w 1554"/>
              <a:gd name="T29" fmla="*/ 479 h 1379"/>
              <a:gd name="T30" fmla="*/ 528 w 1554"/>
              <a:gd name="T31" fmla="*/ 366 h 1379"/>
              <a:gd name="T32" fmla="*/ 558 w 1554"/>
              <a:gd name="T33" fmla="*/ 304 h 1379"/>
              <a:gd name="T34" fmla="*/ 524 w 1554"/>
              <a:gd name="T35" fmla="*/ 181 h 1379"/>
              <a:gd name="T36" fmla="*/ 406 w 1554"/>
              <a:gd name="T37" fmla="*/ 272 h 1379"/>
              <a:gd name="T38" fmla="*/ 379 w 1554"/>
              <a:gd name="T39" fmla="*/ 397 h 1379"/>
              <a:gd name="T40" fmla="*/ 263 w 1554"/>
              <a:gd name="T41" fmla="*/ 581 h 1379"/>
              <a:gd name="T42" fmla="*/ 214 w 1554"/>
              <a:gd name="T43" fmla="*/ 697 h 1379"/>
              <a:gd name="T44" fmla="*/ 133 w 1554"/>
              <a:gd name="T45" fmla="*/ 878 h 1379"/>
              <a:gd name="T46" fmla="*/ 77 w 1554"/>
              <a:gd name="T47" fmla="*/ 1078 h 1379"/>
              <a:gd name="T48" fmla="*/ 0 w 1554"/>
              <a:gd name="T49" fmla="*/ 1293 h 1379"/>
              <a:gd name="T50" fmla="*/ 1477 w 1554"/>
              <a:gd name="T51" fmla="*/ 1379 h 1379"/>
              <a:gd name="T52" fmla="*/ 1495 w 1554"/>
              <a:gd name="T53" fmla="*/ 1298 h 1379"/>
              <a:gd name="T54" fmla="*/ 1509 w 1554"/>
              <a:gd name="T55" fmla="*/ 1188 h 1379"/>
              <a:gd name="T56" fmla="*/ 1503 w 1554"/>
              <a:gd name="T57" fmla="*/ 1122 h 1379"/>
              <a:gd name="T58" fmla="*/ 1542 w 1554"/>
              <a:gd name="T59" fmla="*/ 1006 h 1379"/>
              <a:gd name="T60" fmla="*/ 1542 w 1554"/>
              <a:gd name="T61" fmla="*/ 953 h 1379"/>
              <a:gd name="T62" fmla="*/ 1543 w 1554"/>
              <a:gd name="T63" fmla="*/ 898 h 1379"/>
              <a:gd name="T64" fmla="*/ 1537 w 1554"/>
              <a:gd name="T65" fmla="*/ 841 h 1379"/>
              <a:gd name="T66" fmla="*/ 1509 w 1554"/>
              <a:gd name="T67" fmla="*/ 764 h 1379"/>
              <a:gd name="T68" fmla="*/ 1472 w 1554"/>
              <a:gd name="T69" fmla="*/ 716 h 1379"/>
              <a:gd name="T70" fmla="*/ 1468 w 1554"/>
              <a:gd name="T71" fmla="*/ 673 h 1379"/>
              <a:gd name="T72" fmla="*/ 1427 w 1554"/>
              <a:gd name="T73" fmla="*/ 574 h 1379"/>
              <a:gd name="T74" fmla="*/ 1399 w 1554"/>
              <a:gd name="T75" fmla="*/ 550 h 1379"/>
              <a:gd name="T76" fmla="*/ 1405 w 1554"/>
              <a:gd name="T77" fmla="*/ 495 h 1379"/>
              <a:gd name="T78" fmla="*/ 1384 w 1554"/>
              <a:gd name="T79" fmla="*/ 448 h 1379"/>
              <a:gd name="T80" fmla="*/ 1352 w 1554"/>
              <a:gd name="T81" fmla="*/ 359 h 1379"/>
              <a:gd name="T82" fmla="*/ 1314 w 1554"/>
              <a:gd name="T83" fmla="*/ 287 h 1379"/>
              <a:gd name="T84" fmla="*/ 1245 w 1554"/>
              <a:gd name="T85" fmla="*/ 181 h 1379"/>
              <a:gd name="T86" fmla="*/ 1237 w 1554"/>
              <a:gd name="T87" fmla="*/ 145 h 1379"/>
              <a:gd name="T88" fmla="*/ 1241 w 1554"/>
              <a:gd name="T89" fmla="*/ 81 h 1379"/>
              <a:gd name="T90" fmla="*/ 1178 w 1554"/>
              <a:gd name="T91" fmla="*/ 59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54" h="1379">
                <a:moveTo>
                  <a:pt x="1178" y="59"/>
                </a:moveTo>
                <a:cubicBezTo>
                  <a:pt x="1178" y="59"/>
                  <a:pt x="1176" y="36"/>
                  <a:pt x="1171" y="26"/>
                </a:cubicBezTo>
                <a:cubicBezTo>
                  <a:pt x="1167" y="16"/>
                  <a:pt x="1166" y="0"/>
                  <a:pt x="1149" y="0"/>
                </a:cubicBezTo>
                <a:cubicBezTo>
                  <a:pt x="1132" y="0"/>
                  <a:pt x="1126" y="6"/>
                  <a:pt x="1120" y="7"/>
                </a:cubicBezTo>
                <a:cubicBezTo>
                  <a:pt x="1113" y="8"/>
                  <a:pt x="1099" y="7"/>
                  <a:pt x="1085" y="8"/>
                </a:cubicBezTo>
                <a:cubicBezTo>
                  <a:pt x="1070" y="9"/>
                  <a:pt x="1065" y="19"/>
                  <a:pt x="1038" y="24"/>
                </a:cubicBezTo>
                <a:cubicBezTo>
                  <a:pt x="1011" y="28"/>
                  <a:pt x="975" y="46"/>
                  <a:pt x="960" y="59"/>
                </a:cubicBezTo>
                <a:cubicBezTo>
                  <a:pt x="944" y="71"/>
                  <a:pt x="914" y="88"/>
                  <a:pt x="902" y="98"/>
                </a:cubicBezTo>
                <a:cubicBezTo>
                  <a:pt x="890" y="108"/>
                  <a:pt x="875" y="104"/>
                  <a:pt x="864" y="118"/>
                </a:cubicBezTo>
                <a:cubicBezTo>
                  <a:pt x="852" y="133"/>
                  <a:pt x="779" y="187"/>
                  <a:pt x="757" y="209"/>
                </a:cubicBezTo>
                <a:cubicBezTo>
                  <a:pt x="734" y="230"/>
                  <a:pt x="663" y="268"/>
                  <a:pt x="653" y="295"/>
                </a:cubicBezTo>
                <a:cubicBezTo>
                  <a:pt x="643" y="323"/>
                  <a:pt x="627" y="345"/>
                  <a:pt x="607" y="352"/>
                </a:cubicBezTo>
                <a:cubicBezTo>
                  <a:pt x="586" y="359"/>
                  <a:pt x="551" y="388"/>
                  <a:pt x="543" y="404"/>
                </a:cubicBezTo>
                <a:cubicBezTo>
                  <a:pt x="536" y="419"/>
                  <a:pt x="513" y="428"/>
                  <a:pt x="502" y="444"/>
                </a:cubicBezTo>
                <a:cubicBezTo>
                  <a:pt x="490" y="460"/>
                  <a:pt x="469" y="479"/>
                  <a:pt x="469" y="479"/>
                </a:cubicBezTo>
                <a:cubicBezTo>
                  <a:pt x="469" y="479"/>
                  <a:pt x="514" y="385"/>
                  <a:pt x="528" y="366"/>
                </a:cubicBezTo>
                <a:cubicBezTo>
                  <a:pt x="541" y="348"/>
                  <a:pt x="546" y="314"/>
                  <a:pt x="558" y="304"/>
                </a:cubicBezTo>
                <a:cubicBezTo>
                  <a:pt x="552" y="279"/>
                  <a:pt x="534" y="216"/>
                  <a:pt x="524" y="181"/>
                </a:cubicBezTo>
                <a:cubicBezTo>
                  <a:pt x="483" y="203"/>
                  <a:pt x="418" y="248"/>
                  <a:pt x="406" y="272"/>
                </a:cubicBezTo>
                <a:cubicBezTo>
                  <a:pt x="394" y="295"/>
                  <a:pt x="382" y="373"/>
                  <a:pt x="379" y="397"/>
                </a:cubicBezTo>
                <a:cubicBezTo>
                  <a:pt x="345" y="416"/>
                  <a:pt x="272" y="552"/>
                  <a:pt x="263" y="581"/>
                </a:cubicBezTo>
                <a:cubicBezTo>
                  <a:pt x="254" y="609"/>
                  <a:pt x="219" y="652"/>
                  <a:pt x="214" y="697"/>
                </a:cubicBezTo>
                <a:cubicBezTo>
                  <a:pt x="208" y="743"/>
                  <a:pt x="151" y="831"/>
                  <a:pt x="133" y="878"/>
                </a:cubicBezTo>
                <a:cubicBezTo>
                  <a:pt x="115" y="924"/>
                  <a:pt x="87" y="1041"/>
                  <a:pt x="77" y="1078"/>
                </a:cubicBezTo>
                <a:cubicBezTo>
                  <a:pt x="67" y="1115"/>
                  <a:pt x="0" y="1293"/>
                  <a:pt x="0" y="1293"/>
                </a:cubicBezTo>
                <a:cubicBezTo>
                  <a:pt x="1477" y="1379"/>
                  <a:pt x="1477" y="1379"/>
                  <a:pt x="1477" y="1379"/>
                </a:cubicBezTo>
                <a:cubicBezTo>
                  <a:pt x="1477" y="1379"/>
                  <a:pt x="1493" y="1335"/>
                  <a:pt x="1495" y="1298"/>
                </a:cubicBezTo>
                <a:cubicBezTo>
                  <a:pt x="1497" y="1262"/>
                  <a:pt x="1510" y="1219"/>
                  <a:pt x="1509" y="1188"/>
                </a:cubicBezTo>
                <a:cubicBezTo>
                  <a:pt x="1508" y="1158"/>
                  <a:pt x="1500" y="1150"/>
                  <a:pt x="1503" y="1122"/>
                </a:cubicBezTo>
                <a:cubicBezTo>
                  <a:pt x="1507" y="1094"/>
                  <a:pt x="1539" y="1032"/>
                  <a:pt x="1542" y="1006"/>
                </a:cubicBezTo>
                <a:cubicBezTo>
                  <a:pt x="1544" y="980"/>
                  <a:pt x="1541" y="973"/>
                  <a:pt x="1542" y="953"/>
                </a:cubicBezTo>
                <a:cubicBezTo>
                  <a:pt x="1543" y="933"/>
                  <a:pt x="1554" y="910"/>
                  <a:pt x="1543" y="898"/>
                </a:cubicBezTo>
                <a:cubicBezTo>
                  <a:pt x="1531" y="886"/>
                  <a:pt x="1542" y="860"/>
                  <a:pt x="1537" y="841"/>
                </a:cubicBezTo>
                <a:cubicBezTo>
                  <a:pt x="1532" y="822"/>
                  <a:pt x="1527" y="782"/>
                  <a:pt x="1509" y="764"/>
                </a:cubicBezTo>
                <a:cubicBezTo>
                  <a:pt x="1491" y="745"/>
                  <a:pt x="1468" y="725"/>
                  <a:pt x="1472" y="716"/>
                </a:cubicBezTo>
                <a:cubicBezTo>
                  <a:pt x="1475" y="706"/>
                  <a:pt x="1474" y="692"/>
                  <a:pt x="1468" y="673"/>
                </a:cubicBezTo>
                <a:cubicBezTo>
                  <a:pt x="1461" y="653"/>
                  <a:pt x="1434" y="584"/>
                  <a:pt x="1427" y="574"/>
                </a:cubicBezTo>
                <a:cubicBezTo>
                  <a:pt x="1420" y="565"/>
                  <a:pt x="1405" y="559"/>
                  <a:pt x="1399" y="550"/>
                </a:cubicBezTo>
                <a:cubicBezTo>
                  <a:pt x="1394" y="541"/>
                  <a:pt x="1409" y="513"/>
                  <a:pt x="1405" y="495"/>
                </a:cubicBezTo>
                <a:cubicBezTo>
                  <a:pt x="1402" y="477"/>
                  <a:pt x="1391" y="468"/>
                  <a:pt x="1384" y="448"/>
                </a:cubicBezTo>
                <a:cubicBezTo>
                  <a:pt x="1369" y="411"/>
                  <a:pt x="1351" y="375"/>
                  <a:pt x="1352" y="359"/>
                </a:cubicBezTo>
                <a:cubicBezTo>
                  <a:pt x="1352" y="342"/>
                  <a:pt x="1319" y="311"/>
                  <a:pt x="1314" y="287"/>
                </a:cubicBezTo>
                <a:cubicBezTo>
                  <a:pt x="1309" y="262"/>
                  <a:pt x="1251" y="201"/>
                  <a:pt x="1245" y="181"/>
                </a:cubicBezTo>
                <a:cubicBezTo>
                  <a:pt x="1239" y="161"/>
                  <a:pt x="1233" y="161"/>
                  <a:pt x="1237" y="145"/>
                </a:cubicBezTo>
                <a:cubicBezTo>
                  <a:pt x="1241" y="130"/>
                  <a:pt x="1255" y="98"/>
                  <a:pt x="1241" y="81"/>
                </a:cubicBezTo>
                <a:cubicBezTo>
                  <a:pt x="1228" y="64"/>
                  <a:pt x="1197" y="59"/>
                  <a:pt x="1178" y="59"/>
                </a:cubicBezTo>
                <a:close/>
              </a:path>
            </a:pathLst>
          </a:custGeom>
          <a:solidFill>
            <a:schemeClr val="bg1">
              <a:lumMod val="85000"/>
            </a:schemeClr>
          </a:solidFill>
          <a:ln w="3175">
            <a:noFill/>
          </a:ln>
        </p:spPr>
        <p:txBody>
          <a:bodyPr vert="horz" wrap="square" lIns="91440" tIns="45720" rIns="91440" bIns="45720" numCol="1" anchor="t" anchorCtr="0" compatLnSpc="1">
            <a:prstTxWarp prst="textNoShape">
              <a:avLst/>
            </a:prstTxWarp>
          </a:bodyPr>
          <a:lstStyle/>
          <a:p>
            <a:endParaRPr lang="en-US">
              <a:ln>
                <a:solidFill>
                  <a:schemeClr val="accent2"/>
                </a:solidFill>
              </a:ln>
              <a:solidFill>
                <a:srgbClr val="373737"/>
              </a:solidFill>
              <a:latin typeface="Gotham Light"/>
              <a:cs typeface="Gotham Light"/>
            </a:endParaRPr>
          </a:p>
        </p:txBody>
      </p:sp>
      <p:sp>
        <p:nvSpPr>
          <p:cNvPr id="52" name="Freeform 51"/>
          <p:cNvSpPr/>
          <p:nvPr/>
        </p:nvSpPr>
        <p:spPr>
          <a:xfrm rot="16200000">
            <a:off x="4648232" y="2063630"/>
            <a:ext cx="992134" cy="475485"/>
          </a:xfrm>
          <a:custGeom>
            <a:avLst/>
            <a:gdLst>
              <a:gd name="connsiteX0" fmla="*/ 992134 w 992134"/>
              <a:gd name="connsiteY0" fmla="*/ 1 h 475485"/>
              <a:gd name="connsiteX1" fmla="*/ 992134 w 992134"/>
              <a:gd name="connsiteY1" fmla="*/ 475485 h 475485"/>
              <a:gd name="connsiteX2" fmla="*/ 306334 w 992134"/>
              <a:gd name="connsiteY2" fmla="*/ 475485 h 475485"/>
              <a:gd name="connsiteX3" fmla="*/ 306334 w 992134"/>
              <a:gd name="connsiteY3" fmla="*/ 475484 h 475485"/>
              <a:gd name="connsiteX4" fmla="*/ 0 w 992134"/>
              <a:gd name="connsiteY4" fmla="*/ 475484 h 475485"/>
              <a:gd name="connsiteX5" fmla="*/ 253885 w 992134"/>
              <a:gd name="connsiteY5" fmla="*/ 0 h 475485"/>
              <a:gd name="connsiteX6" fmla="*/ 685800 w 992134"/>
              <a:gd name="connsiteY6" fmla="*/ 0 h 475485"/>
              <a:gd name="connsiteX7" fmla="*/ 685800 w 992134"/>
              <a:gd name="connsiteY7" fmla="*/ 1 h 47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2134" h="475485">
                <a:moveTo>
                  <a:pt x="992134" y="1"/>
                </a:moveTo>
                <a:lnTo>
                  <a:pt x="992134" y="475485"/>
                </a:lnTo>
                <a:lnTo>
                  <a:pt x="306334" y="475485"/>
                </a:lnTo>
                <a:lnTo>
                  <a:pt x="306334" y="475484"/>
                </a:lnTo>
                <a:lnTo>
                  <a:pt x="0" y="475484"/>
                </a:lnTo>
                <a:lnTo>
                  <a:pt x="253885" y="0"/>
                </a:lnTo>
                <a:lnTo>
                  <a:pt x="685800" y="0"/>
                </a:lnTo>
                <a:lnTo>
                  <a:pt x="685800" y="1"/>
                </a:lnTo>
                <a:close/>
              </a:path>
            </a:pathLst>
          </a:cu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51" name="Freeform 50"/>
          <p:cNvSpPr/>
          <p:nvPr/>
        </p:nvSpPr>
        <p:spPr>
          <a:xfrm rot="16200000">
            <a:off x="4519519" y="2914058"/>
            <a:ext cx="1249561" cy="475485"/>
          </a:xfrm>
          <a:custGeom>
            <a:avLst/>
            <a:gdLst>
              <a:gd name="connsiteX0" fmla="*/ 1249561 w 1249561"/>
              <a:gd name="connsiteY0" fmla="*/ 1 h 475485"/>
              <a:gd name="connsiteX1" fmla="*/ 991278 w 1249561"/>
              <a:gd name="connsiteY1" fmla="*/ 475485 h 475485"/>
              <a:gd name="connsiteX2" fmla="*/ 434530 w 1249561"/>
              <a:gd name="connsiteY2" fmla="*/ 475485 h 475485"/>
              <a:gd name="connsiteX3" fmla="*/ 434531 w 1249561"/>
              <a:gd name="connsiteY3" fmla="*/ 475484 h 475485"/>
              <a:gd name="connsiteX4" fmla="*/ 0 w 1249561"/>
              <a:gd name="connsiteY4" fmla="*/ 475484 h 475485"/>
              <a:gd name="connsiteX5" fmla="*/ 521910 w 1249561"/>
              <a:gd name="connsiteY5" fmla="*/ 0 h 475485"/>
              <a:gd name="connsiteX6" fmla="*/ 1109579 w 1249561"/>
              <a:gd name="connsiteY6" fmla="*/ 0 h 475485"/>
              <a:gd name="connsiteX7" fmla="*/ 1109578 w 1249561"/>
              <a:gd name="connsiteY7" fmla="*/ 1 h 47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9561" h="475485">
                <a:moveTo>
                  <a:pt x="1249561" y="1"/>
                </a:moveTo>
                <a:lnTo>
                  <a:pt x="991278" y="475485"/>
                </a:lnTo>
                <a:lnTo>
                  <a:pt x="434530" y="475485"/>
                </a:lnTo>
                <a:lnTo>
                  <a:pt x="434531" y="475484"/>
                </a:lnTo>
                <a:lnTo>
                  <a:pt x="0" y="475484"/>
                </a:lnTo>
                <a:lnTo>
                  <a:pt x="521910" y="0"/>
                </a:lnTo>
                <a:lnTo>
                  <a:pt x="1109579" y="0"/>
                </a:lnTo>
                <a:lnTo>
                  <a:pt x="1109578" y="1"/>
                </a:lnTo>
                <a:close/>
              </a:path>
            </a:pathLst>
          </a:cu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3200"/>
          </a:p>
        </p:txBody>
      </p:sp>
      <p:sp>
        <p:nvSpPr>
          <p:cNvPr id="50" name="Freeform 49"/>
          <p:cNvSpPr/>
          <p:nvPr/>
        </p:nvSpPr>
        <p:spPr>
          <a:xfrm rot="16200000">
            <a:off x="4381222" y="3774068"/>
            <a:ext cx="1526156" cy="475485"/>
          </a:xfrm>
          <a:custGeom>
            <a:avLst/>
            <a:gdLst>
              <a:gd name="connsiteX0" fmla="*/ 1526156 w 1526156"/>
              <a:gd name="connsiteY0" fmla="*/ 1 h 475485"/>
              <a:gd name="connsiteX1" fmla="*/ 1025091 w 1526156"/>
              <a:gd name="connsiteY1" fmla="*/ 475485 h 475485"/>
              <a:gd name="connsiteX2" fmla="*/ 355289 w 1526156"/>
              <a:gd name="connsiteY2" fmla="*/ 475485 h 475485"/>
              <a:gd name="connsiteX3" fmla="*/ 355289 w 1526156"/>
              <a:gd name="connsiteY3" fmla="*/ 475484 h 475485"/>
              <a:gd name="connsiteX4" fmla="*/ 0 w 1526156"/>
              <a:gd name="connsiteY4" fmla="*/ 475484 h 475485"/>
              <a:gd name="connsiteX5" fmla="*/ 789589 w 1526156"/>
              <a:gd name="connsiteY5" fmla="*/ 0 h 475485"/>
              <a:gd name="connsiteX6" fmla="*/ 1345888 w 1526156"/>
              <a:gd name="connsiteY6" fmla="*/ 0 h 475485"/>
              <a:gd name="connsiteX7" fmla="*/ 1345887 w 1526156"/>
              <a:gd name="connsiteY7" fmla="*/ 1 h 47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6156" h="475485">
                <a:moveTo>
                  <a:pt x="1526156" y="1"/>
                </a:moveTo>
                <a:lnTo>
                  <a:pt x="1025091" y="475485"/>
                </a:lnTo>
                <a:lnTo>
                  <a:pt x="355289" y="475485"/>
                </a:lnTo>
                <a:lnTo>
                  <a:pt x="355289" y="475484"/>
                </a:lnTo>
                <a:lnTo>
                  <a:pt x="0" y="475484"/>
                </a:lnTo>
                <a:lnTo>
                  <a:pt x="789589" y="0"/>
                </a:lnTo>
                <a:lnTo>
                  <a:pt x="1345888" y="0"/>
                </a:lnTo>
                <a:lnTo>
                  <a:pt x="1345887" y="1"/>
                </a:lnTo>
                <a:close/>
              </a:path>
            </a:pathLst>
          </a:cu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3200"/>
          </a:p>
        </p:txBody>
      </p:sp>
      <p:sp>
        <p:nvSpPr>
          <p:cNvPr id="31" name="Freeform 30"/>
          <p:cNvSpPr/>
          <p:nvPr/>
        </p:nvSpPr>
        <p:spPr>
          <a:xfrm rot="16200000">
            <a:off x="4248625" y="4629506"/>
            <a:ext cx="1791350" cy="475485"/>
          </a:xfrm>
          <a:custGeom>
            <a:avLst/>
            <a:gdLst>
              <a:gd name="connsiteX0" fmla="*/ 1791350 w 1791350"/>
              <a:gd name="connsiteY0" fmla="*/ 0 h 475485"/>
              <a:gd name="connsiteX1" fmla="*/ 998932 w 1791350"/>
              <a:gd name="connsiteY1" fmla="*/ 475485 h 475485"/>
              <a:gd name="connsiteX2" fmla="*/ 496283 w 1791350"/>
              <a:gd name="connsiteY2" fmla="*/ 475485 h 475485"/>
              <a:gd name="connsiteX3" fmla="*/ 496282 w 1791350"/>
              <a:gd name="connsiteY3" fmla="*/ 475485 h 475485"/>
              <a:gd name="connsiteX4" fmla="*/ 0 w 1791350"/>
              <a:gd name="connsiteY4" fmla="*/ 475485 h 475485"/>
              <a:gd name="connsiteX5" fmla="*/ 1075640 w 1791350"/>
              <a:gd name="connsiteY5" fmla="*/ 1 h 475485"/>
              <a:gd name="connsiteX6" fmla="*/ 1145140 w 1791350"/>
              <a:gd name="connsiteY6" fmla="*/ 1 h 475485"/>
              <a:gd name="connsiteX7" fmla="*/ 1145141 w 1791350"/>
              <a:gd name="connsiteY7" fmla="*/ 0 h 47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1350" h="475485">
                <a:moveTo>
                  <a:pt x="1791350" y="0"/>
                </a:moveTo>
                <a:lnTo>
                  <a:pt x="998932" y="475485"/>
                </a:lnTo>
                <a:lnTo>
                  <a:pt x="496283" y="475485"/>
                </a:lnTo>
                <a:lnTo>
                  <a:pt x="496282" y="475485"/>
                </a:lnTo>
                <a:lnTo>
                  <a:pt x="0" y="475485"/>
                </a:lnTo>
                <a:lnTo>
                  <a:pt x="1075640" y="1"/>
                </a:lnTo>
                <a:lnTo>
                  <a:pt x="1145140" y="1"/>
                </a:lnTo>
                <a:lnTo>
                  <a:pt x="1145141" y="0"/>
                </a:lnTo>
                <a:close/>
              </a:path>
            </a:pathLst>
          </a:cu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7" name="Rectangle 26"/>
          <p:cNvSpPr/>
          <p:nvPr/>
        </p:nvSpPr>
        <p:spPr>
          <a:xfrm>
            <a:off x="5381204" y="2794446"/>
            <a:ext cx="3873921" cy="99213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74320" tIns="0" rtlCol="0" anchor="ctr"/>
          <a:lstStyle/>
          <a:p>
            <a:r>
              <a:rPr lang="en-US" sz="3200" dirty="0">
                <a:solidFill>
                  <a:srgbClr val="FFFFFF"/>
                </a:solidFill>
              </a:rPr>
              <a:t>02</a:t>
            </a:r>
          </a:p>
        </p:txBody>
      </p:sp>
      <p:sp>
        <p:nvSpPr>
          <p:cNvPr id="28" name="Rectangle 27"/>
          <p:cNvSpPr/>
          <p:nvPr/>
        </p:nvSpPr>
        <p:spPr>
          <a:xfrm>
            <a:off x="5381204" y="1805305"/>
            <a:ext cx="3873921" cy="9921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74320" tIns="0" rtlCol="0" anchor="ctr"/>
          <a:lstStyle/>
          <a:p>
            <a:r>
              <a:rPr lang="en-US" sz="3200" dirty="0">
                <a:solidFill>
                  <a:srgbClr val="FFFFFF"/>
                </a:solidFill>
              </a:rPr>
              <a:t>01</a:t>
            </a:r>
          </a:p>
        </p:txBody>
      </p:sp>
      <p:sp>
        <p:nvSpPr>
          <p:cNvPr id="29" name="Rectangle 28"/>
          <p:cNvSpPr/>
          <p:nvPr/>
        </p:nvSpPr>
        <p:spPr>
          <a:xfrm>
            <a:off x="5381204" y="3782753"/>
            <a:ext cx="3873921" cy="99213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74320" tIns="0" rtlCol="0" anchor="ctr"/>
          <a:lstStyle/>
          <a:p>
            <a:r>
              <a:rPr lang="en-US" sz="3200" dirty="0">
                <a:solidFill>
                  <a:srgbClr val="FFFFFF"/>
                </a:solidFill>
              </a:rPr>
              <a:t>03</a:t>
            </a:r>
          </a:p>
        </p:txBody>
      </p:sp>
      <p:sp>
        <p:nvSpPr>
          <p:cNvPr id="30" name="Rectangle 29"/>
          <p:cNvSpPr/>
          <p:nvPr/>
        </p:nvSpPr>
        <p:spPr>
          <a:xfrm>
            <a:off x="5381204" y="4770788"/>
            <a:ext cx="3873921" cy="99213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74320" tIns="0" rtlCol="0" anchor="ctr"/>
          <a:lstStyle/>
          <a:p>
            <a:r>
              <a:rPr lang="en-US" sz="3200" dirty="0">
                <a:solidFill>
                  <a:srgbClr val="FFFFFF"/>
                </a:solidFill>
              </a:rPr>
              <a:t>04</a:t>
            </a:r>
          </a:p>
        </p:txBody>
      </p:sp>
      <p:sp>
        <p:nvSpPr>
          <p:cNvPr id="33" name="Rectangle 32"/>
          <p:cNvSpPr/>
          <p:nvPr/>
        </p:nvSpPr>
        <p:spPr>
          <a:xfrm>
            <a:off x="6324600" y="2066525"/>
            <a:ext cx="2590800" cy="589392"/>
          </a:xfrm>
          <a:prstGeom prst="rect">
            <a:avLst/>
          </a:prstGeom>
        </p:spPr>
        <p:txBody>
          <a:bodyPr wrap="square" lIns="0" rIns="0">
            <a:spAutoFit/>
          </a:bodyPr>
          <a:lstStyle/>
          <a:p>
            <a:pPr>
              <a:lnSpc>
                <a:spcPct val="85000"/>
              </a:lnSpc>
            </a:pPr>
            <a:r>
              <a:rPr lang="en-US" sz="1600" dirty="0">
                <a:solidFill>
                  <a:srgbClr val="FFFFFF"/>
                </a:solidFill>
              </a:rPr>
              <a:t>Recommendation 1:</a:t>
            </a:r>
          </a:p>
          <a:p>
            <a:pPr>
              <a:lnSpc>
                <a:spcPct val="85000"/>
              </a:lnSpc>
            </a:pPr>
            <a:r>
              <a:rPr lang="en-US" sz="1100" dirty="0">
                <a:solidFill>
                  <a:srgbClr val="FFFFFF"/>
                </a:solidFill>
              </a:rPr>
              <a:t>Drop Fare Amounts for Airport Trips and try capturing larger market share</a:t>
            </a:r>
          </a:p>
        </p:txBody>
      </p:sp>
      <p:sp>
        <p:nvSpPr>
          <p:cNvPr id="34" name="Rectangle 33"/>
          <p:cNvSpPr/>
          <p:nvPr/>
        </p:nvSpPr>
        <p:spPr>
          <a:xfrm>
            <a:off x="6324600" y="3060701"/>
            <a:ext cx="2590800" cy="733278"/>
          </a:xfrm>
          <a:prstGeom prst="rect">
            <a:avLst/>
          </a:prstGeom>
        </p:spPr>
        <p:txBody>
          <a:bodyPr wrap="square" lIns="0" rIns="0">
            <a:spAutoFit/>
          </a:bodyPr>
          <a:lstStyle/>
          <a:p>
            <a:pPr>
              <a:lnSpc>
                <a:spcPct val="85000"/>
              </a:lnSpc>
            </a:pPr>
            <a:r>
              <a:rPr lang="en-US" sz="1600" dirty="0">
                <a:solidFill>
                  <a:srgbClr val="FFFFFF"/>
                </a:solidFill>
              </a:rPr>
              <a:t>Recommendation 2:</a:t>
            </a:r>
          </a:p>
          <a:p>
            <a:pPr>
              <a:lnSpc>
                <a:spcPct val="85000"/>
              </a:lnSpc>
            </a:pPr>
            <a:r>
              <a:rPr lang="en-US" sz="1100" dirty="0">
                <a:solidFill>
                  <a:srgbClr val="FFFFFF"/>
                </a:solidFill>
              </a:rPr>
              <a:t>Increase number of taxis at locations across NYC as per hour of the day. Also, cash tips need be tracked as well.</a:t>
            </a:r>
          </a:p>
        </p:txBody>
      </p:sp>
      <p:sp>
        <p:nvSpPr>
          <p:cNvPr id="39" name="Rectangle 38"/>
          <p:cNvSpPr/>
          <p:nvPr/>
        </p:nvSpPr>
        <p:spPr>
          <a:xfrm>
            <a:off x="6324600" y="4044293"/>
            <a:ext cx="2590800" cy="877163"/>
          </a:xfrm>
          <a:prstGeom prst="rect">
            <a:avLst/>
          </a:prstGeom>
        </p:spPr>
        <p:txBody>
          <a:bodyPr wrap="square" lIns="0" rIns="0">
            <a:spAutoFit/>
          </a:bodyPr>
          <a:lstStyle/>
          <a:p>
            <a:pPr>
              <a:lnSpc>
                <a:spcPct val="85000"/>
              </a:lnSpc>
            </a:pPr>
            <a:r>
              <a:rPr lang="en-US" sz="1600" dirty="0">
                <a:solidFill>
                  <a:srgbClr val="FFFFFF"/>
                </a:solidFill>
              </a:rPr>
              <a:t>FUTURE SCOPE 1:</a:t>
            </a:r>
          </a:p>
          <a:p>
            <a:pPr>
              <a:lnSpc>
                <a:spcPct val="85000"/>
              </a:lnSpc>
            </a:pPr>
            <a:r>
              <a:rPr lang="en-US" sz="1100" dirty="0">
                <a:solidFill>
                  <a:srgbClr val="FFFFFF"/>
                </a:solidFill>
              </a:rPr>
              <a:t>Analyze data with other months and more importantly later year. Is there a drop is usage because of Uber/</a:t>
            </a:r>
            <a:r>
              <a:rPr lang="en-US" sz="1100" dirty="0" err="1">
                <a:solidFill>
                  <a:srgbClr val="FFFFFF"/>
                </a:solidFill>
              </a:rPr>
              <a:t>Lfyt</a:t>
            </a:r>
            <a:r>
              <a:rPr lang="en-US" sz="1100" dirty="0">
                <a:solidFill>
                  <a:srgbClr val="FFFFFF"/>
                </a:solidFill>
              </a:rPr>
              <a:t>?</a:t>
            </a:r>
          </a:p>
          <a:p>
            <a:pPr>
              <a:lnSpc>
                <a:spcPct val="85000"/>
              </a:lnSpc>
            </a:pPr>
            <a:endParaRPr lang="en-US" sz="1100" dirty="0">
              <a:solidFill>
                <a:srgbClr val="FFFFFF"/>
              </a:solidFill>
            </a:endParaRPr>
          </a:p>
        </p:txBody>
      </p:sp>
      <p:sp>
        <p:nvSpPr>
          <p:cNvPr id="42" name="Rectangle 41"/>
          <p:cNvSpPr/>
          <p:nvPr/>
        </p:nvSpPr>
        <p:spPr>
          <a:xfrm>
            <a:off x="6324600" y="5049709"/>
            <a:ext cx="2590800" cy="445507"/>
          </a:xfrm>
          <a:prstGeom prst="rect">
            <a:avLst/>
          </a:prstGeom>
        </p:spPr>
        <p:txBody>
          <a:bodyPr wrap="square" lIns="0" rIns="0">
            <a:spAutoFit/>
          </a:bodyPr>
          <a:lstStyle/>
          <a:p>
            <a:pPr>
              <a:lnSpc>
                <a:spcPct val="85000"/>
              </a:lnSpc>
            </a:pPr>
            <a:r>
              <a:rPr lang="en-US" sz="1600" dirty="0">
                <a:solidFill>
                  <a:srgbClr val="FFFFFF"/>
                </a:solidFill>
              </a:rPr>
              <a:t> FUTURE SCOPE 2:</a:t>
            </a:r>
          </a:p>
          <a:p>
            <a:pPr>
              <a:lnSpc>
                <a:spcPct val="85000"/>
              </a:lnSpc>
            </a:pPr>
            <a:r>
              <a:rPr lang="en-US" sz="1100" dirty="0">
                <a:solidFill>
                  <a:srgbClr val="FFFFFF"/>
                </a:solidFill>
              </a:rPr>
              <a:t>Anomaly Detection</a:t>
            </a:r>
          </a:p>
        </p:txBody>
      </p:sp>
      <p:sp>
        <p:nvSpPr>
          <p:cNvPr id="49" name="Freeform 33"/>
          <p:cNvSpPr>
            <a:spLocks noEditPoints="1"/>
          </p:cNvSpPr>
          <p:nvPr/>
        </p:nvSpPr>
        <p:spPr bwMode="auto">
          <a:xfrm>
            <a:off x="2206938" y="2346416"/>
            <a:ext cx="1156558" cy="1232394"/>
          </a:xfrm>
          <a:custGeom>
            <a:avLst/>
            <a:gdLst>
              <a:gd name="T0" fmla="*/ 352 w 847"/>
              <a:gd name="T1" fmla="*/ 452 h 903"/>
              <a:gd name="T2" fmla="*/ 495 w 847"/>
              <a:gd name="T3" fmla="*/ 452 h 903"/>
              <a:gd name="T4" fmla="*/ 423 w 847"/>
              <a:gd name="T5" fmla="*/ 495 h 903"/>
              <a:gd name="T6" fmla="*/ 423 w 847"/>
              <a:gd name="T7" fmla="*/ 409 h 903"/>
              <a:gd name="T8" fmla="*/ 423 w 847"/>
              <a:gd name="T9" fmla="*/ 495 h 903"/>
              <a:gd name="T10" fmla="*/ 814 w 847"/>
              <a:gd name="T11" fmla="*/ 226 h 903"/>
              <a:gd name="T12" fmla="*/ 559 w 847"/>
              <a:gd name="T13" fmla="*/ 217 h 903"/>
              <a:gd name="T14" fmla="*/ 288 w 847"/>
              <a:gd name="T15" fmla="*/ 217 h 903"/>
              <a:gd name="T16" fmla="*/ 33 w 847"/>
              <a:gd name="T17" fmla="*/ 226 h 903"/>
              <a:gd name="T18" fmla="*/ 94 w 847"/>
              <a:gd name="T19" fmla="*/ 509 h 903"/>
              <a:gd name="T20" fmla="*/ 129 w 847"/>
              <a:gd name="T21" fmla="*/ 717 h 903"/>
              <a:gd name="T22" fmla="*/ 423 w 847"/>
              <a:gd name="T23" fmla="*/ 903 h 903"/>
              <a:gd name="T24" fmla="*/ 717 w 847"/>
              <a:gd name="T25" fmla="*/ 717 h 903"/>
              <a:gd name="T26" fmla="*/ 814 w 847"/>
              <a:gd name="T27" fmla="*/ 677 h 903"/>
              <a:gd name="T28" fmla="*/ 129 w 847"/>
              <a:gd name="T29" fmla="*/ 689 h 903"/>
              <a:gd name="T30" fmla="*/ 57 w 847"/>
              <a:gd name="T31" fmla="*/ 663 h 903"/>
              <a:gd name="T32" fmla="*/ 174 w 847"/>
              <a:gd name="T33" fmla="*/ 471 h 903"/>
              <a:gd name="T34" fmla="*/ 283 w 847"/>
              <a:gd name="T35" fmla="*/ 658 h 903"/>
              <a:gd name="T36" fmla="*/ 267 w 847"/>
              <a:gd name="T37" fmla="*/ 505 h 903"/>
              <a:gd name="T38" fmla="*/ 267 w 847"/>
              <a:gd name="T39" fmla="*/ 399 h 903"/>
              <a:gd name="T40" fmla="*/ 267 w 847"/>
              <a:gd name="T41" fmla="*/ 505 h 903"/>
              <a:gd name="T42" fmla="*/ 175 w 847"/>
              <a:gd name="T43" fmla="*/ 433 h 903"/>
              <a:gd name="T44" fmla="*/ 129 w 847"/>
              <a:gd name="T45" fmla="*/ 215 h 903"/>
              <a:gd name="T46" fmla="*/ 269 w 847"/>
              <a:gd name="T47" fmla="*/ 362 h 903"/>
              <a:gd name="T48" fmla="*/ 502 w 847"/>
              <a:gd name="T49" fmla="*/ 315 h 903"/>
              <a:gd name="T50" fmla="*/ 537 w 847"/>
              <a:gd name="T51" fmla="*/ 255 h 903"/>
              <a:gd name="T52" fmla="*/ 423 w 847"/>
              <a:gd name="T53" fmla="*/ 29 h 903"/>
              <a:gd name="T54" fmla="*/ 423 w 847"/>
              <a:gd name="T55" fmla="*/ 273 h 903"/>
              <a:gd name="T56" fmla="*/ 423 w 847"/>
              <a:gd name="T57" fmla="*/ 29 h 903"/>
              <a:gd name="T58" fmla="*/ 391 w 847"/>
              <a:gd name="T59" fmla="*/ 290 h 903"/>
              <a:gd name="T60" fmla="*/ 299 w 847"/>
              <a:gd name="T61" fmla="*/ 343 h 903"/>
              <a:gd name="T62" fmla="*/ 299 w 847"/>
              <a:gd name="T63" fmla="*/ 561 h 903"/>
              <a:gd name="T64" fmla="*/ 391 w 847"/>
              <a:gd name="T65" fmla="*/ 614 h 903"/>
              <a:gd name="T66" fmla="*/ 299 w 847"/>
              <a:gd name="T67" fmla="*/ 561 h 903"/>
              <a:gd name="T68" fmla="*/ 315 w 847"/>
              <a:gd name="T69" fmla="*/ 677 h 903"/>
              <a:gd name="T70" fmla="*/ 532 w 847"/>
              <a:gd name="T71" fmla="*/ 677 h 903"/>
              <a:gd name="T72" fmla="*/ 537 w 847"/>
              <a:gd name="T73" fmla="*/ 648 h 903"/>
              <a:gd name="T74" fmla="*/ 502 w 847"/>
              <a:gd name="T75" fmla="*/ 588 h 903"/>
              <a:gd name="T76" fmla="*/ 537 w 847"/>
              <a:gd name="T77" fmla="*/ 648 h 903"/>
              <a:gd name="T78" fmla="*/ 488 w 847"/>
              <a:gd name="T79" fmla="*/ 563 h 903"/>
              <a:gd name="T80" fmla="*/ 359 w 847"/>
              <a:gd name="T81" fmla="*/ 563 h 903"/>
              <a:gd name="T82" fmla="*/ 294 w 847"/>
              <a:gd name="T83" fmla="*/ 452 h 903"/>
              <a:gd name="T84" fmla="*/ 359 w 847"/>
              <a:gd name="T85" fmla="*/ 340 h 903"/>
              <a:gd name="T86" fmla="*/ 488 w 847"/>
              <a:gd name="T87" fmla="*/ 340 h 903"/>
              <a:gd name="T88" fmla="*/ 552 w 847"/>
              <a:gd name="T89" fmla="*/ 452 h 903"/>
              <a:gd name="T90" fmla="*/ 717 w 847"/>
              <a:gd name="T91" fmla="*/ 215 h 903"/>
              <a:gd name="T92" fmla="*/ 672 w 847"/>
              <a:gd name="T93" fmla="*/ 433 h 903"/>
              <a:gd name="T94" fmla="*/ 564 w 847"/>
              <a:gd name="T95" fmla="*/ 245 h 903"/>
              <a:gd name="T96" fmla="*/ 580 w 847"/>
              <a:gd name="T97" fmla="*/ 399 h 903"/>
              <a:gd name="T98" fmla="*/ 580 w 847"/>
              <a:gd name="T99" fmla="*/ 505 h 903"/>
              <a:gd name="T100" fmla="*/ 580 w 847"/>
              <a:gd name="T101" fmla="*/ 399 h 903"/>
              <a:gd name="T102" fmla="*/ 717 w 847"/>
              <a:gd name="T103" fmla="*/ 689 h 903"/>
              <a:gd name="T104" fmla="*/ 564 w 847"/>
              <a:gd name="T105" fmla="*/ 658 h 903"/>
              <a:gd name="T106" fmla="*/ 672 w 847"/>
              <a:gd name="T107" fmla="*/ 47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47" h="903">
                <a:moveTo>
                  <a:pt x="423" y="380"/>
                </a:moveTo>
                <a:cubicBezTo>
                  <a:pt x="384" y="380"/>
                  <a:pt x="352" y="412"/>
                  <a:pt x="352" y="452"/>
                </a:cubicBezTo>
                <a:cubicBezTo>
                  <a:pt x="352" y="491"/>
                  <a:pt x="384" y="523"/>
                  <a:pt x="423" y="523"/>
                </a:cubicBezTo>
                <a:cubicBezTo>
                  <a:pt x="463" y="523"/>
                  <a:pt x="495" y="491"/>
                  <a:pt x="495" y="452"/>
                </a:cubicBezTo>
                <a:cubicBezTo>
                  <a:pt x="495" y="412"/>
                  <a:pt x="463" y="380"/>
                  <a:pt x="423" y="380"/>
                </a:cubicBezTo>
                <a:close/>
                <a:moveTo>
                  <a:pt x="423" y="495"/>
                </a:moveTo>
                <a:cubicBezTo>
                  <a:pt x="400" y="495"/>
                  <a:pt x="380" y="475"/>
                  <a:pt x="380" y="452"/>
                </a:cubicBezTo>
                <a:cubicBezTo>
                  <a:pt x="380" y="428"/>
                  <a:pt x="400" y="409"/>
                  <a:pt x="423" y="409"/>
                </a:cubicBezTo>
                <a:cubicBezTo>
                  <a:pt x="447" y="409"/>
                  <a:pt x="466" y="428"/>
                  <a:pt x="466" y="452"/>
                </a:cubicBezTo>
                <a:cubicBezTo>
                  <a:pt x="466" y="475"/>
                  <a:pt x="447" y="495"/>
                  <a:pt x="423" y="495"/>
                </a:cubicBezTo>
                <a:close/>
                <a:moveTo>
                  <a:pt x="695" y="452"/>
                </a:moveTo>
                <a:cubicBezTo>
                  <a:pt x="789" y="368"/>
                  <a:pt x="847" y="282"/>
                  <a:pt x="814" y="226"/>
                </a:cubicBezTo>
                <a:cubicBezTo>
                  <a:pt x="804" y="208"/>
                  <a:pt x="778" y="186"/>
                  <a:pt x="717" y="186"/>
                </a:cubicBezTo>
                <a:cubicBezTo>
                  <a:pt x="674" y="186"/>
                  <a:pt x="619" y="197"/>
                  <a:pt x="559" y="217"/>
                </a:cubicBezTo>
                <a:cubicBezTo>
                  <a:pt x="534" y="93"/>
                  <a:pt x="488" y="0"/>
                  <a:pt x="423" y="0"/>
                </a:cubicBezTo>
                <a:cubicBezTo>
                  <a:pt x="359" y="0"/>
                  <a:pt x="313" y="93"/>
                  <a:pt x="288" y="217"/>
                </a:cubicBezTo>
                <a:cubicBezTo>
                  <a:pt x="228" y="197"/>
                  <a:pt x="173" y="186"/>
                  <a:pt x="129" y="186"/>
                </a:cubicBezTo>
                <a:cubicBezTo>
                  <a:pt x="68" y="186"/>
                  <a:pt x="43" y="208"/>
                  <a:pt x="33" y="226"/>
                </a:cubicBezTo>
                <a:cubicBezTo>
                  <a:pt x="0" y="282"/>
                  <a:pt x="58" y="368"/>
                  <a:pt x="152" y="452"/>
                </a:cubicBezTo>
                <a:cubicBezTo>
                  <a:pt x="131" y="471"/>
                  <a:pt x="111" y="490"/>
                  <a:pt x="94" y="509"/>
                </a:cubicBezTo>
                <a:cubicBezTo>
                  <a:pt x="31" y="580"/>
                  <a:pt x="10" y="638"/>
                  <a:pt x="32" y="677"/>
                </a:cubicBezTo>
                <a:cubicBezTo>
                  <a:pt x="43" y="696"/>
                  <a:pt x="68" y="717"/>
                  <a:pt x="129" y="717"/>
                </a:cubicBezTo>
                <a:cubicBezTo>
                  <a:pt x="173" y="717"/>
                  <a:pt x="228" y="706"/>
                  <a:pt x="288" y="686"/>
                </a:cubicBezTo>
                <a:cubicBezTo>
                  <a:pt x="313" y="810"/>
                  <a:pt x="359" y="903"/>
                  <a:pt x="423" y="903"/>
                </a:cubicBezTo>
                <a:cubicBezTo>
                  <a:pt x="488" y="903"/>
                  <a:pt x="534" y="810"/>
                  <a:pt x="559" y="686"/>
                </a:cubicBezTo>
                <a:cubicBezTo>
                  <a:pt x="619" y="706"/>
                  <a:pt x="674" y="717"/>
                  <a:pt x="717" y="717"/>
                </a:cubicBezTo>
                <a:cubicBezTo>
                  <a:pt x="717" y="717"/>
                  <a:pt x="717" y="717"/>
                  <a:pt x="717" y="717"/>
                </a:cubicBezTo>
                <a:cubicBezTo>
                  <a:pt x="778" y="717"/>
                  <a:pt x="804" y="696"/>
                  <a:pt x="814" y="677"/>
                </a:cubicBezTo>
                <a:cubicBezTo>
                  <a:pt x="847" y="621"/>
                  <a:pt x="789" y="535"/>
                  <a:pt x="695" y="452"/>
                </a:cubicBezTo>
                <a:close/>
                <a:moveTo>
                  <a:pt x="129" y="689"/>
                </a:moveTo>
                <a:cubicBezTo>
                  <a:pt x="129" y="689"/>
                  <a:pt x="129" y="689"/>
                  <a:pt x="129" y="689"/>
                </a:cubicBezTo>
                <a:cubicBezTo>
                  <a:pt x="103" y="689"/>
                  <a:pt x="70" y="684"/>
                  <a:pt x="57" y="663"/>
                </a:cubicBezTo>
                <a:cubicBezTo>
                  <a:pt x="42" y="636"/>
                  <a:pt x="64" y="586"/>
                  <a:pt x="116" y="528"/>
                </a:cubicBezTo>
                <a:cubicBezTo>
                  <a:pt x="133" y="509"/>
                  <a:pt x="153" y="490"/>
                  <a:pt x="174" y="471"/>
                </a:cubicBezTo>
                <a:cubicBezTo>
                  <a:pt x="204" y="495"/>
                  <a:pt x="235" y="518"/>
                  <a:pt x="269" y="541"/>
                </a:cubicBezTo>
                <a:cubicBezTo>
                  <a:pt x="272" y="581"/>
                  <a:pt x="276" y="621"/>
                  <a:pt x="283" y="658"/>
                </a:cubicBezTo>
                <a:cubicBezTo>
                  <a:pt x="224" y="678"/>
                  <a:pt x="171" y="689"/>
                  <a:pt x="129" y="689"/>
                </a:cubicBezTo>
                <a:close/>
                <a:moveTo>
                  <a:pt x="267" y="505"/>
                </a:moveTo>
                <a:cubicBezTo>
                  <a:pt x="241" y="487"/>
                  <a:pt x="218" y="469"/>
                  <a:pt x="197" y="452"/>
                </a:cubicBezTo>
                <a:cubicBezTo>
                  <a:pt x="218" y="434"/>
                  <a:pt x="242" y="416"/>
                  <a:pt x="267" y="399"/>
                </a:cubicBezTo>
                <a:cubicBezTo>
                  <a:pt x="266" y="416"/>
                  <a:pt x="266" y="434"/>
                  <a:pt x="266" y="452"/>
                </a:cubicBezTo>
                <a:cubicBezTo>
                  <a:pt x="266" y="469"/>
                  <a:pt x="266" y="487"/>
                  <a:pt x="267" y="505"/>
                </a:cubicBezTo>
                <a:close/>
                <a:moveTo>
                  <a:pt x="269" y="362"/>
                </a:moveTo>
                <a:cubicBezTo>
                  <a:pt x="235" y="385"/>
                  <a:pt x="203" y="409"/>
                  <a:pt x="175" y="433"/>
                </a:cubicBezTo>
                <a:cubicBezTo>
                  <a:pt x="81" y="350"/>
                  <a:pt x="37" y="275"/>
                  <a:pt x="57" y="240"/>
                </a:cubicBezTo>
                <a:cubicBezTo>
                  <a:pt x="70" y="219"/>
                  <a:pt x="103" y="215"/>
                  <a:pt x="129" y="215"/>
                </a:cubicBezTo>
                <a:cubicBezTo>
                  <a:pt x="171" y="215"/>
                  <a:pt x="224" y="226"/>
                  <a:pt x="283" y="245"/>
                </a:cubicBezTo>
                <a:cubicBezTo>
                  <a:pt x="276" y="283"/>
                  <a:pt x="272" y="322"/>
                  <a:pt x="269" y="362"/>
                </a:cubicBezTo>
                <a:close/>
                <a:moveTo>
                  <a:pt x="548" y="343"/>
                </a:moveTo>
                <a:cubicBezTo>
                  <a:pt x="533" y="333"/>
                  <a:pt x="518" y="324"/>
                  <a:pt x="502" y="315"/>
                </a:cubicBezTo>
                <a:cubicBezTo>
                  <a:pt x="487" y="306"/>
                  <a:pt x="471" y="298"/>
                  <a:pt x="456" y="290"/>
                </a:cubicBezTo>
                <a:cubicBezTo>
                  <a:pt x="483" y="277"/>
                  <a:pt x="510" y="265"/>
                  <a:pt x="537" y="255"/>
                </a:cubicBezTo>
                <a:cubicBezTo>
                  <a:pt x="541" y="283"/>
                  <a:pt x="545" y="312"/>
                  <a:pt x="548" y="343"/>
                </a:cubicBezTo>
                <a:close/>
                <a:moveTo>
                  <a:pt x="423" y="29"/>
                </a:moveTo>
                <a:cubicBezTo>
                  <a:pt x="464" y="29"/>
                  <a:pt x="507" y="104"/>
                  <a:pt x="532" y="227"/>
                </a:cubicBezTo>
                <a:cubicBezTo>
                  <a:pt x="497" y="240"/>
                  <a:pt x="460" y="255"/>
                  <a:pt x="423" y="273"/>
                </a:cubicBezTo>
                <a:cubicBezTo>
                  <a:pt x="387" y="255"/>
                  <a:pt x="350" y="240"/>
                  <a:pt x="315" y="227"/>
                </a:cubicBezTo>
                <a:cubicBezTo>
                  <a:pt x="340" y="104"/>
                  <a:pt x="383" y="29"/>
                  <a:pt x="423" y="29"/>
                </a:cubicBezTo>
                <a:close/>
                <a:moveTo>
                  <a:pt x="310" y="255"/>
                </a:moveTo>
                <a:cubicBezTo>
                  <a:pt x="336" y="265"/>
                  <a:pt x="364" y="277"/>
                  <a:pt x="391" y="290"/>
                </a:cubicBezTo>
                <a:cubicBezTo>
                  <a:pt x="376" y="298"/>
                  <a:pt x="360" y="306"/>
                  <a:pt x="345" y="315"/>
                </a:cubicBezTo>
                <a:cubicBezTo>
                  <a:pt x="329" y="324"/>
                  <a:pt x="314" y="333"/>
                  <a:pt x="299" y="343"/>
                </a:cubicBezTo>
                <a:cubicBezTo>
                  <a:pt x="302" y="312"/>
                  <a:pt x="305" y="283"/>
                  <a:pt x="310" y="255"/>
                </a:cubicBezTo>
                <a:close/>
                <a:moveTo>
                  <a:pt x="299" y="561"/>
                </a:moveTo>
                <a:cubicBezTo>
                  <a:pt x="314" y="570"/>
                  <a:pt x="329" y="579"/>
                  <a:pt x="345" y="588"/>
                </a:cubicBezTo>
                <a:cubicBezTo>
                  <a:pt x="360" y="597"/>
                  <a:pt x="376" y="606"/>
                  <a:pt x="391" y="614"/>
                </a:cubicBezTo>
                <a:cubicBezTo>
                  <a:pt x="364" y="627"/>
                  <a:pt x="336" y="638"/>
                  <a:pt x="310" y="648"/>
                </a:cubicBezTo>
                <a:cubicBezTo>
                  <a:pt x="305" y="621"/>
                  <a:pt x="302" y="592"/>
                  <a:pt x="299" y="561"/>
                </a:cubicBezTo>
                <a:close/>
                <a:moveTo>
                  <a:pt x="423" y="874"/>
                </a:moveTo>
                <a:cubicBezTo>
                  <a:pt x="383" y="874"/>
                  <a:pt x="340" y="799"/>
                  <a:pt x="315" y="677"/>
                </a:cubicBezTo>
                <a:cubicBezTo>
                  <a:pt x="350" y="664"/>
                  <a:pt x="387" y="648"/>
                  <a:pt x="423" y="630"/>
                </a:cubicBezTo>
                <a:cubicBezTo>
                  <a:pt x="460" y="648"/>
                  <a:pt x="497" y="664"/>
                  <a:pt x="532" y="677"/>
                </a:cubicBezTo>
                <a:cubicBezTo>
                  <a:pt x="507" y="799"/>
                  <a:pt x="464" y="874"/>
                  <a:pt x="423" y="874"/>
                </a:cubicBezTo>
                <a:close/>
                <a:moveTo>
                  <a:pt x="537" y="648"/>
                </a:moveTo>
                <a:cubicBezTo>
                  <a:pt x="510" y="638"/>
                  <a:pt x="483" y="627"/>
                  <a:pt x="456" y="614"/>
                </a:cubicBezTo>
                <a:cubicBezTo>
                  <a:pt x="471" y="606"/>
                  <a:pt x="487" y="597"/>
                  <a:pt x="502" y="588"/>
                </a:cubicBezTo>
                <a:cubicBezTo>
                  <a:pt x="518" y="579"/>
                  <a:pt x="533" y="570"/>
                  <a:pt x="548" y="561"/>
                </a:cubicBezTo>
                <a:cubicBezTo>
                  <a:pt x="545" y="592"/>
                  <a:pt x="541" y="621"/>
                  <a:pt x="537" y="648"/>
                </a:cubicBezTo>
                <a:close/>
                <a:moveTo>
                  <a:pt x="550" y="525"/>
                </a:moveTo>
                <a:cubicBezTo>
                  <a:pt x="531" y="538"/>
                  <a:pt x="510" y="551"/>
                  <a:pt x="488" y="563"/>
                </a:cubicBezTo>
                <a:cubicBezTo>
                  <a:pt x="466" y="576"/>
                  <a:pt x="445" y="587"/>
                  <a:pt x="423" y="598"/>
                </a:cubicBezTo>
                <a:cubicBezTo>
                  <a:pt x="402" y="587"/>
                  <a:pt x="380" y="576"/>
                  <a:pt x="359" y="563"/>
                </a:cubicBezTo>
                <a:cubicBezTo>
                  <a:pt x="337" y="551"/>
                  <a:pt x="316" y="538"/>
                  <a:pt x="296" y="525"/>
                </a:cubicBezTo>
                <a:cubicBezTo>
                  <a:pt x="295" y="501"/>
                  <a:pt x="294" y="477"/>
                  <a:pt x="294" y="452"/>
                </a:cubicBezTo>
                <a:cubicBezTo>
                  <a:pt x="294" y="426"/>
                  <a:pt x="295" y="402"/>
                  <a:pt x="296" y="379"/>
                </a:cubicBezTo>
                <a:cubicBezTo>
                  <a:pt x="317" y="365"/>
                  <a:pt x="337" y="352"/>
                  <a:pt x="359" y="340"/>
                </a:cubicBezTo>
                <a:cubicBezTo>
                  <a:pt x="380" y="328"/>
                  <a:pt x="402" y="316"/>
                  <a:pt x="423" y="305"/>
                </a:cubicBezTo>
                <a:cubicBezTo>
                  <a:pt x="445" y="316"/>
                  <a:pt x="466" y="328"/>
                  <a:pt x="488" y="340"/>
                </a:cubicBezTo>
                <a:cubicBezTo>
                  <a:pt x="510" y="353"/>
                  <a:pt x="531" y="366"/>
                  <a:pt x="550" y="379"/>
                </a:cubicBezTo>
                <a:cubicBezTo>
                  <a:pt x="552" y="402"/>
                  <a:pt x="552" y="426"/>
                  <a:pt x="552" y="452"/>
                </a:cubicBezTo>
                <a:cubicBezTo>
                  <a:pt x="552" y="477"/>
                  <a:pt x="552" y="501"/>
                  <a:pt x="550" y="525"/>
                </a:cubicBezTo>
                <a:close/>
                <a:moveTo>
                  <a:pt x="717" y="215"/>
                </a:moveTo>
                <a:cubicBezTo>
                  <a:pt x="744" y="215"/>
                  <a:pt x="777" y="219"/>
                  <a:pt x="790" y="240"/>
                </a:cubicBezTo>
                <a:cubicBezTo>
                  <a:pt x="810" y="275"/>
                  <a:pt x="766" y="350"/>
                  <a:pt x="672" y="433"/>
                </a:cubicBezTo>
                <a:cubicBezTo>
                  <a:pt x="643" y="409"/>
                  <a:pt x="611" y="385"/>
                  <a:pt x="578" y="362"/>
                </a:cubicBezTo>
                <a:cubicBezTo>
                  <a:pt x="575" y="322"/>
                  <a:pt x="571" y="283"/>
                  <a:pt x="564" y="245"/>
                </a:cubicBezTo>
                <a:cubicBezTo>
                  <a:pt x="623" y="226"/>
                  <a:pt x="676" y="215"/>
                  <a:pt x="717" y="215"/>
                </a:cubicBezTo>
                <a:close/>
                <a:moveTo>
                  <a:pt x="580" y="399"/>
                </a:moveTo>
                <a:cubicBezTo>
                  <a:pt x="605" y="416"/>
                  <a:pt x="629" y="434"/>
                  <a:pt x="650" y="452"/>
                </a:cubicBezTo>
                <a:cubicBezTo>
                  <a:pt x="629" y="469"/>
                  <a:pt x="605" y="487"/>
                  <a:pt x="580" y="505"/>
                </a:cubicBezTo>
                <a:cubicBezTo>
                  <a:pt x="581" y="487"/>
                  <a:pt x="581" y="469"/>
                  <a:pt x="581" y="452"/>
                </a:cubicBezTo>
                <a:cubicBezTo>
                  <a:pt x="581" y="434"/>
                  <a:pt x="581" y="416"/>
                  <a:pt x="580" y="399"/>
                </a:cubicBezTo>
                <a:close/>
                <a:moveTo>
                  <a:pt x="790" y="663"/>
                </a:moveTo>
                <a:cubicBezTo>
                  <a:pt x="777" y="684"/>
                  <a:pt x="744" y="689"/>
                  <a:pt x="717" y="689"/>
                </a:cubicBezTo>
                <a:cubicBezTo>
                  <a:pt x="717" y="689"/>
                  <a:pt x="717" y="689"/>
                  <a:pt x="717" y="689"/>
                </a:cubicBezTo>
                <a:cubicBezTo>
                  <a:pt x="676" y="689"/>
                  <a:pt x="623" y="678"/>
                  <a:pt x="564" y="658"/>
                </a:cubicBezTo>
                <a:cubicBezTo>
                  <a:pt x="571" y="621"/>
                  <a:pt x="575" y="581"/>
                  <a:pt x="578" y="541"/>
                </a:cubicBezTo>
                <a:cubicBezTo>
                  <a:pt x="611" y="519"/>
                  <a:pt x="643" y="495"/>
                  <a:pt x="672" y="471"/>
                </a:cubicBezTo>
                <a:cubicBezTo>
                  <a:pt x="766" y="553"/>
                  <a:pt x="810" y="628"/>
                  <a:pt x="790" y="66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23" name="Freeform 35"/>
          <p:cNvSpPr>
            <a:spLocks/>
          </p:cNvSpPr>
          <p:nvPr/>
        </p:nvSpPr>
        <p:spPr bwMode="white">
          <a:xfrm>
            <a:off x="-196218" y="1762117"/>
            <a:ext cx="2517765" cy="6823645"/>
          </a:xfrm>
          <a:custGeom>
            <a:avLst/>
            <a:gdLst>
              <a:gd name="T0" fmla="*/ 901 w 1398"/>
              <a:gd name="T1" fmla="*/ 142 h 4117"/>
              <a:gd name="T2" fmla="*/ 627 w 1398"/>
              <a:gd name="T3" fmla="*/ 341 h 4117"/>
              <a:gd name="T4" fmla="*/ 477 w 1398"/>
              <a:gd name="T5" fmla="*/ 611 h 4117"/>
              <a:gd name="T6" fmla="*/ 477 w 1398"/>
              <a:gd name="T7" fmla="*/ 950 h 4117"/>
              <a:gd name="T8" fmla="*/ 608 w 1398"/>
              <a:gd name="T9" fmla="*/ 1279 h 4117"/>
              <a:gd name="T10" fmla="*/ 690 w 1398"/>
              <a:gd name="T11" fmla="*/ 1853 h 4117"/>
              <a:gd name="T12" fmla="*/ 1176 w 1398"/>
              <a:gd name="T13" fmla="*/ 1888 h 4117"/>
              <a:gd name="T14" fmla="*/ 1398 w 1398"/>
              <a:gd name="T15" fmla="*/ 2588 h 4117"/>
              <a:gd name="T16" fmla="*/ 1042 w 1398"/>
              <a:gd name="T17" fmla="*/ 3142 h 4117"/>
              <a:gd name="T18" fmla="*/ 901 w 1398"/>
              <a:gd name="T19" fmla="*/ 3441 h 4117"/>
              <a:gd name="T20" fmla="*/ 690 w 1398"/>
              <a:gd name="T21" fmla="*/ 4117 h 4117"/>
              <a:gd name="T22" fmla="*/ 0 w 1398"/>
              <a:gd name="T23" fmla="*/ 4117 h 4117"/>
              <a:gd name="T24" fmla="*/ 0 w 1398"/>
              <a:gd name="T25" fmla="*/ 0 h 4117"/>
              <a:gd name="T26" fmla="*/ 699 w 1398"/>
              <a:gd name="T27" fmla="*/ 0 h 4117"/>
              <a:gd name="T28" fmla="*/ 901 w 1398"/>
              <a:gd name="T29" fmla="*/ 142 h 4117"/>
              <a:gd name="connsiteX0" fmla="*/ 6445 w 10000"/>
              <a:gd name="connsiteY0" fmla="*/ 412 h 10067"/>
              <a:gd name="connsiteX1" fmla="*/ 4485 w 10000"/>
              <a:gd name="connsiteY1" fmla="*/ 895 h 10067"/>
              <a:gd name="connsiteX2" fmla="*/ 3412 w 10000"/>
              <a:gd name="connsiteY2" fmla="*/ 1551 h 10067"/>
              <a:gd name="connsiteX3" fmla="*/ 3412 w 10000"/>
              <a:gd name="connsiteY3" fmla="*/ 2375 h 10067"/>
              <a:gd name="connsiteX4" fmla="*/ 4349 w 10000"/>
              <a:gd name="connsiteY4" fmla="*/ 3174 h 10067"/>
              <a:gd name="connsiteX5" fmla="*/ 4936 w 10000"/>
              <a:gd name="connsiteY5" fmla="*/ 4568 h 10067"/>
              <a:gd name="connsiteX6" fmla="*/ 8412 w 10000"/>
              <a:gd name="connsiteY6" fmla="*/ 4653 h 10067"/>
              <a:gd name="connsiteX7" fmla="*/ 10000 w 10000"/>
              <a:gd name="connsiteY7" fmla="*/ 6353 h 10067"/>
              <a:gd name="connsiteX8" fmla="*/ 7454 w 10000"/>
              <a:gd name="connsiteY8" fmla="*/ 7699 h 10067"/>
              <a:gd name="connsiteX9" fmla="*/ 6445 w 10000"/>
              <a:gd name="connsiteY9" fmla="*/ 8425 h 10067"/>
              <a:gd name="connsiteX10" fmla="*/ 4936 w 10000"/>
              <a:gd name="connsiteY10" fmla="*/ 10067 h 10067"/>
              <a:gd name="connsiteX11" fmla="*/ 0 w 10000"/>
              <a:gd name="connsiteY11" fmla="*/ 10067 h 10067"/>
              <a:gd name="connsiteX12" fmla="*/ 0 w 10000"/>
              <a:gd name="connsiteY12" fmla="*/ 67 h 10067"/>
              <a:gd name="connsiteX13" fmla="*/ 5315 w 10000"/>
              <a:gd name="connsiteY13" fmla="*/ 0 h 10067"/>
              <a:gd name="connsiteX14" fmla="*/ 6445 w 10000"/>
              <a:gd name="connsiteY14" fmla="*/ 412 h 10067"/>
              <a:gd name="connsiteX0" fmla="*/ 6445 w 10000"/>
              <a:gd name="connsiteY0" fmla="*/ 412 h 10067"/>
              <a:gd name="connsiteX1" fmla="*/ 4485 w 10000"/>
              <a:gd name="connsiteY1" fmla="*/ 895 h 10067"/>
              <a:gd name="connsiteX2" fmla="*/ 3412 w 10000"/>
              <a:gd name="connsiteY2" fmla="*/ 1551 h 10067"/>
              <a:gd name="connsiteX3" fmla="*/ 3412 w 10000"/>
              <a:gd name="connsiteY3" fmla="*/ 2375 h 10067"/>
              <a:gd name="connsiteX4" fmla="*/ 4349 w 10000"/>
              <a:gd name="connsiteY4" fmla="*/ 3174 h 10067"/>
              <a:gd name="connsiteX5" fmla="*/ 4936 w 10000"/>
              <a:gd name="connsiteY5" fmla="*/ 4568 h 10067"/>
              <a:gd name="connsiteX6" fmla="*/ 8412 w 10000"/>
              <a:gd name="connsiteY6" fmla="*/ 4653 h 10067"/>
              <a:gd name="connsiteX7" fmla="*/ 10000 w 10000"/>
              <a:gd name="connsiteY7" fmla="*/ 6353 h 10067"/>
              <a:gd name="connsiteX8" fmla="*/ 7454 w 10000"/>
              <a:gd name="connsiteY8" fmla="*/ 7699 h 10067"/>
              <a:gd name="connsiteX9" fmla="*/ 6445 w 10000"/>
              <a:gd name="connsiteY9" fmla="*/ 8425 h 10067"/>
              <a:gd name="connsiteX10" fmla="*/ 4936 w 10000"/>
              <a:gd name="connsiteY10" fmla="*/ 10067 h 10067"/>
              <a:gd name="connsiteX11" fmla="*/ 0 w 10000"/>
              <a:gd name="connsiteY11" fmla="*/ 10067 h 10067"/>
              <a:gd name="connsiteX12" fmla="*/ 39 w 10000"/>
              <a:gd name="connsiteY12" fmla="*/ 0 h 10067"/>
              <a:gd name="connsiteX13" fmla="*/ 5315 w 10000"/>
              <a:gd name="connsiteY13" fmla="*/ 0 h 10067"/>
              <a:gd name="connsiteX14" fmla="*/ 6445 w 10000"/>
              <a:gd name="connsiteY14" fmla="*/ 412 h 10067"/>
              <a:gd name="connsiteX0" fmla="*/ 9519 w 10000"/>
              <a:gd name="connsiteY0" fmla="*/ 11 h 10067"/>
              <a:gd name="connsiteX1" fmla="*/ 4485 w 10000"/>
              <a:gd name="connsiteY1" fmla="*/ 895 h 10067"/>
              <a:gd name="connsiteX2" fmla="*/ 3412 w 10000"/>
              <a:gd name="connsiteY2" fmla="*/ 1551 h 10067"/>
              <a:gd name="connsiteX3" fmla="*/ 3412 w 10000"/>
              <a:gd name="connsiteY3" fmla="*/ 2375 h 10067"/>
              <a:gd name="connsiteX4" fmla="*/ 4349 w 10000"/>
              <a:gd name="connsiteY4" fmla="*/ 3174 h 10067"/>
              <a:gd name="connsiteX5" fmla="*/ 4936 w 10000"/>
              <a:gd name="connsiteY5" fmla="*/ 4568 h 10067"/>
              <a:gd name="connsiteX6" fmla="*/ 8412 w 10000"/>
              <a:gd name="connsiteY6" fmla="*/ 4653 h 10067"/>
              <a:gd name="connsiteX7" fmla="*/ 10000 w 10000"/>
              <a:gd name="connsiteY7" fmla="*/ 6353 h 10067"/>
              <a:gd name="connsiteX8" fmla="*/ 7454 w 10000"/>
              <a:gd name="connsiteY8" fmla="*/ 7699 h 10067"/>
              <a:gd name="connsiteX9" fmla="*/ 6445 w 10000"/>
              <a:gd name="connsiteY9" fmla="*/ 8425 h 10067"/>
              <a:gd name="connsiteX10" fmla="*/ 4936 w 10000"/>
              <a:gd name="connsiteY10" fmla="*/ 10067 h 10067"/>
              <a:gd name="connsiteX11" fmla="*/ 0 w 10000"/>
              <a:gd name="connsiteY11" fmla="*/ 10067 h 10067"/>
              <a:gd name="connsiteX12" fmla="*/ 39 w 10000"/>
              <a:gd name="connsiteY12" fmla="*/ 0 h 10067"/>
              <a:gd name="connsiteX13" fmla="*/ 5315 w 10000"/>
              <a:gd name="connsiteY13" fmla="*/ 0 h 10067"/>
              <a:gd name="connsiteX14" fmla="*/ 9519 w 10000"/>
              <a:gd name="connsiteY14" fmla="*/ 11 h 10067"/>
              <a:gd name="connsiteX0" fmla="*/ 9519 w 10000"/>
              <a:gd name="connsiteY0" fmla="*/ 11 h 10067"/>
              <a:gd name="connsiteX1" fmla="*/ 4485 w 10000"/>
              <a:gd name="connsiteY1" fmla="*/ 895 h 10067"/>
              <a:gd name="connsiteX2" fmla="*/ 3412 w 10000"/>
              <a:gd name="connsiteY2" fmla="*/ 1551 h 10067"/>
              <a:gd name="connsiteX3" fmla="*/ 3412 w 10000"/>
              <a:gd name="connsiteY3" fmla="*/ 2375 h 10067"/>
              <a:gd name="connsiteX4" fmla="*/ 4349 w 10000"/>
              <a:gd name="connsiteY4" fmla="*/ 3174 h 10067"/>
              <a:gd name="connsiteX5" fmla="*/ 4936 w 10000"/>
              <a:gd name="connsiteY5" fmla="*/ 4568 h 10067"/>
              <a:gd name="connsiteX6" fmla="*/ 8412 w 10000"/>
              <a:gd name="connsiteY6" fmla="*/ 4653 h 10067"/>
              <a:gd name="connsiteX7" fmla="*/ 10000 w 10000"/>
              <a:gd name="connsiteY7" fmla="*/ 6353 h 10067"/>
              <a:gd name="connsiteX8" fmla="*/ 7454 w 10000"/>
              <a:gd name="connsiteY8" fmla="*/ 7699 h 10067"/>
              <a:gd name="connsiteX9" fmla="*/ 6445 w 10000"/>
              <a:gd name="connsiteY9" fmla="*/ 8425 h 10067"/>
              <a:gd name="connsiteX10" fmla="*/ 4936 w 10000"/>
              <a:gd name="connsiteY10" fmla="*/ 10067 h 10067"/>
              <a:gd name="connsiteX11" fmla="*/ 0 w 10000"/>
              <a:gd name="connsiteY11" fmla="*/ 10067 h 10067"/>
              <a:gd name="connsiteX12" fmla="*/ 39 w 10000"/>
              <a:gd name="connsiteY12" fmla="*/ 0 h 10067"/>
              <a:gd name="connsiteX13" fmla="*/ 5315 w 10000"/>
              <a:gd name="connsiteY13" fmla="*/ 0 h 10067"/>
              <a:gd name="connsiteX14" fmla="*/ 9519 w 10000"/>
              <a:gd name="connsiteY14" fmla="*/ 11 h 10067"/>
              <a:gd name="connsiteX0" fmla="*/ 9519 w 10000"/>
              <a:gd name="connsiteY0" fmla="*/ 11 h 10067"/>
              <a:gd name="connsiteX1" fmla="*/ 4485 w 10000"/>
              <a:gd name="connsiteY1" fmla="*/ 895 h 10067"/>
              <a:gd name="connsiteX2" fmla="*/ 3412 w 10000"/>
              <a:gd name="connsiteY2" fmla="*/ 1551 h 10067"/>
              <a:gd name="connsiteX3" fmla="*/ 4438 w 10000"/>
              <a:gd name="connsiteY3" fmla="*/ 2346 h 10067"/>
              <a:gd name="connsiteX4" fmla="*/ 4349 w 10000"/>
              <a:gd name="connsiteY4" fmla="*/ 3174 h 10067"/>
              <a:gd name="connsiteX5" fmla="*/ 4936 w 10000"/>
              <a:gd name="connsiteY5" fmla="*/ 4568 h 10067"/>
              <a:gd name="connsiteX6" fmla="*/ 8412 w 10000"/>
              <a:gd name="connsiteY6" fmla="*/ 4653 h 10067"/>
              <a:gd name="connsiteX7" fmla="*/ 10000 w 10000"/>
              <a:gd name="connsiteY7" fmla="*/ 6353 h 10067"/>
              <a:gd name="connsiteX8" fmla="*/ 7454 w 10000"/>
              <a:gd name="connsiteY8" fmla="*/ 7699 h 10067"/>
              <a:gd name="connsiteX9" fmla="*/ 6445 w 10000"/>
              <a:gd name="connsiteY9" fmla="*/ 8425 h 10067"/>
              <a:gd name="connsiteX10" fmla="*/ 4936 w 10000"/>
              <a:gd name="connsiteY10" fmla="*/ 10067 h 10067"/>
              <a:gd name="connsiteX11" fmla="*/ 0 w 10000"/>
              <a:gd name="connsiteY11" fmla="*/ 10067 h 10067"/>
              <a:gd name="connsiteX12" fmla="*/ 39 w 10000"/>
              <a:gd name="connsiteY12" fmla="*/ 0 h 10067"/>
              <a:gd name="connsiteX13" fmla="*/ 5315 w 10000"/>
              <a:gd name="connsiteY13" fmla="*/ 0 h 10067"/>
              <a:gd name="connsiteX14" fmla="*/ 9519 w 10000"/>
              <a:gd name="connsiteY14" fmla="*/ 11 h 10067"/>
              <a:gd name="connsiteX0" fmla="*/ 9519 w 10000"/>
              <a:gd name="connsiteY0" fmla="*/ 11 h 10067"/>
              <a:gd name="connsiteX1" fmla="*/ 4485 w 10000"/>
              <a:gd name="connsiteY1" fmla="*/ 895 h 10067"/>
              <a:gd name="connsiteX2" fmla="*/ 4123 w 10000"/>
              <a:gd name="connsiteY2" fmla="*/ 1573 h 10067"/>
              <a:gd name="connsiteX3" fmla="*/ 4438 w 10000"/>
              <a:gd name="connsiteY3" fmla="*/ 2346 h 10067"/>
              <a:gd name="connsiteX4" fmla="*/ 4349 w 10000"/>
              <a:gd name="connsiteY4" fmla="*/ 3174 h 10067"/>
              <a:gd name="connsiteX5" fmla="*/ 4936 w 10000"/>
              <a:gd name="connsiteY5" fmla="*/ 4568 h 10067"/>
              <a:gd name="connsiteX6" fmla="*/ 8412 w 10000"/>
              <a:gd name="connsiteY6" fmla="*/ 4653 h 10067"/>
              <a:gd name="connsiteX7" fmla="*/ 10000 w 10000"/>
              <a:gd name="connsiteY7" fmla="*/ 6353 h 10067"/>
              <a:gd name="connsiteX8" fmla="*/ 7454 w 10000"/>
              <a:gd name="connsiteY8" fmla="*/ 7699 h 10067"/>
              <a:gd name="connsiteX9" fmla="*/ 6445 w 10000"/>
              <a:gd name="connsiteY9" fmla="*/ 8425 h 10067"/>
              <a:gd name="connsiteX10" fmla="*/ 4936 w 10000"/>
              <a:gd name="connsiteY10" fmla="*/ 10067 h 10067"/>
              <a:gd name="connsiteX11" fmla="*/ 0 w 10000"/>
              <a:gd name="connsiteY11" fmla="*/ 10067 h 10067"/>
              <a:gd name="connsiteX12" fmla="*/ 39 w 10000"/>
              <a:gd name="connsiteY12" fmla="*/ 0 h 10067"/>
              <a:gd name="connsiteX13" fmla="*/ 5315 w 10000"/>
              <a:gd name="connsiteY13" fmla="*/ 0 h 10067"/>
              <a:gd name="connsiteX14" fmla="*/ 9519 w 10000"/>
              <a:gd name="connsiteY14" fmla="*/ 11 h 10067"/>
              <a:gd name="connsiteX0" fmla="*/ 9519 w 10000"/>
              <a:gd name="connsiteY0" fmla="*/ 11 h 10067"/>
              <a:gd name="connsiteX1" fmla="*/ 5294 w 10000"/>
              <a:gd name="connsiteY1" fmla="*/ 763 h 10067"/>
              <a:gd name="connsiteX2" fmla="*/ 4123 w 10000"/>
              <a:gd name="connsiteY2" fmla="*/ 1573 h 10067"/>
              <a:gd name="connsiteX3" fmla="*/ 4438 w 10000"/>
              <a:gd name="connsiteY3" fmla="*/ 2346 h 10067"/>
              <a:gd name="connsiteX4" fmla="*/ 4349 w 10000"/>
              <a:gd name="connsiteY4" fmla="*/ 3174 h 10067"/>
              <a:gd name="connsiteX5" fmla="*/ 4936 w 10000"/>
              <a:gd name="connsiteY5" fmla="*/ 4568 h 10067"/>
              <a:gd name="connsiteX6" fmla="*/ 8412 w 10000"/>
              <a:gd name="connsiteY6" fmla="*/ 4653 h 10067"/>
              <a:gd name="connsiteX7" fmla="*/ 10000 w 10000"/>
              <a:gd name="connsiteY7" fmla="*/ 6353 h 10067"/>
              <a:gd name="connsiteX8" fmla="*/ 7454 w 10000"/>
              <a:gd name="connsiteY8" fmla="*/ 7699 h 10067"/>
              <a:gd name="connsiteX9" fmla="*/ 6445 w 10000"/>
              <a:gd name="connsiteY9" fmla="*/ 8425 h 10067"/>
              <a:gd name="connsiteX10" fmla="*/ 4936 w 10000"/>
              <a:gd name="connsiteY10" fmla="*/ 10067 h 10067"/>
              <a:gd name="connsiteX11" fmla="*/ 0 w 10000"/>
              <a:gd name="connsiteY11" fmla="*/ 10067 h 10067"/>
              <a:gd name="connsiteX12" fmla="*/ 39 w 10000"/>
              <a:gd name="connsiteY12" fmla="*/ 0 h 10067"/>
              <a:gd name="connsiteX13" fmla="*/ 5315 w 10000"/>
              <a:gd name="connsiteY13" fmla="*/ 0 h 10067"/>
              <a:gd name="connsiteX14" fmla="*/ 9519 w 10000"/>
              <a:gd name="connsiteY14" fmla="*/ 11 h 10067"/>
              <a:gd name="connsiteX0" fmla="*/ 9519 w 10000"/>
              <a:gd name="connsiteY0" fmla="*/ 11 h 10067"/>
              <a:gd name="connsiteX1" fmla="*/ 5294 w 10000"/>
              <a:gd name="connsiteY1" fmla="*/ 763 h 10067"/>
              <a:gd name="connsiteX2" fmla="*/ 4123 w 10000"/>
              <a:gd name="connsiteY2" fmla="*/ 1573 h 10067"/>
              <a:gd name="connsiteX3" fmla="*/ 4438 w 10000"/>
              <a:gd name="connsiteY3" fmla="*/ 2346 h 10067"/>
              <a:gd name="connsiteX4" fmla="*/ 5079 w 10000"/>
              <a:gd name="connsiteY4" fmla="*/ 3174 h 10067"/>
              <a:gd name="connsiteX5" fmla="*/ 4936 w 10000"/>
              <a:gd name="connsiteY5" fmla="*/ 4568 h 10067"/>
              <a:gd name="connsiteX6" fmla="*/ 8412 w 10000"/>
              <a:gd name="connsiteY6" fmla="*/ 4653 h 10067"/>
              <a:gd name="connsiteX7" fmla="*/ 10000 w 10000"/>
              <a:gd name="connsiteY7" fmla="*/ 6353 h 10067"/>
              <a:gd name="connsiteX8" fmla="*/ 7454 w 10000"/>
              <a:gd name="connsiteY8" fmla="*/ 7699 h 10067"/>
              <a:gd name="connsiteX9" fmla="*/ 6445 w 10000"/>
              <a:gd name="connsiteY9" fmla="*/ 8425 h 10067"/>
              <a:gd name="connsiteX10" fmla="*/ 4936 w 10000"/>
              <a:gd name="connsiteY10" fmla="*/ 10067 h 10067"/>
              <a:gd name="connsiteX11" fmla="*/ 0 w 10000"/>
              <a:gd name="connsiteY11" fmla="*/ 10067 h 10067"/>
              <a:gd name="connsiteX12" fmla="*/ 39 w 10000"/>
              <a:gd name="connsiteY12" fmla="*/ 0 h 10067"/>
              <a:gd name="connsiteX13" fmla="*/ 5315 w 10000"/>
              <a:gd name="connsiteY13" fmla="*/ 0 h 10067"/>
              <a:gd name="connsiteX14" fmla="*/ 9519 w 10000"/>
              <a:gd name="connsiteY14" fmla="*/ 11 h 1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67">
                <a:moveTo>
                  <a:pt x="9519" y="11"/>
                </a:moveTo>
                <a:cubicBezTo>
                  <a:pt x="6737" y="306"/>
                  <a:pt x="6972" y="468"/>
                  <a:pt x="5294" y="763"/>
                </a:cubicBezTo>
                <a:lnTo>
                  <a:pt x="4123" y="1573"/>
                </a:lnTo>
                <a:lnTo>
                  <a:pt x="4438" y="2346"/>
                </a:lnTo>
                <a:cubicBezTo>
                  <a:pt x="4408" y="2622"/>
                  <a:pt x="5109" y="2898"/>
                  <a:pt x="5079" y="3174"/>
                </a:cubicBezTo>
                <a:cubicBezTo>
                  <a:pt x="5031" y="3639"/>
                  <a:pt x="4984" y="4103"/>
                  <a:pt x="4936" y="4568"/>
                </a:cubicBezTo>
                <a:lnTo>
                  <a:pt x="8412" y="4653"/>
                </a:lnTo>
                <a:lnTo>
                  <a:pt x="10000" y="6353"/>
                </a:lnTo>
                <a:lnTo>
                  <a:pt x="7454" y="7699"/>
                </a:lnTo>
                <a:lnTo>
                  <a:pt x="6445" y="8425"/>
                </a:lnTo>
                <a:lnTo>
                  <a:pt x="4936" y="10067"/>
                </a:lnTo>
                <a:lnTo>
                  <a:pt x="0" y="10067"/>
                </a:lnTo>
                <a:cubicBezTo>
                  <a:pt x="13" y="6711"/>
                  <a:pt x="26" y="3356"/>
                  <a:pt x="39" y="0"/>
                </a:cubicBezTo>
                <a:lnTo>
                  <a:pt x="5315" y="0"/>
                </a:lnTo>
                <a:lnTo>
                  <a:pt x="9519" y="11"/>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73737"/>
              </a:solidFill>
              <a:latin typeface="Gotham Light"/>
              <a:cs typeface="Gotham Light"/>
            </a:endParaRPr>
          </a:p>
        </p:txBody>
      </p:sp>
      <p:sp>
        <p:nvSpPr>
          <p:cNvPr id="9" name="Freeform 36"/>
          <p:cNvSpPr>
            <a:spLocks noEditPoints="1"/>
          </p:cNvSpPr>
          <p:nvPr/>
        </p:nvSpPr>
        <p:spPr bwMode="auto">
          <a:xfrm>
            <a:off x="522098" y="1600201"/>
            <a:ext cx="3832821" cy="5233907"/>
          </a:xfrm>
          <a:custGeom>
            <a:avLst/>
            <a:gdLst>
              <a:gd name="T0" fmla="*/ 913 w 1589"/>
              <a:gd name="T1" fmla="*/ 29 h 2169"/>
              <a:gd name="T2" fmla="*/ 126 w 1589"/>
              <a:gd name="T3" fmla="*/ 393 h 2169"/>
              <a:gd name="T4" fmla="*/ 89 w 1589"/>
              <a:gd name="T5" fmla="*/ 690 h 2169"/>
              <a:gd name="T6" fmla="*/ 103 w 1589"/>
              <a:gd name="T7" fmla="*/ 930 h 2169"/>
              <a:gd name="T8" fmla="*/ 20 w 1589"/>
              <a:gd name="T9" fmla="*/ 1132 h 2169"/>
              <a:gd name="T10" fmla="*/ 99 w 1589"/>
              <a:gd name="T11" fmla="*/ 1174 h 2169"/>
              <a:gd name="T12" fmla="*/ 69 w 1589"/>
              <a:gd name="T13" fmla="*/ 1255 h 2169"/>
              <a:gd name="T14" fmla="*/ 107 w 1589"/>
              <a:gd name="T15" fmla="*/ 1335 h 2169"/>
              <a:gd name="T16" fmla="*/ 90 w 1589"/>
              <a:gd name="T17" fmla="*/ 1427 h 2169"/>
              <a:gd name="T18" fmla="*/ 153 w 1589"/>
              <a:gd name="T19" fmla="*/ 1482 h 2169"/>
              <a:gd name="T20" fmla="*/ 229 w 1589"/>
              <a:gd name="T21" fmla="*/ 1642 h 2169"/>
              <a:gd name="T22" fmla="*/ 583 w 1589"/>
              <a:gd name="T23" fmla="*/ 1567 h 2169"/>
              <a:gd name="T24" fmla="*/ 675 w 1589"/>
              <a:gd name="T25" fmla="*/ 1816 h 2169"/>
              <a:gd name="T26" fmla="*/ 630 w 1589"/>
              <a:gd name="T27" fmla="*/ 2057 h 2169"/>
              <a:gd name="T28" fmla="*/ 696 w 1589"/>
              <a:gd name="T29" fmla="*/ 2163 h 2169"/>
              <a:gd name="T30" fmla="*/ 1299 w 1589"/>
              <a:gd name="T31" fmla="*/ 1653 h 2169"/>
              <a:gd name="T32" fmla="*/ 1589 w 1589"/>
              <a:gd name="T33" fmla="*/ 633 h 2169"/>
              <a:gd name="T34" fmla="*/ 1216 w 1589"/>
              <a:gd name="T35" fmla="*/ 1223 h 2169"/>
              <a:gd name="T36" fmla="*/ 1103 w 1589"/>
              <a:gd name="T37" fmla="*/ 1202 h 2169"/>
              <a:gd name="T38" fmla="*/ 1051 w 1589"/>
              <a:gd name="T39" fmla="*/ 1111 h 2169"/>
              <a:gd name="T40" fmla="*/ 975 w 1589"/>
              <a:gd name="T41" fmla="*/ 1004 h 2169"/>
              <a:gd name="T42" fmla="*/ 818 w 1589"/>
              <a:gd name="T43" fmla="*/ 995 h 2169"/>
              <a:gd name="T44" fmla="*/ 630 w 1589"/>
              <a:gd name="T45" fmla="*/ 887 h 2169"/>
              <a:gd name="T46" fmla="*/ 551 w 1589"/>
              <a:gd name="T47" fmla="*/ 808 h 2169"/>
              <a:gd name="T48" fmla="*/ 442 w 1589"/>
              <a:gd name="T49" fmla="*/ 755 h 2169"/>
              <a:gd name="T50" fmla="*/ 341 w 1589"/>
              <a:gd name="T51" fmla="*/ 708 h 2169"/>
              <a:gd name="T52" fmla="*/ 171 w 1589"/>
              <a:gd name="T53" fmla="*/ 590 h 2169"/>
              <a:gd name="T54" fmla="*/ 198 w 1589"/>
              <a:gd name="T55" fmla="*/ 482 h 2169"/>
              <a:gd name="T56" fmla="*/ 244 w 1589"/>
              <a:gd name="T57" fmla="*/ 409 h 2169"/>
              <a:gd name="T58" fmla="*/ 370 w 1589"/>
              <a:gd name="T59" fmla="*/ 283 h 2169"/>
              <a:gd name="T60" fmla="*/ 457 w 1589"/>
              <a:gd name="T61" fmla="*/ 211 h 2169"/>
              <a:gd name="T62" fmla="*/ 592 w 1589"/>
              <a:gd name="T63" fmla="*/ 147 h 2169"/>
              <a:gd name="T64" fmla="*/ 782 w 1589"/>
              <a:gd name="T65" fmla="*/ 96 h 2169"/>
              <a:gd name="T66" fmla="*/ 936 w 1589"/>
              <a:gd name="T67" fmla="*/ 87 h 2169"/>
              <a:gd name="T68" fmla="*/ 1105 w 1589"/>
              <a:gd name="T69" fmla="*/ 108 h 2169"/>
              <a:gd name="T70" fmla="*/ 1373 w 1589"/>
              <a:gd name="T71" fmla="*/ 309 h 2169"/>
              <a:gd name="T72" fmla="*/ 1523 w 1589"/>
              <a:gd name="T73" fmla="*/ 620 h 2169"/>
              <a:gd name="T74" fmla="*/ 1529 w 1589"/>
              <a:gd name="T75" fmla="*/ 754 h 2169"/>
              <a:gd name="T76" fmla="*/ 1439 w 1589"/>
              <a:gd name="T77" fmla="*/ 910 h 2169"/>
              <a:gd name="T78" fmla="*/ 1297 w 1589"/>
              <a:gd name="T79" fmla="*/ 110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89" h="2169">
                <a:moveTo>
                  <a:pt x="1589" y="633"/>
                </a:moveTo>
                <a:cubicBezTo>
                  <a:pt x="1589" y="257"/>
                  <a:pt x="1275" y="0"/>
                  <a:pt x="913" y="29"/>
                </a:cubicBezTo>
                <a:cubicBezTo>
                  <a:pt x="552" y="57"/>
                  <a:pt x="378" y="162"/>
                  <a:pt x="302" y="210"/>
                </a:cubicBezTo>
                <a:cubicBezTo>
                  <a:pt x="226" y="257"/>
                  <a:pt x="152" y="341"/>
                  <a:pt x="126" y="393"/>
                </a:cubicBezTo>
                <a:cubicBezTo>
                  <a:pt x="99" y="445"/>
                  <a:pt x="83" y="542"/>
                  <a:pt x="80" y="587"/>
                </a:cubicBezTo>
                <a:cubicBezTo>
                  <a:pt x="77" y="632"/>
                  <a:pt x="82" y="660"/>
                  <a:pt x="89" y="690"/>
                </a:cubicBezTo>
                <a:cubicBezTo>
                  <a:pt x="96" y="720"/>
                  <a:pt x="126" y="769"/>
                  <a:pt x="135" y="806"/>
                </a:cubicBezTo>
                <a:cubicBezTo>
                  <a:pt x="143" y="842"/>
                  <a:pt x="120" y="904"/>
                  <a:pt x="103" y="930"/>
                </a:cubicBezTo>
                <a:cubicBezTo>
                  <a:pt x="87" y="955"/>
                  <a:pt x="29" y="1039"/>
                  <a:pt x="15" y="1060"/>
                </a:cubicBezTo>
                <a:cubicBezTo>
                  <a:pt x="0" y="1081"/>
                  <a:pt x="10" y="1109"/>
                  <a:pt x="20" y="1132"/>
                </a:cubicBezTo>
                <a:cubicBezTo>
                  <a:pt x="30" y="1156"/>
                  <a:pt x="67" y="1165"/>
                  <a:pt x="75" y="1168"/>
                </a:cubicBezTo>
                <a:cubicBezTo>
                  <a:pt x="83" y="1171"/>
                  <a:pt x="96" y="1171"/>
                  <a:pt x="99" y="1174"/>
                </a:cubicBezTo>
                <a:cubicBezTo>
                  <a:pt x="101" y="1177"/>
                  <a:pt x="97" y="1202"/>
                  <a:pt x="92" y="1217"/>
                </a:cubicBezTo>
                <a:cubicBezTo>
                  <a:pt x="88" y="1231"/>
                  <a:pt x="74" y="1247"/>
                  <a:pt x="69" y="1255"/>
                </a:cubicBezTo>
                <a:cubicBezTo>
                  <a:pt x="64" y="1264"/>
                  <a:pt x="72" y="1292"/>
                  <a:pt x="80" y="1309"/>
                </a:cubicBezTo>
                <a:cubicBezTo>
                  <a:pt x="87" y="1326"/>
                  <a:pt x="107" y="1335"/>
                  <a:pt x="107" y="1335"/>
                </a:cubicBezTo>
                <a:cubicBezTo>
                  <a:pt x="107" y="1335"/>
                  <a:pt x="79" y="1358"/>
                  <a:pt x="80" y="1384"/>
                </a:cubicBezTo>
                <a:cubicBezTo>
                  <a:pt x="80" y="1410"/>
                  <a:pt x="84" y="1423"/>
                  <a:pt x="90" y="1427"/>
                </a:cubicBezTo>
                <a:cubicBezTo>
                  <a:pt x="95" y="1431"/>
                  <a:pt x="127" y="1439"/>
                  <a:pt x="135" y="1451"/>
                </a:cubicBezTo>
                <a:cubicBezTo>
                  <a:pt x="143" y="1462"/>
                  <a:pt x="151" y="1473"/>
                  <a:pt x="153" y="1482"/>
                </a:cubicBezTo>
                <a:cubicBezTo>
                  <a:pt x="154" y="1488"/>
                  <a:pt x="150" y="1502"/>
                  <a:pt x="149" y="1511"/>
                </a:cubicBezTo>
                <a:cubicBezTo>
                  <a:pt x="145" y="1553"/>
                  <a:pt x="162" y="1638"/>
                  <a:pt x="229" y="1642"/>
                </a:cubicBezTo>
                <a:cubicBezTo>
                  <a:pt x="282" y="1645"/>
                  <a:pt x="365" y="1614"/>
                  <a:pt x="396" y="1607"/>
                </a:cubicBezTo>
                <a:cubicBezTo>
                  <a:pt x="426" y="1601"/>
                  <a:pt x="559" y="1551"/>
                  <a:pt x="583" y="1567"/>
                </a:cubicBezTo>
                <a:cubicBezTo>
                  <a:pt x="608" y="1584"/>
                  <a:pt x="612" y="1609"/>
                  <a:pt x="619" y="1632"/>
                </a:cubicBezTo>
                <a:cubicBezTo>
                  <a:pt x="627" y="1656"/>
                  <a:pt x="665" y="1773"/>
                  <a:pt x="675" y="1816"/>
                </a:cubicBezTo>
                <a:cubicBezTo>
                  <a:pt x="685" y="1858"/>
                  <a:pt x="708" y="1934"/>
                  <a:pt x="714" y="1957"/>
                </a:cubicBezTo>
                <a:cubicBezTo>
                  <a:pt x="675" y="1967"/>
                  <a:pt x="635" y="2046"/>
                  <a:pt x="630" y="2057"/>
                </a:cubicBezTo>
                <a:cubicBezTo>
                  <a:pt x="609" y="2163"/>
                  <a:pt x="609" y="2163"/>
                  <a:pt x="609" y="2163"/>
                </a:cubicBezTo>
                <a:cubicBezTo>
                  <a:pt x="609" y="2163"/>
                  <a:pt x="697" y="2169"/>
                  <a:pt x="696" y="2163"/>
                </a:cubicBezTo>
                <a:cubicBezTo>
                  <a:pt x="695" y="2158"/>
                  <a:pt x="1263" y="1721"/>
                  <a:pt x="1263" y="1721"/>
                </a:cubicBezTo>
                <a:cubicBezTo>
                  <a:pt x="1299" y="1653"/>
                  <a:pt x="1299" y="1653"/>
                  <a:pt x="1299" y="1653"/>
                </a:cubicBezTo>
                <a:cubicBezTo>
                  <a:pt x="1219" y="1406"/>
                  <a:pt x="1279" y="1307"/>
                  <a:pt x="1355" y="1193"/>
                </a:cubicBezTo>
                <a:cubicBezTo>
                  <a:pt x="1426" y="1087"/>
                  <a:pt x="1589" y="1008"/>
                  <a:pt x="1589" y="633"/>
                </a:cubicBezTo>
                <a:close/>
                <a:moveTo>
                  <a:pt x="1297" y="1119"/>
                </a:moveTo>
                <a:cubicBezTo>
                  <a:pt x="1297" y="1169"/>
                  <a:pt x="1263" y="1211"/>
                  <a:pt x="1216" y="1223"/>
                </a:cubicBezTo>
                <a:cubicBezTo>
                  <a:pt x="1208" y="1245"/>
                  <a:pt x="1187" y="1261"/>
                  <a:pt x="1162" y="1261"/>
                </a:cubicBezTo>
                <a:cubicBezTo>
                  <a:pt x="1129" y="1261"/>
                  <a:pt x="1103" y="1234"/>
                  <a:pt x="1103" y="1202"/>
                </a:cubicBezTo>
                <a:cubicBezTo>
                  <a:pt x="1103" y="1197"/>
                  <a:pt x="1104" y="1191"/>
                  <a:pt x="1106" y="1186"/>
                </a:cubicBezTo>
                <a:cubicBezTo>
                  <a:pt x="1074" y="1176"/>
                  <a:pt x="1051" y="1146"/>
                  <a:pt x="1051" y="1111"/>
                </a:cubicBezTo>
                <a:cubicBezTo>
                  <a:pt x="1051" y="1107"/>
                  <a:pt x="1052" y="1103"/>
                  <a:pt x="1052" y="1099"/>
                </a:cubicBezTo>
                <a:cubicBezTo>
                  <a:pt x="1010" y="1087"/>
                  <a:pt x="978" y="1050"/>
                  <a:pt x="975" y="1004"/>
                </a:cubicBezTo>
                <a:cubicBezTo>
                  <a:pt x="946" y="1001"/>
                  <a:pt x="920" y="993"/>
                  <a:pt x="895" y="981"/>
                </a:cubicBezTo>
                <a:cubicBezTo>
                  <a:pt x="871" y="990"/>
                  <a:pt x="845" y="995"/>
                  <a:pt x="818" y="995"/>
                </a:cubicBezTo>
                <a:cubicBezTo>
                  <a:pt x="738" y="995"/>
                  <a:pt x="668" y="952"/>
                  <a:pt x="631" y="887"/>
                </a:cubicBezTo>
                <a:cubicBezTo>
                  <a:pt x="631" y="887"/>
                  <a:pt x="630" y="887"/>
                  <a:pt x="630" y="887"/>
                </a:cubicBezTo>
                <a:cubicBezTo>
                  <a:pt x="586" y="887"/>
                  <a:pt x="551" y="852"/>
                  <a:pt x="551" y="809"/>
                </a:cubicBezTo>
                <a:cubicBezTo>
                  <a:pt x="551" y="809"/>
                  <a:pt x="551" y="809"/>
                  <a:pt x="551" y="808"/>
                </a:cubicBezTo>
                <a:cubicBezTo>
                  <a:pt x="549" y="809"/>
                  <a:pt x="547" y="809"/>
                  <a:pt x="545" y="809"/>
                </a:cubicBezTo>
                <a:cubicBezTo>
                  <a:pt x="502" y="809"/>
                  <a:pt x="465" y="787"/>
                  <a:pt x="442" y="755"/>
                </a:cubicBezTo>
                <a:cubicBezTo>
                  <a:pt x="433" y="758"/>
                  <a:pt x="424" y="760"/>
                  <a:pt x="414" y="760"/>
                </a:cubicBezTo>
                <a:cubicBezTo>
                  <a:pt x="380" y="760"/>
                  <a:pt x="352" y="738"/>
                  <a:pt x="341" y="708"/>
                </a:cubicBezTo>
                <a:cubicBezTo>
                  <a:pt x="327" y="713"/>
                  <a:pt x="312" y="716"/>
                  <a:pt x="297" y="716"/>
                </a:cubicBezTo>
                <a:cubicBezTo>
                  <a:pt x="227" y="716"/>
                  <a:pt x="171" y="660"/>
                  <a:pt x="171" y="590"/>
                </a:cubicBezTo>
                <a:cubicBezTo>
                  <a:pt x="171" y="559"/>
                  <a:pt x="183" y="530"/>
                  <a:pt x="202" y="508"/>
                </a:cubicBezTo>
                <a:cubicBezTo>
                  <a:pt x="199" y="500"/>
                  <a:pt x="198" y="491"/>
                  <a:pt x="198" y="482"/>
                </a:cubicBezTo>
                <a:cubicBezTo>
                  <a:pt x="198" y="450"/>
                  <a:pt x="217" y="422"/>
                  <a:pt x="244" y="410"/>
                </a:cubicBezTo>
                <a:cubicBezTo>
                  <a:pt x="244" y="410"/>
                  <a:pt x="244" y="409"/>
                  <a:pt x="244" y="409"/>
                </a:cubicBezTo>
                <a:cubicBezTo>
                  <a:pt x="244" y="340"/>
                  <a:pt x="300" y="283"/>
                  <a:pt x="370" y="283"/>
                </a:cubicBezTo>
                <a:cubicBezTo>
                  <a:pt x="370" y="283"/>
                  <a:pt x="370" y="283"/>
                  <a:pt x="370" y="283"/>
                </a:cubicBezTo>
                <a:cubicBezTo>
                  <a:pt x="370" y="282"/>
                  <a:pt x="370" y="281"/>
                  <a:pt x="370" y="280"/>
                </a:cubicBezTo>
                <a:cubicBezTo>
                  <a:pt x="370" y="236"/>
                  <a:pt x="414" y="211"/>
                  <a:pt x="457" y="211"/>
                </a:cubicBezTo>
                <a:cubicBezTo>
                  <a:pt x="470" y="211"/>
                  <a:pt x="481" y="214"/>
                  <a:pt x="492" y="219"/>
                </a:cubicBezTo>
                <a:cubicBezTo>
                  <a:pt x="514" y="181"/>
                  <a:pt x="545" y="147"/>
                  <a:pt x="592" y="147"/>
                </a:cubicBezTo>
                <a:cubicBezTo>
                  <a:pt x="609" y="147"/>
                  <a:pt x="626" y="151"/>
                  <a:pt x="641" y="157"/>
                </a:cubicBezTo>
                <a:cubicBezTo>
                  <a:pt x="679" y="125"/>
                  <a:pt x="728" y="96"/>
                  <a:pt x="782" y="96"/>
                </a:cubicBezTo>
                <a:cubicBezTo>
                  <a:pt x="817" y="96"/>
                  <a:pt x="841" y="99"/>
                  <a:pt x="871" y="114"/>
                </a:cubicBezTo>
                <a:cubicBezTo>
                  <a:pt x="888" y="105"/>
                  <a:pt x="916" y="87"/>
                  <a:pt x="936" y="87"/>
                </a:cubicBezTo>
                <a:cubicBezTo>
                  <a:pt x="980" y="87"/>
                  <a:pt x="1011" y="86"/>
                  <a:pt x="1033" y="120"/>
                </a:cubicBezTo>
                <a:cubicBezTo>
                  <a:pt x="1046" y="111"/>
                  <a:pt x="1088" y="108"/>
                  <a:pt x="1105" y="108"/>
                </a:cubicBezTo>
                <a:cubicBezTo>
                  <a:pt x="1139" y="108"/>
                  <a:pt x="1188" y="156"/>
                  <a:pt x="1199" y="186"/>
                </a:cubicBezTo>
                <a:cubicBezTo>
                  <a:pt x="1279" y="152"/>
                  <a:pt x="1357" y="225"/>
                  <a:pt x="1373" y="309"/>
                </a:cubicBezTo>
                <a:cubicBezTo>
                  <a:pt x="1432" y="305"/>
                  <a:pt x="1485" y="391"/>
                  <a:pt x="1462" y="442"/>
                </a:cubicBezTo>
                <a:cubicBezTo>
                  <a:pt x="1513" y="483"/>
                  <a:pt x="1523" y="549"/>
                  <a:pt x="1523" y="620"/>
                </a:cubicBezTo>
                <a:cubicBezTo>
                  <a:pt x="1523" y="645"/>
                  <a:pt x="1519" y="669"/>
                  <a:pt x="1512" y="692"/>
                </a:cubicBezTo>
                <a:cubicBezTo>
                  <a:pt x="1522" y="710"/>
                  <a:pt x="1529" y="731"/>
                  <a:pt x="1529" y="754"/>
                </a:cubicBezTo>
                <a:cubicBezTo>
                  <a:pt x="1529" y="814"/>
                  <a:pt x="1487" y="864"/>
                  <a:pt x="1432" y="877"/>
                </a:cubicBezTo>
                <a:cubicBezTo>
                  <a:pt x="1437" y="887"/>
                  <a:pt x="1439" y="898"/>
                  <a:pt x="1439" y="910"/>
                </a:cubicBezTo>
                <a:cubicBezTo>
                  <a:pt x="1439" y="946"/>
                  <a:pt x="1415" y="976"/>
                  <a:pt x="1383" y="985"/>
                </a:cubicBezTo>
                <a:cubicBezTo>
                  <a:pt x="1381" y="1040"/>
                  <a:pt x="1346" y="1087"/>
                  <a:pt x="1297" y="1105"/>
                </a:cubicBezTo>
                <a:cubicBezTo>
                  <a:pt x="1297" y="1110"/>
                  <a:pt x="1297" y="1114"/>
                  <a:pt x="1297" y="1119"/>
                </a:cubicBezTo>
                <a:close/>
              </a:path>
            </a:pathLst>
          </a:custGeom>
          <a:solidFill>
            <a:schemeClr val="bg1">
              <a:lumMod val="85000"/>
            </a:schemeClr>
          </a:solidFill>
          <a:ln w="3175">
            <a:noFill/>
          </a:ln>
        </p:spPr>
        <p:txBody>
          <a:bodyPr vert="horz" wrap="square" lIns="91440" tIns="45720" rIns="91440" bIns="45720" numCol="1" anchor="t" anchorCtr="0" compatLnSpc="1">
            <a:prstTxWarp prst="textNoShape">
              <a:avLst/>
            </a:prstTxWarp>
          </a:bodyPr>
          <a:lstStyle/>
          <a:p>
            <a:endParaRPr lang="en-US">
              <a:ln>
                <a:solidFill>
                  <a:schemeClr val="accent2"/>
                </a:solidFill>
              </a:ln>
              <a:solidFill>
                <a:srgbClr val="373737"/>
              </a:solidFill>
              <a:latin typeface="Gotham Light"/>
              <a:cs typeface="Gotham Light"/>
            </a:endParaRPr>
          </a:p>
        </p:txBody>
      </p:sp>
    </p:spTree>
    <p:extLst>
      <p:ext uri="{BB962C8B-B14F-4D97-AF65-F5344CB8AC3E}">
        <p14:creationId xmlns:p14="http://schemas.microsoft.com/office/powerpoint/2010/main" val="21490331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400" fill="hold"/>
                                        <p:tgtEl>
                                          <p:spTgt spid="20"/>
                                        </p:tgtEl>
                                        <p:attrNameLst>
                                          <p:attrName>ppt_x</p:attrName>
                                        </p:attrNameLst>
                                      </p:cBhvr>
                                      <p:tavLst>
                                        <p:tav tm="0">
                                          <p:val>
                                            <p:strVal val="0-#ppt_w/2"/>
                                          </p:val>
                                        </p:tav>
                                        <p:tav tm="100000">
                                          <p:val>
                                            <p:strVal val="#ppt_x"/>
                                          </p:val>
                                        </p:tav>
                                      </p:tavLst>
                                    </p:anim>
                                    <p:anim calcmode="lin" valueType="num">
                                      <p:cBhvr additive="base">
                                        <p:cTn id="8" dur="4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400" fill="hold"/>
                                        <p:tgtEl>
                                          <p:spTgt spid="17"/>
                                        </p:tgtEl>
                                        <p:attrNameLst>
                                          <p:attrName>ppt_x</p:attrName>
                                        </p:attrNameLst>
                                      </p:cBhvr>
                                      <p:tavLst>
                                        <p:tav tm="0">
                                          <p:val>
                                            <p:strVal val="0-#ppt_w/2"/>
                                          </p:val>
                                        </p:tav>
                                        <p:tav tm="100000">
                                          <p:val>
                                            <p:strVal val="#ppt_x"/>
                                          </p:val>
                                        </p:tav>
                                      </p:tavLst>
                                    </p:anim>
                                    <p:anim calcmode="lin" valueType="num">
                                      <p:cBhvr additive="base">
                                        <p:cTn id="12" dur="4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400" fill="hold"/>
                                        <p:tgtEl>
                                          <p:spTgt spid="18"/>
                                        </p:tgtEl>
                                        <p:attrNameLst>
                                          <p:attrName>ppt_x</p:attrName>
                                        </p:attrNameLst>
                                      </p:cBhvr>
                                      <p:tavLst>
                                        <p:tav tm="0">
                                          <p:val>
                                            <p:strVal val="0-#ppt_w/2"/>
                                          </p:val>
                                        </p:tav>
                                        <p:tav tm="100000">
                                          <p:val>
                                            <p:strVal val="#ppt_x"/>
                                          </p:val>
                                        </p:tav>
                                      </p:tavLst>
                                    </p:anim>
                                    <p:anim calcmode="lin" valueType="num">
                                      <p:cBhvr additive="base">
                                        <p:cTn id="16" dur="4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3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400" fill="hold"/>
                                        <p:tgtEl>
                                          <p:spTgt spid="19"/>
                                        </p:tgtEl>
                                        <p:attrNameLst>
                                          <p:attrName>ppt_x</p:attrName>
                                        </p:attrNameLst>
                                      </p:cBhvr>
                                      <p:tavLst>
                                        <p:tav tm="0">
                                          <p:val>
                                            <p:strVal val="0-#ppt_w/2"/>
                                          </p:val>
                                        </p:tav>
                                        <p:tav tm="100000">
                                          <p:val>
                                            <p:strVal val="#ppt_x"/>
                                          </p:val>
                                        </p:tav>
                                      </p:tavLst>
                                    </p:anim>
                                    <p:anim calcmode="lin" valueType="num">
                                      <p:cBhvr additive="base">
                                        <p:cTn id="20" dur="400" fill="hold"/>
                                        <p:tgtEl>
                                          <p:spTgt spid="19"/>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40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100"/>
                                        <p:tgtEl>
                                          <p:spTgt spid="52"/>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100"/>
                                        <p:tgtEl>
                                          <p:spTgt spid="51"/>
                                        </p:tgtEl>
                                      </p:cBhvr>
                                    </p:animEffect>
                                  </p:childTnLst>
                                </p:cTn>
                              </p:par>
                              <p:par>
                                <p:cTn id="27" presetID="22" presetClass="entr" presetSubtype="8" fill="hold" grpId="0" nodeType="withEffect">
                                  <p:stCondLst>
                                    <p:cond delay="60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100"/>
                                        <p:tgtEl>
                                          <p:spTgt spid="50"/>
                                        </p:tgtEl>
                                      </p:cBhvr>
                                    </p:animEffect>
                                  </p:childTnLst>
                                </p:cTn>
                              </p:par>
                              <p:par>
                                <p:cTn id="30" presetID="22" presetClass="entr" presetSubtype="8" fill="hold" grpId="0" nodeType="withEffect">
                                  <p:stCondLst>
                                    <p:cond delay="70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100"/>
                                        <p:tgtEl>
                                          <p:spTgt spid="31"/>
                                        </p:tgtEl>
                                      </p:cBhvr>
                                    </p:animEffect>
                                  </p:childTnLst>
                                </p:cTn>
                              </p:par>
                              <p:par>
                                <p:cTn id="33" presetID="22" presetClass="entr" presetSubtype="8" fill="hold" grpId="0" nodeType="withEffect">
                                  <p:stCondLst>
                                    <p:cond delay="60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250"/>
                                        <p:tgtEl>
                                          <p:spTgt spid="28"/>
                                        </p:tgtEl>
                                      </p:cBhvr>
                                    </p:animEffect>
                                  </p:childTnLst>
                                </p:cTn>
                              </p:par>
                              <p:par>
                                <p:cTn id="36" presetID="22" presetClass="entr" presetSubtype="8" fill="hold" grpId="0" nodeType="withEffect">
                                  <p:stCondLst>
                                    <p:cond delay="70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250"/>
                                        <p:tgtEl>
                                          <p:spTgt spid="27"/>
                                        </p:tgtEl>
                                      </p:cBhvr>
                                    </p:animEffect>
                                  </p:childTnLst>
                                </p:cTn>
                              </p:par>
                              <p:par>
                                <p:cTn id="39" presetID="22" presetClass="entr" presetSubtype="8" fill="hold" grpId="0" nodeType="withEffect">
                                  <p:stCondLst>
                                    <p:cond delay="80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250"/>
                                        <p:tgtEl>
                                          <p:spTgt spid="29"/>
                                        </p:tgtEl>
                                      </p:cBhvr>
                                    </p:animEffect>
                                  </p:childTnLst>
                                </p:cTn>
                              </p:par>
                              <p:par>
                                <p:cTn id="42" presetID="22" presetClass="entr" presetSubtype="8" fill="hold" grpId="0" nodeType="withEffect">
                                  <p:stCondLst>
                                    <p:cond delay="90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52" grpId="0" animBg="1"/>
      <p:bldP spid="51" grpId="0" animBg="1"/>
      <p:bldP spid="50" grpId="0" animBg="1"/>
      <p:bldP spid="31" grpId="0" animBg="1"/>
      <p:bldP spid="27" grpId="0" animBg="1"/>
      <p:bldP spid="28" grpId="0" animBg="1"/>
      <p:bldP spid="29" grpId="0" animBg="1"/>
      <p:bldP spid="30" grpId="0" animBg="1"/>
    </p:bldLst>
  </p:timing>
</p:sld>
</file>

<file path=ppt/theme/theme1.xml><?xml version="1.0" encoding="utf-8"?>
<a:theme xmlns:a="http://schemas.openxmlformats.org/drawingml/2006/main" name="Spectrum - 4x3">
  <a:themeElements>
    <a:clrScheme name="i9_Multicolored Dark">
      <a:dk1>
        <a:srgbClr val="FFFFFF"/>
      </a:dk1>
      <a:lt1>
        <a:srgbClr val="2B2B2D"/>
      </a:lt1>
      <a:dk2>
        <a:srgbClr val="21B169"/>
      </a:dk2>
      <a:lt2>
        <a:srgbClr val="CF423F"/>
      </a:lt2>
      <a:accent1>
        <a:srgbClr val="4DB3C7"/>
      </a:accent1>
      <a:accent2>
        <a:srgbClr val="85CA46"/>
      </a:accent2>
      <a:accent3>
        <a:srgbClr val="F49D00"/>
      </a:accent3>
      <a:accent4>
        <a:srgbClr val="D2326B"/>
      </a:accent4>
      <a:accent5>
        <a:srgbClr val="1D6E9B"/>
      </a:accent5>
      <a:accent6>
        <a:srgbClr val="6F4EA4"/>
      </a:accent6>
      <a:hlink>
        <a:srgbClr val="7030A0"/>
      </a:hlink>
      <a:folHlink>
        <a:srgbClr val="00B0F0"/>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2_Office Theme">
  <a:themeElements>
    <a:clrScheme name="i9_Multicolored">
      <a:dk1>
        <a:srgbClr val="57565A"/>
      </a:dk1>
      <a:lt1>
        <a:sysClr val="window" lastClr="FFFFFF"/>
      </a:lt1>
      <a:dk2>
        <a:srgbClr val="21B169"/>
      </a:dk2>
      <a:lt2>
        <a:srgbClr val="CF423F"/>
      </a:lt2>
      <a:accent1>
        <a:srgbClr val="4DB3C7"/>
      </a:accent1>
      <a:accent2>
        <a:srgbClr val="85CA46"/>
      </a:accent2>
      <a:accent3>
        <a:srgbClr val="F49D00"/>
      </a:accent3>
      <a:accent4>
        <a:srgbClr val="D2326B"/>
      </a:accent4>
      <a:accent5>
        <a:srgbClr val="1D6E9B"/>
      </a:accent5>
      <a:accent6>
        <a:srgbClr val="6850B4"/>
      </a:accent6>
      <a:hlink>
        <a:srgbClr val="7030A0"/>
      </a:hlink>
      <a:folHlink>
        <a:srgbClr val="00B0F0"/>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151118</TotalTime>
  <Words>1110</Words>
  <Application>Microsoft Office PowerPoint</Application>
  <PresentationFormat>On-screen Show (4:3)</PresentationFormat>
  <Paragraphs>94</Paragraphs>
  <Slides>8</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Calibri</vt:lpstr>
      <vt:lpstr>Courier New</vt:lpstr>
      <vt:lpstr>Gotham Light</vt:lpstr>
      <vt:lpstr>Helvetica Neue</vt:lpstr>
      <vt:lpstr>Open Sans</vt:lpstr>
      <vt:lpstr>Open Sans Light</vt:lpstr>
      <vt:lpstr>Wingdings</vt:lpstr>
      <vt:lpstr>Spectrum - 4x3</vt:lpstr>
      <vt:lpstr>2_Office Theme</vt:lpstr>
      <vt:lpstr>An Analysis on Green Taxis in NY (2015-09)</vt:lpstr>
      <vt:lpstr>PowerPoint Presentation</vt:lpstr>
      <vt:lpstr>HISTOGRAM</vt:lpstr>
      <vt:lpstr>Mean and median trip distance grouped by hour of day</vt:lpstr>
      <vt:lpstr>Recommendation Based on Additional Analysis on Airport Trips</vt:lpstr>
      <vt:lpstr>Random Forest Regression</vt:lpstr>
      <vt:lpstr>Pick up Point Analysis</vt:lpstr>
      <vt:lpstr>FINAL THOUGHTS (RECOMMENDATION AND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Exec (youexec.com) Pitch Deck</dc:title>
  <dc:creator>You Exec (youexec.com)</dc:creator>
  <cp:lastModifiedBy>Abhishek Angadi</cp:lastModifiedBy>
  <cp:revision>1476</cp:revision>
  <dcterms:created xsi:type="dcterms:W3CDTF">2014-10-08T23:03:32Z</dcterms:created>
  <dcterms:modified xsi:type="dcterms:W3CDTF">2020-05-27T00:33:52Z</dcterms:modified>
</cp:coreProperties>
</file>