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Maven Pro" panose="020B0604020202020204" charset="0"/>
      <p:regular r:id="rId8"/>
      <p:bold r:id="rId9"/>
    </p:embeddedFont>
    <p:embeddedFont>
      <p:font typeface="Nuni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f33ae0485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f33ae04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f33ae0485_0_5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f33ae0485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4f33ae0485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4f33ae0485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f33ae0485_0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f33ae0485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ecinfo.usc.edu/education/k12/learn/glossary.htm#thirtyeigh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1700" y="1569900"/>
            <a:ext cx="8520600" cy="169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Forces in Earth</a:t>
            </a:r>
            <a:endParaRPr sz="6000"/>
          </a:p>
        </p:txBody>
      </p:sp>
      <p:sp>
        <p:nvSpPr>
          <p:cNvPr id="278" name="Google Shape;278;p13"/>
          <p:cNvSpPr txBox="1">
            <a:spLocks noGrp="1"/>
          </p:cNvSpPr>
          <p:nvPr>
            <p:ph type="subTitle" idx="1"/>
          </p:nvPr>
        </p:nvSpPr>
        <p:spPr>
          <a:xfrm>
            <a:off x="311700" y="27307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000000"/>
                </a:solidFill>
                <a:highlight>
                  <a:srgbClr val="FFFFFF"/>
                </a:highlight>
                <a:latin typeface="Arial"/>
                <a:ea typeface="Arial"/>
                <a:cs typeface="Arial"/>
                <a:sym typeface="Arial"/>
              </a:rPr>
              <a:t>History of plate tectonics</a:t>
            </a:r>
            <a:endParaRPr sz="3000"/>
          </a:p>
        </p:txBody>
      </p:sp>
      <p:sp>
        <p:nvSpPr>
          <p:cNvPr id="284" name="Google Shape;284;p14"/>
          <p:cNvSpPr txBox="1">
            <a:spLocks noGrp="1"/>
          </p:cNvSpPr>
          <p:nvPr>
            <p:ph type="body" idx="1"/>
          </p:nvPr>
        </p:nvSpPr>
        <p:spPr>
          <a:xfrm>
            <a:off x="184500" y="1429850"/>
            <a:ext cx="8775000" cy="3630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arenR"/>
            </a:pPr>
            <a:r>
              <a:rPr lang="en" sz="1600">
                <a:solidFill>
                  <a:srgbClr val="000000"/>
                </a:solidFill>
                <a:highlight>
                  <a:srgbClr val="FFFFFF"/>
                </a:highlight>
                <a:latin typeface="Arial"/>
                <a:ea typeface="Arial"/>
                <a:cs typeface="Arial"/>
                <a:sym typeface="Arial"/>
              </a:rPr>
              <a:t>Plate tectonic theory had its beginnings in 1915 when Alfred Wegener proposed his theory of "continental drift."</a:t>
            </a:r>
            <a:endParaRPr sz="1600">
              <a:solidFill>
                <a:srgbClr val="000000"/>
              </a:solidFill>
              <a:highlight>
                <a:srgbClr val="FFFFFF"/>
              </a:highlight>
              <a:latin typeface="Arial"/>
              <a:ea typeface="Arial"/>
              <a:cs typeface="Arial"/>
              <a:sym typeface="Arial"/>
            </a:endParaRPr>
          </a:p>
          <a:p>
            <a:pPr marL="457200" lvl="0" indent="-330200" algn="l" rtl="0">
              <a:spcBef>
                <a:spcPts val="0"/>
              </a:spcBef>
              <a:spcAft>
                <a:spcPts val="0"/>
              </a:spcAft>
              <a:buClr>
                <a:srgbClr val="000000"/>
              </a:buClr>
              <a:buSzPts val="1600"/>
              <a:buFont typeface="Arial"/>
              <a:buAutoNum type="arabicParenR"/>
            </a:pPr>
            <a:r>
              <a:rPr lang="en" sz="1600">
                <a:solidFill>
                  <a:srgbClr val="000000"/>
                </a:solidFill>
                <a:highlight>
                  <a:srgbClr val="FFFFFF"/>
                </a:highlight>
                <a:latin typeface="Arial"/>
                <a:ea typeface="Arial"/>
                <a:cs typeface="Arial"/>
                <a:sym typeface="Arial"/>
              </a:rPr>
              <a:t>Paleontologists had also found that there were fossils of similar species found on continents that are now separated by great geographic distance.</a:t>
            </a:r>
            <a:endParaRPr sz="1600">
              <a:solidFill>
                <a:srgbClr val="000000"/>
              </a:solidFill>
              <a:highlight>
                <a:srgbClr val="FFFFFF"/>
              </a:highlight>
              <a:latin typeface="Arial"/>
              <a:ea typeface="Arial"/>
              <a:cs typeface="Arial"/>
              <a:sym typeface="Arial"/>
            </a:endParaRPr>
          </a:p>
          <a:p>
            <a:pPr marL="457200" lvl="0" indent="-330200" algn="l" rtl="0">
              <a:spcBef>
                <a:spcPts val="0"/>
              </a:spcBef>
              <a:spcAft>
                <a:spcPts val="0"/>
              </a:spcAft>
              <a:buClr>
                <a:srgbClr val="000000"/>
              </a:buClr>
              <a:buSzPts val="1600"/>
              <a:buFont typeface="Arial"/>
              <a:buAutoNum type="arabicParenR"/>
            </a:pPr>
            <a:r>
              <a:rPr lang="en" sz="1600">
                <a:solidFill>
                  <a:srgbClr val="000000"/>
                </a:solidFill>
                <a:highlight>
                  <a:srgbClr val="FFFFFF"/>
                </a:highlight>
                <a:latin typeface="Arial"/>
                <a:ea typeface="Arial"/>
                <a:cs typeface="Arial"/>
                <a:sym typeface="Arial"/>
              </a:rPr>
              <a:t>These observations seemed to indicate that the Earth's </a:t>
            </a:r>
            <a:r>
              <a:rPr lang="en" sz="1600" u="sng">
                <a:solidFill>
                  <a:srgbClr val="008000"/>
                </a:solidFill>
                <a:highlight>
                  <a:srgbClr val="FFFFFF"/>
                </a:highlight>
                <a:latin typeface="Arial"/>
                <a:ea typeface="Arial"/>
                <a:cs typeface="Arial"/>
                <a:sym typeface="Arial"/>
                <a:hlinkClick r:id="rId3"/>
              </a:rPr>
              <a:t>lithosphere</a:t>
            </a:r>
            <a:r>
              <a:rPr lang="en" sz="1600">
                <a:solidFill>
                  <a:srgbClr val="000000"/>
                </a:solidFill>
                <a:highlight>
                  <a:srgbClr val="FFFFFF"/>
                </a:highlight>
                <a:latin typeface="Arial"/>
                <a:ea typeface="Arial"/>
                <a:cs typeface="Arial"/>
                <a:sym typeface="Arial"/>
              </a:rPr>
              <a:t> had been moving over geologic time.</a:t>
            </a:r>
            <a:endParaRPr sz="1600">
              <a:solidFill>
                <a:srgbClr val="000000"/>
              </a:solidFill>
              <a:highlight>
                <a:srgbClr val="FFFFFF"/>
              </a:highlight>
              <a:latin typeface="Arial"/>
              <a:ea typeface="Arial"/>
              <a:cs typeface="Arial"/>
              <a:sym typeface="Arial"/>
            </a:endParaRPr>
          </a:p>
          <a:p>
            <a:pPr marL="457200" lvl="0" indent="-330200" algn="l" rtl="0">
              <a:spcBef>
                <a:spcPts val="0"/>
              </a:spcBef>
              <a:spcAft>
                <a:spcPts val="0"/>
              </a:spcAft>
              <a:buClr>
                <a:srgbClr val="000000"/>
              </a:buClr>
              <a:buSzPts val="1600"/>
              <a:buFont typeface="Arial"/>
              <a:buAutoNum type="arabicParenR"/>
            </a:pPr>
            <a:r>
              <a:rPr lang="en" sz="1600">
                <a:solidFill>
                  <a:srgbClr val="000000"/>
                </a:solidFill>
                <a:highlight>
                  <a:srgbClr val="FFFFFF"/>
                </a:highlight>
                <a:latin typeface="Arial"/>
                <a:ea typeface="Arial"/>
                <a:cs typeface="Arial"/>
                <a:sym typeface="Arial"/>
              </a:rPr>
              <a:t>Paleomagnetic studies, which examine the Earth's past magnetic field, showed that the magnetic north pole seemingly wandered all over the globe. This meant that either the plates were moving, or else the north pole was.</a:t>
            </a:r>
            <a:endParaRPr sz="1600">
              <a:solidFill>
                <a:srgbClr val="000000"/>
              </a:solidFill>
              <a:highlight>
                <a:srgbClr val="FFFFFF"/>
              </a:highlight>
              <a:latin typeface="Arial"/>
              <a:ea typeface="Arial"/>
              <a:cs typeface="Arial"/>
              <a:sym typeface="Arial"/>
            </a:endParaRPr>
          </a:p>
          <a:p>
            <a:pPr marL="457200" lvl="0" indent="-330200" algn="l" rtl="0">
              <a:spcBef>
                <a:spcPts val="0"/>
              </a:spcBef>
              <a:spcAft>
                <a:spcPts val="0"/>
              </a:spcAft>
              <a:buClr>
                <a:srgbClr val="000000"/>
              </a:buClr>
              <a:buSzPts val="1600"/>
              <a:buFont typeface="Arial"/>
              <a:buAutoNum type="arabicParenR"/>
            </a:pPr>
            <a:r>
              <a:rPr lang="en" sz="1600">
                <a:solidFill>
                  <a:srgbClr val="000000"/>
                </a:solidFill>
                <a:highlight>
                  <a:srgbClr val="FFFFFF"/>
                </a:highlight>
                <a:latin typeface="Arial"/>
                <a:ea typeface="Arial"/>
                <a:cs typeface="Arial"/>
                <a:sym typeface="Arial"/>
              </a:rPr>
              <a:t>The Earth has undegone several magnetic reversals in the past, in which the north and south poles are reversed for a period of time. When geologists and geophysicists discovered that the crust in the ocean recorded these reversals, it was even more positive proof that the lithosphere had to be in motion</a:t>
            </a:r>
            <a:endParaRPr sz="1600">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Earthquake and it’s detection</a:t>
            </a:r>
            <a:endParaRPr/>
          </a:p>
        </p:txBody>
      </p:sp>
      <p:sp>
        <p:nvSpPr>
          <p:cNvPr id="290" name="Google Shape;290;p15"/>
          <p:cNvSpPr txBox="1">
            <a:spLocks noGrp="1"/>
          </p:cNvSpPr>
          <p:nvPr>
            <p:ph type="body" idx="1"/>
          </p:nvPr>
        </p:nvSpPr>
        <p:spPr>
          <a:xfrm>
            <a:off x="1303800" y="1499100"/>
            <a:ext cx="7030500" cy="336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AutoNum type="arabicParenR"/>
            </a:pPr>
            <a:r>
              <a:rPr lang="en" sz="1800">
                <a:solidFill>
                  <a:srgbClr val="000000"/>
                </a:solidFill>
                <a:highlight>
                  <a:srgbClr val="FFFFFF"/>
                </a:highlight>
                <a:latin typeface="Arial"/>
                <a:ea typeface="Arial"/>
                <a:cs typeface="Arial"/>
                <a:sym typeface="Arial"/>
              </a:rPr>
              <a:t>Movements within the Earth’s crust cause stress to build up at points of weakness and rocks to deform.</a:t>
            </a:r>
            <a:endParaRPr sz="1800">
              <a:solidFill>
                <a:srgbClr val="000000"/>
              </a:solidFill>
              <a:highlight>
                <a:srgbClr val="FFFFFF"/>
              </a:highlight>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arenR"/>
            </a:pPr>
            <a:r>
              <a:rPr lang="en" sz="1800">
                <a:solidFill>
                  <a:srgbClr val="000000"/>
                </a:solidFill>
                <a:highlight>
                  <a:srgbClr val="FFFFFF"/>
                </a:highlight>
                <a:latin typeface="Arial"/>
                <a:ea typeface="Arial"/>
                <a:cs typeface="Arial"/>
                <a:sym typeface="Arial"/>
              </a:rPr>
              <a:t>When the stress finally exceeds the strength of the rock, the rock fractures along a fault, often at a zone of existing weakness within the rock. The stored energy that is suddenly released as an earthquake!</a:t>
            </a:r>
            <a:endParaRPr sz="1800">
              <a:solidFill>
                <a:srgbClr val="000000"/>
              </a:solidFill>
              <a:highlight>
                <a:srgbClr val="FFFFFF"/>
              </a:highlight>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arenR"/>
            </a:pPr>
            <a:r>
              <a:rPr lang="en" sz="1800">
                <a:solidFill>
                  <a:srgbClr val="000000"/>
                </a:solidFill>
                <a:highlight>
                  <a:srgbClr val="FFFFFF"/>
                </a:highlight>
                <a:latin typeface="Arial"/>
                <a:ea typeface="Arial"/>
                <a:cs typeface="Arial"/>
                <a:sym typeface="Arial"/>
              </a:rPr>
              <a:t>Intense vibrations, or seismic waves, spread out from the initial point of rupture, the focus, like ripples on a pond. These waves are what makes the ground shake and can travel large distances in all directions.</a:t>
            </a:r>
            <a:endParaRPr sz="18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97" name="Google Shape;297;p16"/>
          <p:cNvPicPr preferRelativeResize="0"/>
          <p:nvPr/>
        </p:nvPicPr>
        <p:blipFill>
          <a:blip r:embed="rId3">
            <a:alphaModFix/>
          </a:blip>
          <a:stretch>
            <a:fillRect/>
          </a:stretch>
        </p:blipFill>
        <p:spPr>
          <a:xfrm>
            <a:off x="394337" y="259899"/>
            <a:ext cx="8312791" cy="46759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Seismometer</a:t>
            </a:r>
            <a:endParaRPr/>
          </a:p>
        </p:txBody>
      </p:sp>
      <p:sp>
        <p:nvSpPr>
          <p:cNvPr id="303" name="Google Shape;303;p17"/>
          <p:cNvSpPr txBox="1">
            <a:spLocks noGrp="1"/>
          </p:cNvSpPr>
          <p:nvPr>
            <p:ph type="body" idx="1"/>
          </p:nvPr>
        </p:nvSpPr>
        <p:spPr>
          <a:xfrm>
            <a:off x="1303800" y="1282200"/>
            <a:ext cx="7030500" cy="324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04" name="Google Shape;304;p17"/>
          <p:cNvPicPr preferRelativeResize="0"/>
          <p:nvPr/>
        </p:nvPicPr>
        <p:blipFill>
          <a:blip r:embed="rId3">
            <a:alphaModFix/>
          </a:blip>
          <a:stretch>
            <a:fillRect/>
          </a:stretch>
        </p:blipFill>
        <p:spPr>
          <a:xfrm>
            <a:off x="2585338" y="1560000"/>
            <a:ext cx="4238625" cy="29718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266</Words>
  <Application>Microsoft Office PowerPoint</Application>
  <PresentationFormat>On-screen Show (16:9)</PresentationFormat>
  <Paragraphs>12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Maven Pro</vt:lpstr>
      <vt:lpstr>Arial</vt:lpstr>
      <vt:lpstr>Nunito</vt:lpstr>
      <vt:lpstr>Momentum</vt:lpstr>
      <vt:lpstr>Forces in Earth</vt:lpstr>
      <vt:lpstr>History of plate tectonics</vt:lpstr>
      <vt:lpstr>Earthquake and it’s detection</vt:lpstr>
      <vt:lpstr>PowerPoint Presentation</vt:lpstr>
      <vt:lpstr>Seismometer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Forces in Earth</dc:title>
  <cp:lastModifiedBy>Bharat Ladrecha</cp:lastModifiedBy>
  <cp:revision>1</cp:revision>
  <dcterms:modified xsi:type="dcterms:W3CDTF">2019-02-19T17:10:38Z</dcterms:modified>
</cp:coreProperties>
</file>