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3"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rat Ladrecha" initials="BL" lastIdx="1" clrIdx="0">
    <p:extLst>
      <p:ext uri="{19B8F6BF-5375-455C-9EA6-DF929625EA0E}">
        <p15:presenceInfo xmlns:p15="http://schemas.microsoft.com/office/powerpoint/2012/main" userId="dc06cceff8c809f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3/24/2019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C7AF2-F207-4340-AF04-639C134146BB}"/>
              </a:ext>
            </a:extLst>
          </p:cNvPr>
          <p:cNvSpPr>
            <a:spLocks noGrp="1"/>
          </p:cNvSpPr>
          <p:nvPr>
            <p:ph type="ctrTitle"/>
          </p:nvPr>
        </p:nvSpPr>
        <p:spPr>
          <a:xfrm>
            <a:off x="2606241" y="742238"/>
            <a:ext cx="7356543" cy="1920240"/>
          </a:xfrm>
        </p:spPr>
        <p:txBody>
          <a:bodyPr>
            <a:noAutofit/>
          </a:bodyPr>
          <a:lstStyle/>
          <a:p>
            <a:pPr algn="ctr"/>
            <a:r>
              <a:rPr lang="en-US" sz="6300" dirty="0"/>
              <a:t>Tech. museum project</a:t>
            </a:r>
          </a:p>
        </p:txBody>
      </p:sp>
      <p:sp>
        <p:nvSpPr>
          <p:cNvPr id="3" name="Subtitle 2">
            <a:extLst>
              <a:ext uri="{FF2B5EF4-FFF2-40B4-BE49-F238E27FC236}">
                <a16:creationId xmlns:a16="http://schemas.microsoft.com/office/drawing/2014/main" id="{75AB8FEE-493D-43E3-B136-E28F577A71C3}"/>
              </a:ext>
            </a:extLst>
          </p:cNvPr>
          <p:cNvSpPr>
            <a:spLocks noGrp="1"/>
          </p:cNvSpPr>
          <p:nvPr>
            <p:ph type="subTitle" idx="1"/>
          </p:nvPr>
        </p:nvSpPr>
        <p:spPr>
          <a:xfrm>
            <a:off x="2040573" y="4411619"/>
            <a:ext cx="8915399" cy="1126283"/>
          </a:xfrm>
        </p:spPr>
        <p:txBody>
          <a:bodyPr>
            <a:normAutofit/>
          </a:bodyPr>
          <a:lstStyle/>
          <a:p>
            <a:r>
              <a:rPr lang="en-US" sz="3410" dirty="0"/>
              <a:t>Seismology, Geology and Environment</a:t>
            </a:r>
          </a:p>
        </p:txBody>
      </p:sp>
      <p:sp>
        <p:nvSpPr>
          <p:cNvPr id="4" name="Rectangle 3">
            <a:extLst>
              <a:ext uri="{FF2B5EF4-FFF2-40B4-BE49-F238E27FC236}">
                <a16:creationId xmlns:a16="http://schemas.microsoft.com/office/drawing/2014/main" id="{73121409-65C7-41E3-8EC7-9C1FAF4C00A9}"/>
              </a:ext>
            </a:extLst>
          </p:cNvPr>
          <p:cNvSpPr/>
          <p:nvPr/>
        </p:nvSpPr>
        <p:spPr>
          <a:xfrm>
            <a:off x="5971607" y="3244334"/>
            <a:ext cx="248786" cy="369332"/>
          </a:xfrm>
          <a:prstGeom prst="rect">
            <a:avLst/>
          </a:prstGeom>
        </p:spPr>
        <p:txBody>
          <a:bodyPr wrap="none">
            <a:spAutoFit/>
          </a:bodyPr>
          <a:lstStyle/>
          <a:p>
            <a:r>
              <a:rPr lang="en-US" dirty="0"/>
              <a:t> </a:t>
            </a:r>
          </a:p>
        </p:txBody>
      </p:sp>
      <p:sp>
        <p:nvSpPr>
          <p:cNvPr id="5" name="Rectangle 4">
            <a:extLst>
              <a:ext uri="{FF2B5EF4-FFF2-40B4-BE49-F238E27FC236}">
                <a16:creationId xmlns:a16="http://schemas.microsoft.com/office/drawing/2014/main" id="{83695107-8B2C-49C9-8189-124474C7EBEF}"/>
              </a:ext>
            </a:extLst>
          </p:cNvPr>
          <p:cNvSpPr/>
          <p:nvPr/>
        </p:nvSpPr>
        <p:spPr>
          <a:xfrm>
            <a:off x="5971607" y="3244334"/>
            <a:ext cx="31290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1290635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F6A31-23C5-4D47-8802-2646CA92C7C7}"/>
              </a:ext>
            </a:extLst>
          </p:cNvPr>
          <p:cNvSpPr>
            <a:spLocks noGrp="1"/>
          </p:cNvSpPr>
          <p:nvPr>
            <p:ph type="title"/>
          </p:nvPr>
        </p:nvSpPr>
        <p:spPr/>
        <p:txBody>
          <a:bodyPr/>
          <a:lstStyle/>
          <a:p>
            <a:r>
              <a:rPr lang="en-US" dirty="0"/>
              <a:t>Posters</a:t>
            </a:r>
          </a:p>
        </p:txBody>
      </p:sp>
      <p:sp>
        <p:nvSpPr>
          <p:cNvPr id="11" name="Content Placeholder 10">
            <a:extLst>
              <a:ext uri="{FF2B5EF4-FFF2-40B4-BE49-F238E27FC236}">
                <a16:creationId xmlns:a16="http://schemas.microsoft.com/office/drawing/2014/main" id="{58D45059-A6A3-4D15-84F5-12D8D19F657D}"/>
              </a:ext>
            </a:extLst>
          </p:cNvPr>
          <p:cNvSpPr>
            <a:spLocks noGrp="1"/>
          </p:cNvSpPr>
          <p:nvPr>
            <p:ph idx="1"/>
          </p:nvPr>
        </p:nvSpPr>
        <p:spPr>
          <a:xfrm>
            <a:off x="1895062" y="1563757"/>
            <a:ext cx="9605838" cy="3922643"/>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a:bodyPr>
          <a:lstStyle/>
          <a:p>
            <a:pPr lvl="0"/>
            <a:endParaRPr lang="en-US" sz="2400" dirty="0"/>
          </a:p>
          <a:p>
            <a:pPr lvl="0"/>
            <a:r>
              <a:rPr lang="en-US" sz="2400" dirty="0"/>
              <a:t>1.  Plate Tectonics</a:t>
            </a:r>
          </a:p>
          <a:p>
            <a:pPr marL="457200" lvl="1" indent="0">
              <a:buNone/>
            </a:pPr>
            <a:r>
              <a:rPr lang="en-US" sz="2000" dirty="0"/>
              <a:t>Plate</a:t>
            </a:r>
            <a:r>
              <a:rPr lang="en-US" sz="2000" b="1" dirty="0"/>
              <a:t> </a:t>
            </a:r>
            <a:r>
              <a:rPr lang="en-US" sz="2000" dirty="0"/>
              <a:t>tectonics, theory dealing with the dynamics of Earth’s outer shell the lithosphere that revolutionized Earth</a:t>
            </a:r>
            <a:r>
              <a:rPr lang="en-US" sz="2000" u="sng" dirty="0"/>
              <a:t> </a:t>
            </a:r>
            <a:r>
              <a:rPr lang="en-US" sz="2000" dirty="0"/>
              <a:t>sciences by providing a uniform context for understanding mountain building processes, volcanoes, and earthquakes as well as the evolution of Earth’s surface and reconstructing its past continents and oceans.</a:t>
            </a:r>
          </a:p>
        </p:txBody>
      </p:sp>
    </p:spTree>
    <p:extLst>
      <p:ext uri="{BB962C8B-B14F-4D97-AF65-F5344CB8AC3E}">
        <p14:creationId xmlns:p14="http://schemas.microsoft.com/office/powerpoint/2010/main" val="678085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C5AFF198-774D-47F6-93C9-8219E7DFCD3F}"/>
              </a:ext>
            </a:extLst>
          </p:cNvPr>
          <p:cNvSpPr>
            <a:spLocks noGrp="1"/>
          </p:cNvSpPr>
          <p:nvPr>
            <p:ph idx="1"/>
          </p:nvPr>
        </p:nvSpPr>
        <p:spPr>
          <a:xfrm>
            <a:off x="1891653" y="1577009"/>
            <a:ext cx="9806940" cy="4217288"/>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marL="0" indent="0">
              <a:buNone/>
            </a:pPr>
            <a:r>
              <a:rPr lang="en-US" sz="2400" dirty="0"/>
              <a:t> 	Continental Drift</a:t>
            </a:r>
          </a:p>
          <a:p>
            <a:pPr marL="0" indent="0">
              <a:buNone/>
            </a:pPr>
            <a:r>
              <a:rPr lang="en-US" sz="2400" dirty="0"/>
              <a:t>	</a:t>
            </a:r>
            <a:r>
              <a:rPr lang="en-US" dirty="0"/>
              <a:t>Continental drift was a theory that explained how continents shift position on Earth's surface.</a:t>
            </a:r>
            <a:endParaRPr lang="en-US" sz="2400" dirty="0"/>
          </a:p>
          <a:p>
            <a:pPr marL="0" indent="0">
              <a:buNone/>
            </a:pPr>
            <a:r>
              <a:rPr lang="en-US" sz="2400" dirty="0"/>
              <a:t>	</a:t>
            </a:r>
            <a:r>
              <a:rPr lang="en-US" dirty="0"/>
              <a:t>Pangaea existed about 240 million years ago. By about 200 million years ago, this supercontinent began breaking up. Over millions of years, Pangaea separated into pieces that moved away from one another. These pieces slowly assumed their positions as the continent we recognize today.</a:t>
            </a:r>
            <a:endParaRPr lang="en-US" sz="2400" dirty="0"/>
          </a:p>
          <a:p>
            <a:pPr marL="0" indent="0">
              <a:buNone/>
            </a:pPr>
            <a:r>
              <a:rPr lang="en-US" sz="2400" dirty="0"/>
              <a:t>	</a:t>
            </a:r>
          </a:p>
        </p:txBody>
      </p:sp>
    </p:spTree>
    <p:extLst>
      <p:ext uri="{BB962C8B-B14F-4D97-AF65-F5344CB8AC3E}">
        <p14:creationId xmlns:p14="http://schemas.microsoft.com/office/powerpoint/2010/main" val="3841399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329AC1A-0131-4554-AF9F-C2A0E61F4F2B}"/>
              </a:ext>
            </a:extLst>
          </p:cNvPr>
          <p:cNvSpPr>
            <a:spLocks noGrp="1"/>
          </p:cNvSpPr>
          <p:nvPr>
            <p:ph type="body" sz="half" idx="2"/>
          </p:nvPr>
        </p:nvSpPr>
        <p:spPr>
          <a:xfrm>
            <a:off x="2218151" y="5049282"/>
            <a:ext cx="9019691" cy="980453"/>
          </a:xfrm>
        </p:spPr>
        <p:txBody>
          <a:bodyPr>
            <a:noAutofit/>
          </a:bodyPr>
          <a:lstStyle/>
          <a:p>
            <a:r>
              <a:rPr lang="en-US" sz="1800" dirty="0"/>
              <a:t>The Thingvellir fracture zone at Thingvellir National Park in southwestern Iceland is an example of a rift valley. The Thingvellir fracture lies in the Mid-Atlantic Ridge, which extends through the center of Iceland.</a:t>
            </a:r>
          </a:p>
        </p:txBody>
      </p:sp>
      <p:pic>
        <p:nvPicPr>
          <p:cNvPr id="2050" name="Picture 2" descr="rift valley; Thingvellir National Park">
            <a:extLst>
              <a:ext uri="{FF2B5EF4-FFF2-40B4-BE49-F238E27FC236}">
                <a16:creationId xmlns:a16="http://schemas.microsoft.com/office/drawing/2014/main" id="{AA433D2B-B50E-49AE-994C-D3957E5B08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730" y="219001"/>
            <a:ext cx="6944424" cy="4618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451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B8694-188E-43CB-ABCB-4A34333290E2}"/>
              </a:ext>
            </a:extLst>
          </p:cNvPr>
          <p:cNvSpPr>
            <a:spLocks noGrp="1"/>
          </p:cNvSpPr>
          <p:nvPr>
            <p:ph type="title"/>
          </p:nvPr>
        </p:nvSpPr>
        <p:spPr/>
        <p:txBody>
          <a:bodyPr/>
          <a:lstStyle/>
          <a:p>
            <a:endParaRPr lang="en-US" dirty="0"/>
          </a:p>
        </p:txBody>
      </p:sp>
      <p:pic>
        <p:nvPicPr>
          <p:cNvPr id="5" name="Picture Placeholder 4">
            <a:extLst>
              <a:ext uri="{FF2B5EF4-FFF2-40B4-BE49-F238E27FC236}">
                <a16:creationId xmlns:a16="http://schemas.microsoft.com/office/drawing/2014/main" id="{28C576AA-C464-45A5-AE30-D04AE4E5F25D}"/>
              </a:ext>
            </a:extLst>
          </p:cNvPr>
          <p:cNvPicPr>
            <a:picLocks noGrp="1" noChangeAspect="1"/>
          </p:cNvPicPr>
          <p:nvPr>
            <p:ph type="pic" idx="1"/>
          </p:nvPr>
        </p:nvPicPr>
        <p:blipFill rotWithShape="1">
          <a:blip r:embed="rId2"/>
          <a:srcRect l="12133" t="28620" r="39112" b="13350"/>
          <a:stretch/>
        </p:blipFill>
        <p:spPr>
          <a:xfrm>
            <a:off x="3071862" y="151430"/>
            <a:ext cx="6946782" cy="4649170"/>
          </a:xfrm>
          <a:prstGeom prst="rect">
            <a:avLst/>
          </a:prstGeom>
        </p:spPr>
      </p:pic>
      <p:sp>
        <p:nvSpPr>
          <p:cNvPr id="4" name="Text Placeholder 3">
            <a:extLst>
              <a:ext uri="{FF2B5EF4-FFF2-40B4-BE49-F238E27FC236}">
                <a16:creationId xmlns:a16="http://schemas.microsoft.com/office/drawing/2014/main" id="{E7F2D235-146C-40ED-BE33-0C3EC95BA547}"/>
              </a:ext>
            </a:extLst>
          </p:cNvPr>
          <p:cNvSpPr>
            <a:spLocks noGrp="1"/>
          </p:cNvSpPr>
          <p:nvPr>
            <p:ph type="body" sz="half" idx="2"/>
          </p:nvPr>
        </p:nvSpPr>
        <p:spPr/>
        <p:txBody>
          <a:bodyPr>
            <a:normAutofit/>
          </a:bodyPr>
          <a:lstStyle/>
          <a:p>
            <a:r>
              <a:rPr lang="en-US" sz="1800" dirty="0"/>
              <a:t>Mountains and a rift can be seen along the San Andreas Fault.</a:t>
            </a:r>
          </a:p>
        </p:txBody>
      </p:sp>
    </p:spTree>
    <p:extLst>
      <p:ext uri="{BB962C8B-B14F-4D97-AF65-F5344CB8AC3E}">
        <p14:creationId xmlns:p14="http://schemas.microsoft.com/office/powerpoint/2010/main" val="1453488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A551AA-7AAE-4C02-99BD-E2F02EE264F7}"/>
              </a:ext>
            </a:extLst>
          </p:cNvPr>
          <p:cNvSpPr>
            <a:spLocks noGrp="1"/>
          </p:cNvSpPr>
          <p:nvPr>
            <p:ph idx="1"/>
          </p:nvPr>
        </p:nvSpPr>
        <p:spPr>
          <a:xfrm>
            <a:off x="2213113" y="861391"/>
            <a:ext cx="9291499" cy="5049831"/>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sz="2400" dirty="0"/>
              <a:t>3. Mountain Formation</a:t>
            </a:r>
          </a:p>
          <a:p>
            <a:pPr marL="0" indent="0">
              <a:buNone/>
            </a:pPr>
            <a:r>
              <a:rPr lang="en-US" sz="2400" dirty="0"/>
              <a:t>	</a:t>
            </a:r>
            <a:r>
              <a:rPr lang="en-US" sz="2000" dirty="0"/>
              <a:t>Mountain Formation is process associated with large-scale movements of the earth’s crust (Plate Tectonics).</a:t>
            </a:r>
          </a:p>
          <a:p>
            <a:pPr marL="0" indent="0">
              <a:buNone/>
            </a:pPr>
            <a:r>
              <a:rPr lang="en-US" sz="2000" dirty="0"/>
              <a:t>	Types of mountains:</a:t>
            </a:r>
          </a:p>
          <a:p>
            <a:pPr marL="0" indent="0">
              <a:buNone/>
            </a:pPr>
            <a:r>
              <a:rPr lang="en-US" sz="2000" dirty="0"/>
              <a:t>		1. Volcanic Mountains</a:t>
            </a:r>
          </a:p>
          <a:p>
            <a:pPr marL="0" indent="0">
              <a:buNone/>
            </a:pPr>
            <a:r>
              <a:rPr lang="en-US" sz="2000" dirty="0"/>
              <a:t>		2. Fold Mountains</a:t>
            </a:r>
          </a:p>
          <a:p>
            <a:pPr marL="0" indent="0">
              <a:buNone/>
            </a:pPr>
            <a:r>
              <a:rPr lang="en-US" sz="2000" dirty="0"/>
              <a:t>		3.  Block Mountains	 </a:t>
            </a:r>
            <a:endParaRPr lang="en-US" sz="2400" dirty="0"/>
          </a:p>
        </p:txBody>
      </p:sp>
      <p:pic>
        <p:nvPicPr>
          <p:cNvPr id="4100" name="Picture 4" descr="Image result for mountain building">
            <a:extLst>
              <a:ext uri="{FF2B5EF4-FFF2-40B4-BE49-F238E27FC236}">
                <a16:creationId xmlns:a16="http://schemas.microsoft.com/office/drawing/2014/main" id="{1A3DADB7-6317-4EC9-8CB3-B2CB1E12B9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4843" y="2247072"/>
            <a:ext cx="4740965" cy="3271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37091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93</TotalTime>
  <Words>71</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Wisp</vt:lpstr>
      <vt:lpstr>Tech. museum project</vt:lpstr>
      <vt:lpstr>Posters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museum project</dc:title>
  <dc:creator>Bharat Ladrecha</dc:creator>
  <cp:lastModifiedBy>Bharat Ladrecha</cp:lastModifiedBy>
  <cp:revision>12</cp:revision>
  <dcterms:created xsi:type="dcterms:W3CDTF">2019-03-24T06:01:15Z</dcterms:created>
  <dcterms:modified xsi:type="dcterms:W3CDTF">2019-03-24T07:34:37Z</dcterms:modified>
</cp:coreProperties>
</file>