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460BA6-9F07-4E34-A7F7-8CFFDC3FD8BC}">
  <a:tblStyle styleId="{82460BA6-9F07-4E34-A7F7-8CFFDC3FD8BC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fill>
          <a:solidFill>
            <a:srgbClr val="E0CCCA"/>
          </a:solidFill>
        </a:fill>
      </a:tcStyle>
    </a:band1H>
    <a:band2H>
      <a:tcTxStyle/>
    </a:band2H>
    <a:band1V>
      <a:tcTxStyle/>
      <a:tcStyle>
        <a:fill>
          <a:solidFill>
            <a:srgbClr val="E0C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•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•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2749620" y="728871"/>
            <a:ext cx="6489161" cy="2000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600"/>
              <a:buFont typeface="Century Gothic"/>
              <a:buNone/>
            </a:pPr>
            <a:r>
              <a:rPr lang="en-US" sz="6600"/>
              <a:t>Tech. museum project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1834686" y="4409161"/>
            <a:ext cx="8637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09"/>
              <a:buNone/>
            </a:pPr>
            <a:r>
              <a:rPr lang="en-US" sz="3409">
                <a:solidFill>
                  <a:schemeClr val="dk1"/>
                </a:solidFill>
              </a:rPr>
              <a:t>Seismology, geology and environment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2231403" y="1540189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the first week we were introduced with the course and its policies.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 the next week we made our group and chose the theme based on the interest and availability.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705029" y="452079"/>
            <a:ext cx="8911687" cy="962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400"/>
              <a:t>Week 3	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Decided the theme.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Searched for working model and something interesting based on our theme to work 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811046" y="49159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400"/>
              <a:t>Week 4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Finalized our project on seismograph and plate tectonics.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Procured more information of seismology and the working and use of seismograph.</a:t>
            </a:r>
            <a:endParaRPr/>
          </a:p>
          <a:p>
            <a:pPr indent="-215900" lvl="0" marL="342900" rtl="0" algn="l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559255" y="67711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/>
              <a:t>Basic seismograph</a:t>
            </a:r>
            <a:endParaRPr/>
          </a:p>
        </p:txBody>
      </p:sp>
      <p:pic>
        <p:nvPicPr>
          <p:cNvPr id="188" name="Google Shape;18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4934" y="1807326"/>
            <a:ext cx="4076527" cy="4401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992866" y="622851"/>
            <a:ext cx="4633223" cy="640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Century Gothic"/>
              <a:buNone/>
            </a:pPr>
            <a:r>
              <a:rPr lang="en-US" sz="3500"/>
              <a:t>Tuned mass damper</a:t>
            </a:r>
            <a:endParaRPr/>
          </a:p>
        </p:txBody>
      </p:sp>
      <p:pic>
        <p:nvPicPr>
          <p:cNvPr id="194" name="Google Shape;19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363" l="0" r="216" t="9160"/>
          <a:stretch/>
        </p:blipFill>
        <p:spPr>
          <a:xfrm>
            <a:off x="3312250" y="1462153"/>
            <a:ext cx="6919222" cy="3215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>
            <p:ph idx="2" type="body"/>
          </p:nvPr>
        </p:nvSpPr>
        <p:spPr>
          <a:xfrm>
            <a:off x="2491409" y="4903304"/>
            <a:ext cx="8521148" cy="97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Appropriate heavy weight is attached to the top of the building to reduce the direct impact of the earthquake to the building.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741073" y="313566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US" sz="4000"/>
              <a:t>Base Isolation</a:t>
            </a:r>
            <a:endParaRPr/>
          </a:p>
        </p:txBody>
      </p:sp>
      <p:pic>
        <p:nvPicPr>
          <p:cNvPr id="201" name="Google Shape;20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836" y="1643267"/>
            <a:ext cx="7165566" cy="402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767577" y="47833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 sz="5400"/>
              <a:t>Week 5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2589212" y="1904999"/>
            <a:ext cx="8915400" cy="411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Included one more working model of the earthquake table including earthquake alarm to show the impact of earthquake on buildings of different heights.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Seismograph, the second working model, to read the intensity of the fake earthquake.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Searched more for plate tectonics and the seismic activities below Indian subcontinent 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Decided to make posters on the plate tectonics and the evolution of the earthquake engineering in India.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Made a rough list of the items required for our project.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Char char="•"/>
            </a:pPr>
            <a:r>
              <a:rPr lang="en-US" sz="2040"/>
              <a:t>So in total we will be making two working models of seismograph and an earthquake table and some poster as specified above.</a:t>
            </a:r>
            <a:endParaRPr/>
          </a:p>
          <a:p>
            <a:pPr indent="-2133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04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877308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lang="en-US" sz="3200"/>
              <a:t>Rough Estimate of price our project items</a:t>
            </a:r>
            <a:r>
              <a:rPr lang="en-US" sz="1600"/>
              <a:t> </a:t>
            </a:r>
            <a:br>
              <a:rPr lang="en-US" sz="1600"/>
            </a:br>
            <a:br>
              <a:rPr lang="en-US" sz="1600"/>
            </a:br>
            <a:r>
              <a:rPr lang="en-US" sz="1600"/>
              <a:t>	   * In case if there is need of some items we will update it to you.</a:t>
            </a:r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2589213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{82460BA6-9F07-4E34-A7F7-8CFFDC3FD8BC}</a:tableStyleId>
              </a:tblPr>
              <a:tblGrid>
                <a:gridCol w="551550"/>
                <a:gridCol w="4770775"/>
                <a:gridCol w="359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Item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Rough price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Plyboard base for the seismograph and shake shake table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Pvc pipes to make shake table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Lego blocks to make the building on the shake table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cardboard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Spring, motor, cardboard roll, paper sheet, battery, wires, marker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3-4 30cms Wooden scales for earthquake alarm, copper wire, screw eyes, Buzzer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Posters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