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1CC-0589-4BF8-AB4D-FC11C77D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0725E-7A52-441A-9D27-5F5448951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FE20-3364-42FF-9477-67459B83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34AB-553E-4FFD-A6CC-A372CED3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5AF-924C-472F-97BF-5DED05CB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8BD-0166-4024-9BE6-2B674074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262D-3E9D-4CDA-9726-CA83F81A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D47-8BAC-4A00-8EFF-C507AD94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881A-779D-4A36-B0AE-F6DC70B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D9C5-CCBB-43BA-89B7-7A499F27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0E419-1539-49E7-A50A-D65AD41A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C7433-27ED-4D74-A5F7-FC08308D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B7F4-7740-4191-99E2-961DCAFC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DCE4-3F96-44F2-8860-9451584A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8D76-C60D-4A21-A7FB-33A3FB3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8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442-D23B-4CD0-ABAF-3B16AA62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F190-DF63-4D22-8820-E217D500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9E0B-E90E-4202-A956-EBDC2DC5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B246-6D3A-438F-9F0F-68FD39F2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098D0-80D6-4E84-9954-C5B0A10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26BD-F85D-432C-906B-442CA6CD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D058-7718-45A6-99A6-9E799936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1457-55E8-47A5-9CA8-717491F9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2069-E149-49D3-BBF8-1E2FE4C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DA27-0FF6-4E2D-9724-EF140F03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DE7B-9D3E-48CC-AE12-94B241C2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CB99-18E5-4D4D-984B-5165DF4B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E54D-98EB-4516-ADD0-F81CDC26A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C9C5-D209-4099-BC28-7F63D1DE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A430-15D0-4338-84CE-A3CEFDDB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8CC8-0E37-4718-B1BA-84FA50AB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A637-DE6C-4F32-AA2B-71D111AD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9F47-411C-4247-94D2-F9AA3D96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A82C-9022-4F4C-B0CD-6FF87248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9D752-459A-4798-AC66-4E75D00EA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37A45-C4BC-40CA-A0C4-D01F2B056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17ABB-2758-474B-A956-86D382BA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6A030-A579-41BE-9113-440469A7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7CDBF-1C31-44F3-90BD-7EBA2B51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0F59-1278-43F8-B2A8-052104D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9D9B7-1341-4179-B5C1-13677B23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1EDDA-CD9C-42EC-929E-D75A223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DD95-0248-4B8E-A6F3-8B6AC9D0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C5582-1820-439A-97A6-4A2BF7B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85C77-D589-4C92-B289-E38C44D8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2321E-4BFF-4F31-8D8C-DD506159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ACD-5AF5-4619-B449-AA475C8D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74C3-8277-4B20-BF5E-9ED8BDFD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94039-C6EF-4562-B32E-7B974157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A57D-7ED7-4F35-A7B4-9D6E0740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2065-D578-414B-83A7-B57EE8A4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FF37-B642-4010-86A7-2E15937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0AA5-A5DD-44C6-8F3E-11AD1218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E364E-E3C1-49A6-98A2-052FABDEF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6C5C-9352-4B75-BA51-3E4AFFDAB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A5995-82C3-4972-9893-05731F1D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BB5D-B9EA-47F1-91DD-E9CED1F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897A-626C-45E4-BF1D-2A77023C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C28F-BC76-45F2-9B6D-FC474A2E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3403-DDCE-475D-B3C3-DECBE920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C6FC-79A3-46FB-94DF-8C26F73A4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A40-FA6A-49D4-B4D2-A42093279CB7}" type="datetimeFigureOut">
              <a:rPr lang="en-IN" smtClean="0"/>
              <a:t>24-12-2022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BCBB-48E8-459E-A486-56532CF19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CFA6-6B1B-4830-84AF-498D4A607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C7E2-476E-43E6-933E-DA0FF4CCC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FAF-FF13-4639-A4C9-DD0F63BA6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DF0AC-2DDB-4AA5-A555-6319DC628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3FA5-EB0D-4EFE-B4BB-CC640550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0146-B499-4CE1-A8C5-9BE0AEB6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8419-8E75-4883-A4B0-EB9B4F75F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E2D39-6FF5-4BDE-84D8-E310A997F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7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0111-B83A-474A-9AE6-2F6B678B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58DB-E9DE-4B28-A74E-E3CD2C953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8771-92E0-4765-BE41-8555C2459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95AD0-7174-405E-B576-1DC62B26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5628-46E0-4145-B19C-A29F9C346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abhisek bajpeyee</dc:creator>
  <cp:lastModifiedBy>abhisek bajpeyee</cp:lastModifiedBy>
  <cp:revision>2</cp:revision>
  <dcterms:created xsi:type="dcterms:W3CDTF">2022-12-24T07:04:09Z</dcterms:created>
  <dcterms:modified xsi:type="dcterms:W3CDTF">2022-12-24T07:11:02Z</dcterms:modified>
</cp:coreProperties>
</file>