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Fira Code Medium" panose="020B0809050000020004" pitchFamily="49" charset="0"/>
      <p:regular r:id="rId13"/>
      <p:bold r:id="rId14"/>
    </p:embeddedFont>
    <p:embeddedFont>
      <p:font typeface="Fira Code SemiBold" panose="020B0604020202020204" charset="0"/>
      <p:regular r:id="rId15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5387f467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45387f467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387f467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387f467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387f467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387f467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387f467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387f467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5387f467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5387f467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387f467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387f467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5387f467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5387f467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5387f467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5387f467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dMtyZm7p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mailto:tejasag88@gmail.com" TargetMode="External"/><Relationship Id="rId4" Type="http://schemas.openxmlformats.org/officeDocument/2006/relationships/hyperlink" Target="mailto:supadhya002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1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-50" y="4268200"/>
            <a:ext cx="9144000" cy="87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REVA HACK 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Fira Code"/>
                <a:ea typeface="Fira Code"/>
                <a:cs typeface="Fira Code"/>
                <a:sym typeface="Fira Code"/>
              </a:rPr>
              <a:t>TECHNOLOGY BEYOND IMAGINATION</a:t>
            </a:r>
            <a:endParaRPr b="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01100" y="201025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2" name="Google Shape;62;p13"/>
          <p:cNvSpPr/>
          <p:nvPr/>
        </p:nvSpPr>
        <p:spPr>
          <a:xfrm>
            <a:off x="6183752" y="4362889"/>
            <a:ext cx="2023749" cy="589623"/>
          </a:xfrm>
          <a:custGeom>
            <a:avLst/>
            <a:gdLst/>
            <a:ahLst/>
            <a:cxnLst/>
            <a:rect l="l" t="t" r="r" b="b"/>
            <a:pathLst>
              <a:path w="2023749" h="589623" extrusionOk="0">
                <a:moveTo>
                  <a:pt x="0" y="0"/>
                </a:moveTo>
                <a:lnTo>
                  <a:pt x="2023749" y="0"/>
                </a:lnTo>
                <a:lnTo>
                  <a:pt x="2023749" y="589623"/>
                </a:lnTo>
                <a:lnTo>
                  <a:pt x="0" y="5896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3" name="Google Shape;63;p13"/>
          <p:cNvSpPr txBox="1"/>
          <p:nvPr/>
        </p:nvSpPr>
        <p:spPr>
          <a:xfrm>
            <a:off x="4648200" y="4505800"/>
            <a:ext cx="154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Powered by: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204" y="220288"/>
            <a:ext cx="2116272" cy="5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5350" y="4360800"/>
            <a:ext cx="1675649" cy="5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66700" y="4505800"/>
            <a:ext cx="230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Partnered with: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83565" y="249625"/>
            <a:ext cx="34058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PROJECT TITLE : ANVESAN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Code SemiBold"/>
                <a:ea typeface="Fira Code SemiBold"/>
                <a:cs typeface="Fira Code SemiBold"/>
                <a:sym typeface="Fira Code SemiBold"/>
              </a:rPr>
              <a:t>TEAM NAME: SHOW_STEALERS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Fira Code Medium"/>
                <a:ea typeface="Fira Code Medium"/>
                <a:cs typeface="Fira Code Medium"/>
                <a:sym typeface="Fira Code Medium"/>
              </a:rPr>
              <a:t>TEAM LEAD </a:t>
            </a:r>
            <a:r>
              <a:rPr lang="en" dirty="0"/>
              <a:t>:  </a:t>
            </a: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Abhishek Belagavi (abhishekbelagavirb@gmail.com)</a:t>
            </a:r>
            <a:endParaRPr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buNone/>
            </a:pPr>
            <a:r>
              <a:rPr lang="en" dirty="0">
                <a:latin typeface="Fira Code Medium"/>
                <a:ea typeface="Fira Code Medium"/>
                <a:cs typeface="Fira Code Medium"/>
                <a:sym typeface="Fira Code Medium"/>
              </a:rPr>
              <a:t>TEAM MEMBERS </a:t>
            </a:r>
            <a:r>
              <a:rPr lang="en" dirty="0"/>
              <a:t>:</a:t>
            </a:r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1. Shreya V Upadhyaya (8123661332, </a:t>
            </a: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/>
              </a:rPr>
              <a:t>supadhya002@gmail.com</a:t>
            </a: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2. </a:t>
            </a:r>
            <a:r>
              <a:rPr lang="en-IN" sz="1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Tejas</a:t>
            </a: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G (8867396980, </a:t>
            </a: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/>
              </a:rPr>
              <a:t>tejasag88@gmail.com</a:t>
            </a: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3. </a:t>
            </a:r>
            <a:r>
              <a:rPr lang="en-IN" sz="1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Jeevitha</a:t>
            </a: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 J (9380080508,jeevithamj27@gmail.com)</a:t>
            </a:r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I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4. Kavya Hegde (6360328748, hegdekavya02@gmail.com)</a:t>
            </a:r>
            <a:endParaRPr lang="en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/>
          </a:p>
        </p:txBody>
      </p:sp>
      <p:sp>
        <p:nvSpPr>
          <p:cNvPr id="73" name="Google Shape;73;p14"/>
          <p:cNvSpPr/>
          <p:nvPr/>
        </p:nvSpPr>
        <p:spPr>
          <a:xfrm>
            <a:off x="311700" y="1017725"/>
            <a:ext cx="8546400" cy="124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01100" y="201025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49500" y="25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5"/>
          <p:cNvSpPr/>
          <p:nvPr/>
        </p:nvSpPr>
        <p:spPr>
          <a:xfrm>
            <a:off x="353700" y="1048375"/>
            <a:ext cx="8436600" cy="3936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swald" panose="00000500000000000000" pitchFamily="2" charset="0"/>
              </a:rPr>
              <a:t>Revolutionizing Missing Persons/Children Tracking with Aadhaar-Enabled Biometric Technology</a:t>
            </a:r>
            <a:endParaRPr sz="2800" dirty="0">
              <a:latin typeface="Oswald" panose="00000500000000000000" pitchFamily="2" charset="0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01100" y="201025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08275" y="1122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            </a:t>
            </a:r>
            <a:endParaRPr dirty="0"/>
          </a:p>
        </p:txBody>
      </p:sp>
      <p:sp>
        <p:nvSpPr>
          <p:cNvPr id="88" name="Google Shape;88;p16"/>
          <p:cNvSpPr/>
          <p:nvPr/>
        </p:nvSpPr>
        <p:spPr>
          <a:xfrm>
            <a:off x="701100" y="89344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0" name="Google Shape;90;p16"/>
          <p:cNvSpPr txBox="1"/>
          <p:nvPr/>
        </p:nvSpPr>
        <p:spPr>
          <a:xfrm>
            <a:off x="4868175" y="450580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" name="Google Shape;289;p31">
            <a:extLst>
              <a:ext uri="{FF2B5EF4-FFF2-40B4-BE49-F238E27FC236}">
                <a16:creationId xmlns:a16="http://schemas.microsoft.com/office/drawing/2014/main" id="{8F752BFC-9B97-0AFC-FACE-C767F9BAA02F}"/>
              </a:ext>
            </a:extLst>
          </p:cNvPr>
          <p:cNvCxnSpPr/>
          <p:nvPr/>
        </p:nvCxnSpPr>
        <p:spPr>
          <a:xfrm>
            <a:off x="-6875" y="2047364"/>
            <a:ext cx="9150900" cy="0"/>
          </a:xfrm>
          <a:prstGeom prst="straightConnector1">
            <a:avLst/>
          </a:prstGeom>
          <a:noFill/>
          <a:ln w="1905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290;p31">
            <a:extLst>
              <a:ext uri="{FF2B5EF4-FFF2-40B4-BE49-F238E27FC236}">
                <a16:creationId xmlns:a16="http://schemas.microsoft.com/office/drawing/2014/main" id="{C5ABE97A-0093-3FD0-7E28-947B935E902B}"/>
              </a:ext>
            </a:extLst>
          </p:cNvPr>
          <p:cNvSpPr/>
          <p:nvPr/>
        </p:nvSpPr>
        <p:spPr>
          <a:xfrm>
            <a:off x="421176" y="1382358"/>
            <a:ext cx="1329900" cy="13299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1;p31">
            <a:extLst>
              <a:ext uri="{FF2B5EF4-FFF2-40B4-BE49-F238E27FC236}">
                <a16:creationId xmlns:a16="http://schemas.microsoft.com/office/drawing/2014/main" id="{93A4AE15-9ABD-A831-6D98-786D6AF2D41E}"/>
              </a:ext>
            </a:extLst>
          </p:cNvPr>
          <p:cNvSpPr txBox="1"/>
          <p:nvPr/>
        </p:nvSpPr>
        <p:spPr>
          <a:xfrm>
            <a:off x="421225" y="1743414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If you find someone, Open our website</a:t>
            </a:r>
            <a:endParaRPr sz="1200" dirty="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" name="Google Shape;292;p31">
            <a:extLst>
              <a:ext uri="{FF2B5EF4-FFF2-40B4-BE49-F238E27FC236}">
                <a16:creationId xmlns:a16="http://schemas.microsoft.com/office/drawing/2014/main" id="{4FF11E91-6D54-73FB-8AC1-F6D4B190B213}"/>
              </a:ext>
            </a:extLst>
          </p:cNvPr>
          <p:cNvSpPr/>
          <p:nvPr/>
        </p:nvSpPr>
        <p:spPr>
          <a:xfrm>
            <a:off x="4539097" y="570029"/>
            <a:ext cx="2954700" cy="2954700"/>
          </a:xfrm>
          <a:prstGeom prst="ellipse">
            <a:avLst/>
          </a:prstGeom>
          <a:solidFill>
            <a:srgbClr val="9C26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3;p31">
            <a:extLst>
              <a:ext uri="{FF2B5EF4-FFF2-40B4-BE49-F238E27FC236}">
                <a16:creationId xmlns:a16="http://schemas.microsoft.com/office/drawing/2014/main" id="{AADEDF50-1E2F-4C16-A38C-BD4798283FE3}"/>
              </a:ext>
            </a:extLst>
          </p:cNvPr>
          <p:cNvSpPr txBox="1"/>
          <p:nvPr/>
        </p:nvSpPr>
        <p:spPr>
          <a:xfrm>
            <a:off x="4539100" y="1743364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portal will do the Face recognition or will given the persons detail by matching the fingerprint</a:t>
            </a:r>
            <a:endParaRPr sz="18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" name="Google Shape;294;p31">
            <a:extLst>
              <a:ext uri="{FF2B5EF4-FFF2-40B4-BE49-F238E27FC236}">
                <a16:creationId xmlns:a16="http://schemas.microsoft.com/office/drawing/2014/main" id="{8170A7EB-5744-3567-35B1-F4ACC773A7EE}"/>
              </a:ext>
            </a:extLst>
          </p:cNvPr>
          <p:cNvSpPr/>
          <p:nvPr/>
        </p:nvSpPr>
        <p:spPr>
          <a:xfrm>
            <a:off x="2554626" y="1294079"/>
            <a:ext cx="1506600" cy="15066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5;p31">
            <a:extLst>
              <a:ext uri="{FF2B5EF4-FFF2-40B4-BE49-F238E27FC236}">
                <a16:creationId xmlns:a16="http://schemas.microsoft.com/office/drawing/2014/main" id="{918B876D-D3B5-3B22-D0C9-D633190DE029}"/>
              </a:ext>
            </a:extLst>
          </p:cNvPr>
          <p:cNvSpPr txBox="1"/>
          <p:nvPr/>
        </p:nvSpPr>
        <p:spPr>
          <a:xfrm>
            <a:off x="2554825" y="1743389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Collect information like Fingerprint or image</a:t>
            </a:r>
            <a:endParaRPr sz="12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296;p31">
            <a:extLst>
              <a:ext uri="{FF2B5EF4-FFF2-40B4-BE49-F238E27FC236}">
                <a16:creationId xmlns:a16="http://schemas.microsoft.com/office/drawing/2014/main" id="{A1B9066E-699F-A1FA-505D-43211796AD4B}"/>
              </a:ext>
            </a:extLst>
          </p:cNvPr>
          <p:cNvSpPr/>
          <p:nvPr/>
        </p:nvSpPr>
        <p:spPr>
          <a:xfrm>
            <a:off x="7718079" y="1541300"/>
            <a:ext cx="1012500" cy="1012200"/>
          </a:xfrm>
          <a:prstGeom prst="ellipse">
            <a:avLst/>
          </a:prstGeom>
          <a:solidFill>
            <a:srgbClr val="9C26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7;p31">
            <a:extLst>
              <a:ext uri="{FF2B5EF4-FFF2-40B4-BE49-F238E27FC236}">
                <a16:creationId xmlns:a16="http://schemas.microsoft.com/office/drawing/2014/main" id="{B124D8D0-E8A3-25ED-4C0F-0C1FCD382582}"/>
              </a:ext>
            </a:extLst>
          </p:cNvPr>
          <p:cNvSpPr txBox="1"/>
          <p:nvPr/>
        </p:nvSpPr>
        <p:spPr>
          <a:xfrm>
            <a:off x="7718425" y="1743414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Help person meet their loved ones</a:t>
            </a:r>
            <a:endParaRPr sz="11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" name="Google Shape;298;p31">
            <a:extLst>
              <a:ext uri="{FF2B5EF4-FFF2-40B4-BE49-F238E27FC236}">
                <a16:creationId xmlns:a16="http://schemas.microsoft.com/office/drawing/2014/main" id="{52A7147A-6F17-097B-E295-777B188507C5}"/>
              </a:ext>
            </a:extLst>
          </p:cNvPr>
          <p:cNvSpPr txBox="1"/>
          <p:nvPr/>
        </p:nvSpPr>
        <p:spPr>
          <a:xfrm>
            <a:off x="186056" y="3012700"/>
            <a:ext cx="6521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Key Points: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Any normal person can use the portal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2 options: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Take a picture of the victim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Use the fingerprint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Unsupervised Machine Learning Algorithm for Facial recognition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OpenCV for Fingerprint detection 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6D966-5E52-F9C4-A7F4-3F7CBAC29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56"/>
          <a:stretch/>
        </p:blipFill>
        <p:spPr>
          <a:xfrm>
            <a:off x="54590" y="619294"/>
            <a:ext cx="6701051" cy="4472163"/>
          </a:xfrm>
          <a:prstGeom prst="rect">
            <a:avLst/>
          </a:prstGeom>
        </p:spPr>
      </p:pic>
      <p:sp>
        <p:nvSpPr>
          <p:cNvPr id="95" name="Google Shape;95;p17"/>
          <p:cNvSpPr/>
          <p:nvPr/>
        </p:nvSpPr>
        <p:spPr>
          <a:xfrm>
            <a:off x="6098621" y="673541"/>
            <a:ext cx="2436126" cy="365385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520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AND TECHNOLOGY USED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7"/>
          <p:cNvSpPr/>
          <p:nvPr/>
        </p:nvSpPr>
        <p:spPr>
          <a:xfrm>
            <a:off x="707924" y="3245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Google Shape;311;p32">
            <a:extLst>
              <a:ext uri="{FF2B5EF4-FFF2-40B4-BE49-F238E27FC236}">
                <a16:creationId xmlns:a16="http://schemas.microsoft.com/office/drawing/2014/main" id="{D9FF2919-0ECC-B4AF-8C47-B305713CD80F}"/>
              </a:ext>
            </a:extLst>
          </p:cNvPr>
          <p:cNvSpPr txBox="1"/>
          <p:nvPr/>
        </p:nvSpPr>
        <p:spPr>
          <a:xfrm>
            <a:off x="6098621" y="673541"/>
            <a:ext cx="271902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AutoNum type="arabicPeriod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Machine Learning Model: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          Face Recognition &amp; Fingerprint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SzPts val="1400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2.   Image Processing: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Face Recognition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3.   Python:</a:t>
            </a:r>
            <a:endParaRPr lang="en-GB" dirty="0">
              <a:solidFill>
                <a:schemeClr val="bg2"/>
              </a:solidFill>
              <a:latin typeface="Noto Sans Symbols"/>
              <a:ea typeface="Noto Sans Symbols"/>
              <a:cs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    Machine Learning &amp; Deep Learning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4.   HTML/CSS/JS: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Frontend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5.   SQLite 3: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Hashing &amp; Authentication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6.   MongoDB: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Database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7.   Flask: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Backend</a:t>
            </a:r>
            <a:endParaRPr dirty="0">
              <a:solidFill>
                <a:schemeClr val="bg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5" name="Google Shape;304;p32">
            <a:extLst>
              <a:ext uri="{FF2B5EF4-FFF2-40B4-BE49-F238E27FC236}">
                <a16:creationId xmlns:a16="http://schemas.microsoft.com/office/drawing/2014/main" id="{1627A089-C371-4CDC-A1FB-33BE210B14D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1256" y="3857206"/>
            <a:ext cx="452768" cy="46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5;p32">
            <a:extLst>
              <a:ext uri="{FF2B5EF4-FFF2-40B4-BE49-F238E27FC236}">
                <a16:creationId xmlns:a16="http://schemas.microsoft.com/office/drawing/2014/main" id="{678249B8-C573-7742-679C-3976C386337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9754" y="2234501"/>
            <a:ext cx="411793" cy="44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6;p32">
            <a:extLst>
              <a:ext uri="{FF2B5EF4-FFF2-40B4-BE49-F238E27FC236}">
                <a16:creationId xmlns:a16="http://schemas.microsoft.com/office/drawing/2014/main" id="{8009AF7D-0D79-2F54-210A-851BBD7508C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79823" y="1214559"/>
            <a:ext cx="449424" cy="48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7;p32" descr="Flask/Python: API Code Samples">
            <a:extLst>
              <a:ext uri="{FF2B5EF4-FFF2-40B4-BE49-F238E27FC236}">
                <a16:creationId xmlns:a16="http://schemas.microsoft.com/office/drawing/2014/main" id="{31F0879A-D606-C629-0B71-68796DF8E6B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11744" y="1697013"/>
            <a:ext cx="461670" cy="45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8;p32" descr="Python (programming language) - Wikipedia">
            <a:extLst>
              <a:ext uri="{FF2B5EF4-FFF2-40B4-BE49-F238E27FC236}">
                <a16:creationId xmlns:a16="http://schemas.microsoft.com/office/drawing/2014/main" id="{206892DC-B8DB-B5B8-EB0F-0E40D2795BD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11744" y="3283416"/>
            <a:ext cx="452767" cy="52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9;p32">
            <a:extLst>
              <a:ext uri="{FF2B5EF4-FFF2-40B4-BE49-F238E27FC236}">
                <a16:creationId xmlns:a16="http://schemas.microsoft.com/office/drawing/2014/main" id="{023D0EC0-B69D-EC49-2AC4-4E05521FBCB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64170" y="4385131"/>
            <a:ext cx="908847" cy="35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10;p32">
            <a:extLst>
              <a:ext uri="{FF2B5EF4-FFF2-40B4-BE49-F238E27FC236}">
                <a16:creationId xmlns:a16="http://schemas.microsoft.com/office/drawing/2014/main" id="{D7E2AA83-5C48-AF30-0C2F-479B943AC65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56405" y="2734225"/>
            <a:ext cx="561985" cy="427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271100" y="542800"/>
            <a:ext cx="8520600" cy="3977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We're driven by innovation, making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FindTheMissing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cutting-edge solution that </a:t>
            </a:r>
            <a:r>
              <a:rPr lang="en-US" sz="18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goes beyond traditional approaches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 solving the problem of missing persons.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Playfair Display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 bridge public-law enforcement </a:t>
            </a:r>
            <a:r>
              <a:rPr lang="en-US" sz="18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collaboration to fast-track missing person searches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making us the most effective choice for this challenge.</a:t>
            </a:r>
            <a:endParaRPr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Playfair Display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71100" y="62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USABILITY/IMPACT</a:t>
            </a:r>
            <a:endParaRPr dirty="0"/>
          </a:p>
        </p:txBody>
      </p:sp>
      <p:sp>
        <p:nvSpPr>
          <p:cNvPr id="104" name="Google Shape;104;p18"/>
          <p:cNvSpPr/>
          <p:nvPr/>
        </p:nvSpPr>
        <p:spPr>
          <a:xfrm>
            <a:off x="1569117" y="595589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353700" y="1078975"/>
            <a:ext cx="8606400" cy="3784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“ Tech-driven hope: Reuniting the missing “</a:t>
            </a:r>
            <a:endParaRPr sz="2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50850" y="2287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01100" y="201025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562075" y="1659900"/>
            <a:ext cx="6403800" cy="18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>
                <a:highlight>
                  <a:schemeClr val="accent4"/>
                </a:highlight>
              </a:rPr>
              <a:t>THANK YOU</a:t>
            </a:r>
            <a:endParaRPr sz="10000">
              <a:highlight>
                <a:schemeClr val="accent4"/>
              </a:highlight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853500" y="353425"/>
            <a:ext cx="1342354" cy="628121"/>
          </a:xfrm>
          <a:custGeom>
            <a:avLst/>
            <a:gdLst/>
            <a:ahLst/>
            <a:cxnLst/>
            <a:rect l="l" t="t" r="r" b="b"/>
            <a:pathLst>
              <a:path w="2684708" h="1231610" extrusionOk="0">
                <a:moveTo>
                  <a:pt x="0" y="0"/>
                </a:moveTo>
                <a:lnTo>
                  <a:pt x="2684708" y="0"/>
                </a:lnTo>
                <a:lnTo>
                  <a:pt x="2684708" y="1231610"/>
                </a:lnTo>
                <a:lnTo>
                  <a:pt x="0" y="1231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550" y="1659900"/>
            <a:ext cx="1622748" cy="162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292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Fira Code SemiBold</vt:lpstr>
      <vt:lpstr>Fira Code</vt:lpstr>
      <vt:lpstr>Noto Sans Symbols</vt:lpstr>
      <vt:lpstr>Fira Code Medium</vt:lpstr>
      <vt:lpstr>Montserrat</vt:lpstr>
      <vt:lpstr>Playfair Display</vt:lpstr>
      <vt:lpstr>Arial</vt:lpstr>
      <vt:lpstr>Oswald</vt:lpstr>
      <vt:lpstr>Pop</vt:lpstr>
      <vt:lpstr>REVA HACK 2023</vt:lpstr>
      <vt:lpstr>PROJECT TITLE : ANVESAN</vt:lpstr>
      <vt:lpstr>PROBLEM STATEMENT : </vt:lpstr>
      <vt:lpstr>METHODOLOGY:            </vt:lpstr>
      <vt:lpstr>FLOWCHART AND TECHNOLOGY USED </vt:lpstr>
      <vt:lpstr>USABILITY/IMPACT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 HACK 2023</dc:title>
  <dc:creator>Dell</dc:creator>
  <cp:lastModifiedBy>Abhishek Belagavi</cp:lastModifiedBy>
  <cp:revision>2</cp:revision>
  <dcterms:modified xsi:type="dcterms:W3CDTF">2023-11-03T20:10:57Z</dcterms:modified>
</cp:coreProperties>
</file>