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76" autoAdjust="0"/>
    <p:restoredTop sz="68851" autoAdjust="0"/>
  </p:normalViewPr>
  <p:slideViewPr>
    <p:cSldViewPr>
      <p:cViewPr varScale="1">
        <p:scale>
          <a:sx n="148" d="100"/>
          <a:sy n="148" d="100"/>
        </p:scale>
        <p:origin x="13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4508-1E47-442E-8030-86C3B1C35BB5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0C5EF-769B-4C2F-874D-22F2D4381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0C5EF-769B-4C2F-874D-22F2D438104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6EC3-902A-41E6-8AE8-06D7A707184E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3EE2-9E3A-499D-AB60-6BA741A10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w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8.1: The Internet Infrastructure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TCP/IP, DNS, BGP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431088" y="1347789"/>
            <a:ext cx="1179512" cy="603647"/>
            <a:chOff x="1372" y="240"/>
            <a:chExt cx="836" cy="54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372" y="240"/>
              <a:ext cx="833" cy="499"/>
              <a:chOff x="628" y="1878"/>
              <a:chExt cx="833" cy="499"/>
            </a:xfrm>
          </p:grpSpPr>
          <p:sp>
            <p:nvSpPr>
              <p:cNvPr id="18903" name="Oval 4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4" name="Oval 5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5" name="Oval 6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6" name="Oval 7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7" name="Oval 8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8" name="Oval 9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9" name="Oval 10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10" name="Oval 11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11" name="Oval 12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1372" y="286"/>
              <a:ext cx="836" cy="503"/>
              <a:chOff x="628" y="1876"/>
              <a:chExt cx="836" cy="503"/>
            </a:xfrm>
          </p:grpSpPr>
          <p:sp>
            <p:nvSpPr>
              <p:cNvPr id="18887" name="Arc 14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8" name="Arc 15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9" name="Arc 16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0" name="Arc 17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1" name="Arc 18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2" name="Arc 19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3" name="Arc 20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4" name="Arc 21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5" name="Arc 22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6" name="Arc 23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7" name="Arc 24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8" name="Arc 25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99" name="Arc 26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0" name="Arc 27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1" name="Arc 28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02" name="Arc 29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739" name="Freeform 30"/>
            <p:cNvSpPr>
              <a:spLocks/>
            </p:cNvSpPr>
            <p:nvPr/>
          </p:nvSpPr>
          <p:spPr bwMode="auto">
            <a:xfrm>
              <a:off x="1628" y="398"/>
              <a:ext cx="365" cy="183"/>
            </a:xfrm>
            <a:custGeom>
              <a:avLst/>
              <a:gdLst>
                <a:gd name="T0" fmla="*/ 0 w 1460"/>
                <a:gd name="T1" fmla="*/ 0 h 730"/>
                <a:gd name="T2" fmla="*/ 0 w 1460"/>
                <a:gd name="T3" fmla="*/ 0 h 730"/>
                <a:gd name="T4" fmla="*/ 0 w 1460"/>
                <a:gd name="T5" fmla="*/ 0 h 730"/>
                <a:gd name="T6" fmla="*/ 0 w 1460"/>
                <a:gd name="T7" fmla="*/ 0 h 7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0"/>
                <a:gd name="T13" fmla="*/ 0 h 730"/>
                <a:gd name="T14" fmla="*/ 1460 w 1460"/>
                <a:gd name="T15" fmla="*/ 730 h 7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0" h="730">
                  <a:moveTo>
                    <a:pt x="177" y="0"/>
                  </a:moveTo>
                  <a:lnTo>
                    <a:pt x="1460" y="0"/>
                  </a:lnTo>
                  <a:lnTo>
                    <a:pt x="726" y="730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CF0E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1927" y="332"/>
              <a:ext cx="171" cy="169"/>
              <a:chOff x="1179" y="1966"/>
              <a:chExt cx="171" cy="169"/>
            </a:xfrm>
          </p:grpSpPr>
          <p:sp>
            <p:nvSpPr>
              <p:cNvPr id="18867" name="Freeform 32"/>
              <p:cNvSpPr>
                <a:spLocks/>
              </p:cNvSpPr>
              <p:nvPr/>
            </p:nvSpPr>
            <p:spPr bwMode="auto">
              <a:xfrm>
                <a:off x="1203" y="2068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8" name="Freeform 33"/>
              <p:cNvSpPr>
                <a:spLocks/>
              </p:cNvSpPr>
              <p:nvPr/>
            </p:nvSpPr>
            <p:spPr bwMode="auto">
              <a:xfrm>
                <a:off x="1205" y="2070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69" name="Rectangle 34"/>
              <p:cNvSpPr>
                <a:spLocks noChangeArrowheads="1"/>
              </p:cNvSpPr>
              <p:nvPr/>
            </p:nvSpPr>
            <p:spPr bwMode="auto">
              <a:xfrm>
                <a:off x="1203" y="2086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0" name="Rectangle 35"/>
              <p:cNvSpPr>
                <a:spLocks noChangeArrowheads="1"/>
              </p:cNvSpPr>
              <p:nvPr/>
            </p:nvSpPr>
            <p:spPr bwMode="auto">
              <a:xfrm>
                <a:off x="1204" y="2087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1" name="Freeform 36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2" name="Freeform 37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3" name="Freeform 38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4" name="Freeform 39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5" name="Freeform 40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6" name="Freeform 41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7" name="Rectangle 42"/>
              <p:cNvSpPr>
                <a:spLocks noChangeArrowheads="1"/>
              </p:cNvSpPr>
              <p:nvPr/>
            </p:nvSpPr>
            <p:spPr bwMode="auto">
              <a:xfrm>
                <a:off x="1206" y="1981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8" name="Rectangle 43"/>
              <p:cNvSpPr>
                <a:spLocks noChangeArrowheads="1"/>
              </p:cNvSpPr>
              <p:nvPr/>
            </p:nvSpPr>
            <p:spPr bwMode="auto">
              <a:xfrm>
                <a:off x="1216" y="1993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79" name="Freeform 44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0" name="Freeform 45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1" name="Freeform 46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2" name="Freeform 47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3" name="Freeform 48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4" name="Freeform 49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5" name="Rectangle 50"/>
              <p:cNvSpPr>
                <a:spLocks noChangeArrowheads="1"/>
              </p:cNvSpPr>
              <p:nvPr/>
            </p:nvSpPr>
            <p:spPr bwMode="auto">
              <a:xfrm>
                <a:off x="1179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86" name="Rectangle 51"/>
              <p:cNvSpPr>
                <a:spLocks noChangeArrowheads="1"/>
              </p:cNvSpPr>
              <p:nvPr/>
            </p:nvSpPr>
            <p:spPr bwMode="auto">
              <a:xfrm>
                <a:off x="1180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52"/>
            <p:cNvGrpSpPr>
              <a:grpSpLocks/>
            </p:cNvGrpSpPr>
            <p:nvPr/>
          </p:nvGrpSpPr>
          <p:grpSpPr bwMode="auto">
            <a:xfrm>
              <a:off x="1971" y="370"/>
              <a:ext cx="94" cy="56"/>
              <a:chOff x="1223" y="2004"/>
              <a:chExt cx="94" cy="56"/>
            </a:xfrm>
          </p:grpSpPr>
          <p:grpSp>
            <p:nvGrpSpPr>
              <p:cNvPr id="7" name="Group 53"/>
              <p:cNvGrpSpPr>
                <a:grpSpLocks/>
              </p:cNvGrpSpPr>
              <p:nvPr/>
            </p:nvGrpSpPr>
            <p:grpSpPr bwMode="auto">
              <a:xfrm>
                <a:off x="1223" y="2004"/>
                <a:ext cx="93" cy="56"/>
                <a:chOff x="1223" y="2004"/>
                <a:chExt cx="93" cy="56"/>
              </a:xfrm>
            </p:grpSpPr>
            <p:sp>
              <p:nvSpPr>
                <p:cNvPr id="18858" name="Oval 54"/>
                <p:cNvSpPr>
                  <a:spLocks noChangeArrowheads="1"/>
                </p:cNvSpPr>
                <p:nvPr/>
              </p:nvSpPr>
              <p:spPr bwMode="auto">
                <a:xfrm>
                  <a:off x="1255" y="2004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9" name="Oval 55"/>
                <p:cNvSpPr>
                  <a:spLocks noChangeArrowheads="1"/>
                </p:cNvSpPr>
                <p:nvPr/>
              </p:nvSpPr>
              <p:spPr bwMode="auto">
                <a:xfrm>
                  <a:off x="1233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0" name="Oval 56"/>
                <p:cNvSpPr>
                  <a:spLocks noChangeArrowheads="1"/>
                </p:cNvSpPr>
                <p:nvPr/>
              </p:nvSpPr>
              <p:spPr bwMode="auto">
                <a:xfrm>
                  <a:off x="1223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1" name="Oval 57"/>
                <p:cNvSpPr>
                  <a:spLocks noChangeArrowheads="1"/>
                </p:cNvSpPr>
                <p:nvPr/>
              </p:nvSpPr>
              <p:spPr bwMode="auto">
                <a:xfrm>
                  <a:off x="1229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2" name="Oval 58"/>
                <p:cNvSpPr>
                  <a:spLocks noChangeArrowheads="1"/>
                </p:cNvSpPr>
                <p:nvPr/>
              </p:nvSpPr>
              <p:spPr bwMode="auto">
                <a:xfrm>
                  <a:off x="1251" y="2036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3" name="Oval 59"/>
                <p:cNvSpPr>
                  <a:spLocks noChangeArrowheads="1"/>
                </p:cNvSpPr>
                <p:nvPr/>
              </p:nvSpPr>
              <p:spPr bwMode="auto">
                <a:xfrm>
                  <a:off x="1281" y="2010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4" name="Oval 60"/>
                <p:cNvSpPr>
                  <a:spLocks noChangeArrowheads="1"/>
                </p:cNvSpPr>
                <p:nvPr/>
              </p:nvSpPr>
              <p:spPr bwMode="auto">
                <a:xfrm>
                  <a:off x="1285" y="2022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5" name="Oval 61"/>
                <p:cNvSpPr>
                  <a:spLocks noChangeArrowheads="1"/>
                </p:cNvSpPr>
                <p:nvPr/>
              </p:nvSpPr>
              <p:spPr bwMode="auto">
                <a:xfrm>
                  <a:off x="1283" y="2026"/>
                  <a:ext cx="3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66" name="Oval 62"/>
                <p:cNvSpPr>
                  <a:spLocks noChangeArrowheads="1"/>
                </p:cNvSpPr>
                <p:nvPr/>
              </p:nvSpPr>
              <p:spPr bwMode="auto">
                <a:xfrm>
                  <a:off x="1239" y="2018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1223" y="2004"/>
                <a:ext cx="94" cy="56"/>
                <a:chOff x="1223" y="2004"/>
                <a:chExt cx="94" cy="56"/>
              </a:xfrm>
            </p:grpSpPr>
            <p:sp>
              <p:nvSpPr>
                <p:cNvPr id="18842" name="Arc 64"/>
                <p:cNvSpPr>
                  <a:spLocks/>
                </p:cNvSpPr>
                <p:nvPr/>
              </p:nvSpPr>
              <p:spPr bwMode="auto">
                <a:xfrm>
                  <a:off x="1256" y="2004"/>
                  <a:ext cx="39" cy="12"/>
                </a:xfrm>
                <a:custGeom>
                  <a:avLst/>
                  <a:gdLst>
                    <a:gd name="T0" fmla="*/ 0 w 41085"/>
                    <a:gd name="T1" fmla="*/ 0 h 21600"/>
                    <a:gd name="T2" fmla="*/ 0 w 41085"/>
                    <a:gd name="T3" fmla="*/ 0 h 21600"/>
                    <a:gd name="T4" fmla="*/ 0 w 41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5"/>
                    <a:gd name="T10" fmla="*/ 0 h 21600"/>
                    <a:gd name="T11" fmla="*/ 41085 w 41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5" h="21600" fill="none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</a:path>
                    <a:path w="41085" h="21600" stroke="0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  <a:lnTo>
                        <a:pt x="208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3" name="Arc 65"/>
                <p:cNvSpPr>
                  <a:spLocks/>
                </p:cNvSpPr>
                <p:nvPr/>
              </p:nvSpPr>
              <p:spPr bwMode="auto">
                <a:xfrm>
                  <a:off x="1257" y="2005"/>
                  <a:ext cx="37" cy="11"/>
                </a:xfrm>
                <a:custGeom>
                  <a:avLst/>
                  <a:gdLst>
                    <a:gd name="T0" fmla="*/ 0 w 40935"/>
                    <a:gd name="T1" fmla="*/ 0 h 21600"/>
                    <a:gd name="T2" fmla="*/ 0 w 40935"/>
                    <a:gd name="T3" fmla="*/ 0 h 21600"/>
                    <a:gd name="T4" fmla="*/ 0 w 409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935"/>
                    <a:gd name="T10" fmla="*/ 0 h 21600"/>
                    <a:gd name="T11" fmla="*/ 40935 w 409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935" h="21600" fill="none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</a:path>
                    <a:path w="40935" h="21600" stroke="0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  <a:lnTo>
                        <a:pt x="2078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4" name="Arc 66"/>
                <p:cNvSpPr>
                  <a:spLocks/>
                </p:cNvSpPr>
                <p:nvPr/>
              </p:nvSpPr>
              <p:spPr bwMode="auto">
                <a:xfrm>
                  <a:off x="1233" y="2010"/>
                  <a:ext cx="23" cy="14"/>
                </a:xfrm>
                <a:custGeom>
                  <a:avLst/>
                  <a:gdLst>
                    <a:gd name="T0" fmla="*/ 0 w 33372"/>
                    <a:gd name="T1" fmla="*/ 0 h 26005"/>
                    <a:gd name="T2" fmla="*/ 0 w 33372"/>
                    <a:gd name="T3" fmla="*/ 0 h 26005"/>
                    <a:gd name="T4" fmla="*/ 0 w 33372"/>
                    <a:gd name="T5" fmla="*/ 0 h 26005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6005"/>
                    <a:gd name="T11" fmla="*/ 33372 w 33372"/>
                    <a:gd name="T12" fmla="*/ 26005 h 260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6005" fill="none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6005" stroke="0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5" name="Arc 67"/>
                <p:cNvSpPr>
                  <a:spLocks/>
                </p:cNvSpPr>
                <p:nvPr/>
              </p:nvSpPr>
              <p:spPr bwMode="auto">
                <a:xfrm>
                  <a:off x="1234" y="2011"/>
                  <a:ext cx="22" cy="13"/>
                </a:xfrm>
                <a:custGeom>
                  <a:avLst/>
                  <a:gdLst>
                    <a:gd name="T0" fmla="*/ 0 w 33223"/>
                    <a:gd name="T1" fmla="*/ 0 h 26082"/>
                    <a:gd name="T2" fmla="*/ 0 w 33223"/>
                    <a:gd name="T3" fmla="*/ 0 h 26082"/>
                    <a:gd name="T4" fmla="*/ 0 w 33223"/>
                    <a:gd name="T5" fmla="*/ 0 h 26082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6082"/>
                    <a:gd name="T11" fmla="*/ 33223 w 33223"/>
                    <a:gd name="T12" fmla="*/ 26082 h 260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6082" fill="none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6082" stroke="0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6" name="Arc 68"/>
                <p:cNvSpPr>
                  <a:spLocks/>
                </p:cNvSpPr>
                <p:nvPr/>
              </p:nvSpPr>
              <p:spPr bwMode="auto">
                <a:xfrm>
                  <a:off x="1229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7" name="Arc 69"/>
                <p:cNvSpPr>
                  <a:spLocks/>
                </p:cNvSpPr>
                <p:nvPr/>
              </p:nvSpPr>
              <p:spPr bwMode="auto">
                <a:xfrm>
                  <a:off x="1230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8" name="Arc 70"/>
                <p:cNvSpPr>
                  <a:spLocks/>
                </p:cNvSpPr>
                <p:nvPr/>
              </p:nvSpPr>
              <p:spPr bwMode="auto">
                <a:xfrm>
                  <a:off x="1294" y="2010"/>
                  <a:ext cx="19" cy="14"/>
                </a:xfrm>
                <a:custGeom>
                  <a:avLst/>
                  <a:gdLst>
                    <a:gd name="T0" fmla="*/ 0 w 25986"/>
                    <a:gd name="T1" fmla="*/ 0 h 33449"/>
                    <a:gd name="T2" fmla="*/ 0 w 25986"/>
                    <a:gd name="T3" fmla="*/ 0 h 33449"/>
                    <a:gd name="T4" fmla="*/ 0 w 25986"/>
                    <a:gd name="T5" fmla="*/ 0 h 33449"/>
                    <a:gd name="T6" fmla="*/ 0 60000 65536"/>
                    <a:gd name="T7" fmla="*/ 0 60000 65536"/>
                    <a:gd name="T8" fmla="*/ 0 60000 65536"/>
                    <a:gd name="T9" fmla="*/ 0 w 25986"/>
                    <a:gd name="T10" fmla="*/ 0 h 33449"/>
                    <a:gd name="T11" fmla="*/ 25986 w 25986"/>
                    <a:gd name="T12" fmla="*/ 33449 h 33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86" h="33449" fill="none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</a:path>
                    <a:path w="25986" h="33449" stroke="0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  <a:lnTo>
                        <a:pt x="438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49" name="Arc 71"/>
                <p:cNvSpPr>
                  <a:spLocks/>
                </p:cNvSpPr>
                <p:nvPr/>
              </p:nvSpPr>
              <p:spPr bwMode="auto">
                <a:xfrm>
                  <a:off x="1294" y="2011"/>
                  <a:ext cx="17" cy="13"/>
                </a:xfrm>
                <a:custGeom>
                  <a:avLst/>
                  <a:gdLst>
                    <a:gd name="T0" fmla="*/ 0 w 25776"/>
                    <a:gd name="T1" fmla="*/ 0 h 33873"/>
                    <a:gd name="T2" fmla="*/ 0 w 25776"/>
                    <a:gd name="T3" fmla="*/ 0 h 33873"/>
                    <a:gd name="T4" fmla="*/ 0 w 25776"/>
                    <a:gd name="T5" fmla="*/ 0 h 33873"/>
                    <a:gd name="T6" fmla="*/ 0 60000 65536"/>
                    <a:gd name="T7" fmla="*/ 0 60000 65536"/>
                    <a:gd name="T8" fmla="*/ 0 60000 65536"/>
                    <a:gd name="T9" fmla="*/ 0 w 25776"/>
                    <a:gd name="T10" fmla="*/ 0 h 33873"/>
                    <a:gd name="T11" fmla="*/ 25776 w 25776"/>
                    <a:gd name="T12" fmla="*/ 33873 h 33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76" h="33873" fill="none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</a:path>
                    <a:path w="25776" h="33873" stroke="0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  <a:lnTo>
                        <a:pt x="417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0" name="Arc 72"/>
                <p:cNvSpPr>
                  <a:spLocks/>
                </p:cNvSpPr>
                <p:nvPr/>
              </p:nvSpPr>
              <p:spPr bwMode="auto">
                <a:xfrm>
                  <a:off x="1300" y="2024"/>
                  <a:ext cx="17" cy="14"/>
                </a:xfrm>
                <a:custGeom>
                  <a:avLst/>
                  <a:gdLst>
                    <a:gd name="T0" fmla="*/ 0 w 21600"/>
                    <a:gd name="T1" fmla="*/ 0 h 30094"/>
                    <a:gd name="T2" fmla="*/ 0 w 21600"/>
                    <a:gd name="T3" fmla="*/ 0 h 30094"/>
                    <a:gd name="T4" fmla="*/ 0 w 21600"/>
                    <a:gd name="T5" fmla="*/ 0 h 3009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94"/>
                    <a:gd name="T11" fmla="*/ 21600 w 21600"/>
                    <a:gd name="T12" fmla="*/ 30094 h 300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94" fill="none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</a:path>
                    <a:path w="21600" h="30094" stroke="0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  <a:lnTo>
                        <a:pt x="0" y="1721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1" name="Arc 73"/>
                <p:cNvSpPr>
                  <a:spLocks/>
                </p:cNvSpPr>
                <p:nvPr/>
              </p:nvSpPr>
              <p:spPr bwMode="auto">
                <a:xfrm>
                  <a:off x="1300" y="2025"/>
                  <a:ext cx="16" cy="13"/>
                </a:xfrm>
                <a:custGeom>
                  <a:avLst/>
                  <a:gdLst>
                    <a:gd name="T0" fmla="*/ 0 w 21600"/>
                    <a:gd name="T1" fmla="*/ 0 h 30713"/>
                    <a:gd name="T2" fmla="*/ 0 w 21600"/>
                    <a:gd name="T3" fmla="*/ 0 h 30713"/>
                    <a:gd name="T4" fmla="*/ 0 w 21600"/>
                    <a:gd name="T5" fmla="*/ 0 h 3071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713"/>
                    <a:gd name="T11" fmla="*/ 21600 w 21600"/>
                    <a:gd name="T12" fmla="*/ 30713 h 307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713" fill="none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</a:path>
                    <a:path w="21600" h="30713" stroke="0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  <a:lnTo>
                        <a:pt x="0" y="174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2" name="Arc 74"/>
                <p:cNvSpPr>
                  <a:spLocks/>
                </p:cNvSpPr>
                <p:nvPr/>
              </p:nvSpPr>
              <p:spPr bwMode="auto">
                <a:xfrm>
                  <a:off x="1294" y="2037"/>
                  <a:ext cx="20" cy="19"/>
                </a:xfrm>
                <a:custGeom>
                  <a:avLst/>
                  <a:gdLst>
                    <a:gd name="T0" fmla="*/ 0 w 28231"/>
                    <a:gd name="T1" fmla="*/ 0 h 27833"/>
                    <a:gd name="T2" fmla="*/ 0 w 28231"/>
                    <a:gd name="T3" fmla="*/ 0 h 27833"/>
                    <a:gd name="T4" fmla="*/ 0 w 28231"/>
                    <a:gd name="T5" fmla="*/ 0 h 27833"/>
                    <a:gd name="T6" fmla="*/ 0 60000 65536"/>
                    <a:gd name="T7" fmla="*/ 0 60000 65536"/>
                    <a:gd name="T8" fmla="*/ 0 60000 65536"/>
                    <a:gd name="T9" fmla="*/ 0 w 28231"/>
                    <a:gd name="T10" fmla="*/ 0 h 27833"/>
                    <a:gd name="T11" fmla="*/ 28231 w 28231"/>
                    <a:gd name="T12" fmla="*/ 27833 h 278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31" h="27833" fill="none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</a:path>
                    <a:path w="28231" h="27833" stroke="0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  <a:lnTo>
                        <a:pt x="6631" y="623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3" name="Arc 75"/>
                <p:cNvSpPr>
                  <a:spLocks/>
                </p:cNvSpPr>
                <p:nvPr/>
              </p:nvSpPr>
              <p:spPr bwMode="auto">
                <a:xfrm>
                  <a:off x="1295" y="2037"/>
                  <a:ext cx="19" cy="18"/>
                </a:xfrm>
                <a:custGeom>
                  <a:avLst/>
                  <a:gdLst>
                    <a:gd name="T0" fmla="*/ 0 w 28217"/>
                    <a:gd name="T1" fmla="*/ 0 h 27846"/>
                    <a:gd name="T2" fmla="*/ 0 w 28217"/>
                    <a:gd name="T3" fmla="*/ 0 h 27846"/>
                    <a:gd name="T4" fmla="*/ 0 w 28217"/>
                    <a:gd name="T5" fmla="*/ 0 h 27846"/>
                    <a:gd name="T6" fmla="*/ 0 60000 65536"/>
                    <a:gd name="T7" fmla="*/ 0 60000 65536"/>
                    <a:gd name="T8" fmla="*/ 0 60000 65536"/>
                    <a:gd name="T9" fmla="*/ 0 w 28217"/>
                    <a:gd name="T10" fmla="*/ 0 h 27846"/>
                    <a:gd name="T11" fmla="*/ 28217 w 28217"/>
                    <a:gd name="T12" fmla="*/ 27846 h 27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17" h="27846" fill="none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</a:path>
                    <a:path w="28217" h="27846" stroke="0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  <a:lnTo>
                        <a:pt x="6617" y="624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4" name="Arc 76"/>
                <p:cNvSpPr>
                  <a:spLocks/>
                </p:cNvSpPr>
                <p:nvPr/>
              </p:nvSpPr>
              <p:spPr bwMode="auto">
                <a:xfrm>
                  <a:off x="1223" y="2024"/>
                  <a:ext cx="10" cy="17"/>
                </a:xfrm>
                <a:custGeom>
                  <a:avLst/>
                  <a:gdLst>
                    <a:gd name="T0" fmla="*/ 0 w 21600"/>
                    <a:gd name="T1" fmla="*/ 0 h 41436"/>
                    <a:gd name="T2" fmla="*/ 0 w 21600"/>
                    <a:gd name="T3" fmla="*/ 0 h 41436"/>
                    <a:gd name="T4" fmla="*/ 0 w 21600"/>
                    <a:gd name="T5" fmla="*/ 0 h 4143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36"/>
                    <a:gd name="T11" fmla="*/ 21600 w 21600"/>
                    <a:gd name="T12" fmla="*/ 41436 h 41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36" fill="none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</a:path>
                    <a:path w="21600" h="41436" stroke="0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5" name="Arc 77"/>
                <p:cNvSpPr>
                  <a:spLocks/>
                </p:cNvSpPr>
                <p:nvPr/>
              </p:nvSpPr>
              <p:spPr bwMode="auto">
                <a:xfrm>
                  <a:off x="1224" y="2025"/>
                  <a:ext cx="9" cy="15"/>
                </a:xfrm>
                <a:custGeom>
                  <a:avLst/>
                  <a:gdLst>
                    <a:gd name="T0" fmla="*/ 0 w 21600"/>
                    <a:gd name="T1" fmla="*/ 0 h 41473"/>
                    <a:gd name="T2" fmla="*/ 0 w 21600"/>
                    <a:gd name="T3" fmla="*/ 0 h 41473"/>
                    <a:gd name="T4" fmla="*/ 0 w 21600"/>
                    <a:gd name="T5" fmla="*/ 0 h 414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73"/>
                    <a:gd name="T11" fmla="*/ 21600 w 21600"/>
                    <a:gd name="T12" fmla="*/ 41473 h 414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73" fill="none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</a:path>
                    <a:path w="21600" h="41473" stroke="0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6" name="Arc 78"/>
                <p:cNvSpPr>
                  <a:spLocks/>
                </p:cNvSpPr>
                <p:nvPr/>
              </p:nvSpPr>
              <p:spPr bwMode="auto">
                <a:xfrm>
                  <a:off x="1252" y="2048"/>
                  <a:ext cx="42" cy="12"/>
                </a:xfrm>
                <a:custGeom>
                  <a:avLst/>
                  <a:gdLst>
                    <a:gd name="T0" fmla="*/ 0 w 38844"/>
                    <a:gd name="T1" fmla="*/ 0 h 21600"/>
                    <a:gd name="T2" fmla="*/ 0 w 38844"/>
                    <a:gd name="T3" fmla="*/ 0 h 21600"/>
                    <a:gd name="T4" fmla="*/ 0 w 388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44"/>
                    <a:gd name="T10" fmla="*/ 0 h 21600"/>
                    <a:gd name="T11" fmla="*/ 38844 w 388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44" h="21600" fill="none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</a:path>
                    <a:path w="38844" h="21600" stroke="0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  <a:lnTo>
                        <a:pt x="2102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57" name="Arc 79"/>
                <p:cNvSpPr>
                  <a:spLocks/>
                </p:cNvSpPr>
                <p:nvPr/>
              </p:nvSpPr>
              <p:spPr bwMode="auto">
                <a:xfrm>
                  <a:off x="1253" y="2048"/>
                  <a:ext cx="40" cy="11"/>
                </a:xfrm>
                <a:custGeom>
                  <a:avLst/>
                  <a:gdLst>
                    <a:gd name="T0" fmla="*/ 0 w 38540"/>
                    <a:gd name="T1" fmla="*/ 0 h 21600"/>
                    <a:gd name="T2" fmla="*/ 0 w 38540"/>
                    <a:gd name="T3" fmla="*/ 0 h 21600"/>
                    <a:gd name="T4" fmla="*/ 0 w 385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540"/>
                    <a:gd name="T10" fmla="*/ 0 h 21600"/>
                    <a:gd name="T11" fmla="*/ 38540 w 385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540" h="21600" fill="none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</a:path>
                    <a:path w="38540" h="21600" stroke="0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  <a:lnTo>
                        <a:pt x="2097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80"/>
            <p:cNvGrpSpPr>
              <a:grpSpLocks/>
            </p:cNvGrpSpPr>
            <p:nvPr/>
          </p:nvGrpSpPr>
          <p:grpSpPr bwMode="auto">
            <a:xfrm>
              <a:off x="1709" y="533"/>
              <a:ext cx="169" cy="168"/>
              <a:chOff x="961" y="2167"/>
              <a:chExt cx="169" cy="168"/>
            </a:xfrm>
          </p:grpSpPr>
          <p:sp>
            <p:nvSpPr>
              <p:cNvPr id="18820" name="Freeform 81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1" name="Freeform 82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2" name="Rectangle 83"/>
              <p:cNvSpPr>
                <a:spLocks noChangeArrowheads="1"/>
              </p:cNvSpPr>
              <p:nvPr/>
            </p:nvSpPr>
            <p:spPr bwMode="auto">
              <a:xfrm>
                <a:off x="985" y="2287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3" name="Rectangle 84"/>
              <p:cNvSpPr>
                <a:spLocks noChangeArrowheads="1"/>
              </p:cNvSpPr>
              <p:nvPr/>
            </p:nvSpPr>
            <p:spPr bwMode="auto">
              <a:xfrm>
                <a:off x="986" y="2288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4" name="Freeform 85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5" name="Freeform 86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6" name="Freeform 87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7" name="Freeform 88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8" name="Freeform 89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29" name="Freeform 90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0" name="Rectangle 91"/>
              <p:cNvSpPr>
                <a:spLocks noChangeArrowheads="1"/>
              </p:cNvSpPr>
              <p:nvPr/>
            </p:nvSpPr>
            <p:spPr bwMode="auto">
              <a:xfrm>
                <a:off x="988" y="2182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1" name="Rectangle 92"/>
              <p:cNvSpPr>
                <a:spLocks noChangeArrowheads="1"/>
              </p:cNvSpPr>
              <p:nvPr/>
            </p:nvSpPr>
            <p:spPr bwMode="auto">
              <a:xfrm>
                <a:off x="998" y="2194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2" name="Freeform 93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3" name="Freeform 94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4" name="Freeform 95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5" name="Freeform 96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6" name="Freeform 97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7" name="Freeform 98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8" name="Rectangle 99"/>
              <p:cNvSpPr>
                <a:spLocks noChangeArrowheads="1"/>
              </p:cNvSpPr>
              <p:nvPr/>
            </p:nvSpPr>
            <p:spPr bwMode="auto">
              <a:xfrm>
                <a:off x="961" y="23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39" name="Rectangle 100"/>
              <p:cNvSpPr>
                <a:spLocks noChangeArrowheads="1"/>
              </p:cNvSpPr>
              <p:nvPr/>
            </p:nvSpPr>
            <p:spPr bwMode="auto">
              <a:xfrm>
                <a:off x="962" y="23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01"/>
            <p:cNvGrpSpPr>
              <a:grpSpLocks/>
            </p:cNvGrpSpPr>
            <p:nvPr/>
          </p:nvGrpSpPr>
          <p:grpSpPr bwMode="auto">
            <a:xfrm>
              <a:off x="1753" y="571"/>
              <a:ext cx="93" cy="56"/>
              <a:chOff x="1005" y="2205"/>
              <a:chExt cx="93" cy="56"/>
            </a:xfrm>
          </p:grpSpPr>
          <p:grpSp>
            <p:nvGrpSpPr>
              <p:cNvPr id="11" name="Group 102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811" name="Oval 103"/>
                <p:cNvSpPr>
                  <a:spLocks noChangeArrowheads="1"/>
                </p:cNvSpPr>
                <p:nvPr/>
              </p:nvSpPr>
              <p:spPr bwMode="auto">
                <a:xfrm>
                  <a:off x="1037" y="2205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2" name="Oval 104"/>
                <p:cNvSpPr>
                  <a:spLocks noChangeArrowheads="1"/>
                </p:cNvSpPr>
                <p:nvPr/>
              </p:nvSpPr>
              <p:spPr bwMode="auto">
                <a:xfrm>
                  <a:off x="1015" y="2211"/>
                  <a:ext cx="3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3" name="Oval 105"/>
                <p:cNvSpPr>
                  <a:spLocks noChangeArrowheads="1"/>
                </p:cNvSpPr>
                <p:nvPr/>
              </p:nvSpPr>
              <p:spPr bwMode="auto">
                <a:xfrm>
                  <a:off x="1005" y="2225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4" name="Oval 106"/>
                <p:cNvSpPr>
                  <a:spLocks noChangeArrowheads="1"/>
                </p:cNvSpPr>
                <p:nvPr/>
              </p:nvSpPr>
              <p:spPr bwMode="auto">
                <a:xfrm>
                  <a:off x="1011" y="2233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5" name="Oval 107"/>
                <p:cNvSpPr>
                  <a:spLocks noChangeArrowheads="1"/>
                </p:cNvSpPr>
                <p:nvPr/>
              </p:nvSpPr>
              <p:spPr bwMode="auto">
                <a:xfrm>
                  <a:off x="1033" y="2237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6" name="Oval 108"/>
                <p:cNvSpPr>
                  <a:spLocks noChangeArrowheads="1"/>
                </p:cNvSpPr>
                <p:nvPr/>
              </p:nvSpPr>
              <p:spPr bwMode="auto">
                <a:xfrm>
                  <a:off x="1064" y="2211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7" name="Oval 109"/>
                <p:cNvSpPr>
                  <a:spLocks noChangeArrowheads="1"/>
                </p:cNvSpPr>
                <p:nvPr/>
              </p:nvSpPr>
              <p:spPr bwMode="auto">
                <a:xfrm>
                  <a:off x="1068" y="2223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8" name="Oval 110"/>
                <p:cNvSpPr>
                  <a:spLocks noChangeArrowheads="1"/>
                </p:cNvSpPr>
                <p:nvPr/>
              </p:nvSpPr>
              <p:spPr bwMode="auto">
                <a:xfrm>
                  <a:off x="1066" y="2227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9" name="Oval 111"/>
                <p:cNvSpPr>
                  <a:spLocks noChangeArrowheads="1"/>
                </p:cNvSpPr>
                <p:nvPr/>
              </p:nvSpPr>
              <p:spPr bwMode="auto">
                <a:xfrm>
                  <a:off x="1021" y="2219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2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795" name="Arc 113"/>
                <p:cNvSpPr>
                  <a:spLocks/>
                </p:cNvSpPr>
                <p:nvPr/>
              </p:nvSpPr>
              <p:spPr bwMode="auto">
                <a:xfrm>
                  <a:off x="1039" y="2205"/>
                  <a:ext cx="38" cy="12"/>
                </a:xfrm>
                <a:custGeom>
                  <a:avLst/>
                  <a:gdLst>
                    <a:gd name="T0" fmla="*/ 0 w 40079"/>
                    <a:gd name="T1" fmla="*/ 0 h 21600"/>
                    <a:gd name="T2" fmla="*/ 0 w 40079"/>
                    <a:gd name="T3" fmla="*/ 0 h 21600"/>
                    <a:gd name="T4" fmla="*/ 0 w 400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079"/>
                    <a:gd name="T10" fmla="*/ 0 h 21600"/>
                    <a:gd name="T11" fmla="*/ 40079 w 400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79" h="21600" fill="none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</a:path>
                    <a:path w="40079" h="21600" stroke="0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  <a:lnTo>
                        <a:pt x="2035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6" name="Arc 114"/>
                <p:cNvSpPr>
                  <a:spLocks/>
                </p:cNvSpPr>
                <p:nvPr/>
              </p:nvSpPr>
              <p:spPr bwMode="auto">
                <a:xfrm>
                  <a:off x="1040" y="2206"/>
                  <a:ext cx="36" cy="11"/>
                </a:xfrm>
                <a:custGeom>
                  <a:avLst/>
                  <a:gdLst>
                    <a:gd name="T0" fmla="*/ 0 w 39867"/>
                    <a:gd name="T1" fmla="*/ 0 h 21600"/>
                    <a:gd name="T2" fmla="*/ 0 w 39867"/>
                    <a:gd name="T3" fmla="*/ 0 h 21600"/>
                    <a:gd name="T4" fmla="*/ 0 w 398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867"/>
                    <a:gd name="T10" fmla="*/ 0 h 21600"/>
                    <a:gd name="T11" fmla="*/ 39867 w 39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867" h="21600" fill="none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</a:path>
                    <a:path w="39867" h="21600" stroke="0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  <a:lnTo>
                        <a:pt x="2026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7" name="Arc 115"/>
                <p:cNvSpPr>
                  <a:spLocks/>
                </p:cNvSpPr>
                <p:nvPr/>
              </p:nvSpPr>
              <p:spPr bwMode="auto">
                <a:xfrm>
                  <a:off x="1015" y="2211"/>
                  <a:ext cx="23" cy="14"/>
                </a:xfrm>
                <a:custGeom>
                  <a:avLst/>
                  <a:gdLst>
                    <a:gd name="T0" fmla="*/ 0 w 31958"/>
                    <a:gd name="T1" fmla="*/ 0 h 25972"/>
                    <a:gd name="T2" fmla="*/ 0 w 31958"/>
                    <a:gd name="T3" fmla="*/ 0 h 25972"/>
                    <a:gd name="T4" fmla="*/ 0 w 31958"/>
                    <a:gd name="T5" fmla="*/ 0 h 25972"/>
                    <a:gd name="T6" fmla="*/ 0 60000 65536"/>
                    <a:gd name="T7" fmla="*/ 0 60000 65536"/>
                    <a:gd name="T8" fmla="*/ 0 60000 65536"/>
                    <a:gd name="T9" fmla="*/ 0 w 31958"/>
                    <a:gd name="T10" fmla="*/ 0 h 25972"/>
                    <a:gd name="T11" fmla="*/ 31958 w 31958"/>
                    <a:gd name="T12" fmla="*/ 25972 h 259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958" h="25972" fill="none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</a:path>
                    <a:path w="31958" h="25972" stroke="0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8" name="Arc 116"/>
                <p:cNvSpPr>
                  <a:spLocks/>
                </p:cNvSpPr>
                <p:nvPr/>
              </p:nvSpPr>
              <p:spPr bwMode="auto">
                <a:xfrm>
                  <a:off x="1016" y="2212"/>
                  <a:ext cx="21" cy="13"/>
                </a:xfrm>
                <a:custGeom>
                  <a:avLst/>
                  <a:gdLst>
                    <a:gd name="T0" fmla="*/ 0 w 31797"/>
                    <a:gd name="T1" fmla="*/ 0 h 26058"/>
                    <a:gd name="T2" fmla="*/ 0 w 31797"/>
                    <a:gd name="T3" fmla="*/ 0 h 26058"/>
                    <a:gd name="T4" fmla="*/ 0 w 31797"/>
                    <a:gd name="T5" fmla="*/ 0 h 26058"/>
                    <a:gd name="T6" fmla="*/ 0 60000 65536"/>
                    <a:gd name="T7" fmla="*/ 0 60000 65536"/>
                    <a:gd name="T8" fmla="*/ 0 60000 65536"/>
                    <a:gd name="T9" fmla="*/ 0 w 31797"/>
                    <a:gd name="T10" fmla="*/ 0 h 26058"/>
                    <a:gd name="T11" fmla="*/ 31797 w 31797"/>
                    <a:gd name="T12" fmla="*/ 26058 h 260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797" h="26058" fill="none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</a:path>
                    <a:path w="31797" h="26058" stroke="0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99" name="Arc 117"/>
                <p:cNvSpPr>
                  <a:spLocks/>
                </p:cNvSpPr>
                <p:nvPr/>
              </p:nvSpPr>
              <p:spPr bwMode="auto">
                <a:xfrm>
                  <a:off x="1011" y="2242"/>
                  <a:ext cx="24" cy="11"/>
                </a:xfrm>
                <a:custGeom>
                  <a:avLst/>
                  <a:gdLst>
                    <a:gd name="T0" fmla="*/ 0 w 32394"/>
                    <a:gd name="T1" fmla="*/ 0 h 22980"/>
                    <a:gd name="T2" fmla="*/ 0 w 32394"/>
                    <a:gd name="T3" fmla="*/ 0 h 22980"/>
                    <a:gd name="T4" fmla="*/ 0 w 32394"/>
                    <a:gd name="T5" fmla="*/ 0 h 22980"/>
                    <a:gd name="T6" fmla="*/ 0 60000 65536"/>
                    <a:gd name="T7" fmla="*/ 0 60000 65536"/>
                    <a:gd name="T8" fmla="*/ 0 60000 65536"/>
                    <a:gd name="T9" fmla="*/ 0 w 32394"/>
                    <a:gd name="T10" fmla="*/ 0 h 22980"/>
                    <a:gd name="T11" fmla="*/ 32394 w 32394"/>
                    <a:gd name="T12" fmla="*/ 22980 h 229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394" h="22980" fill="none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</a:path>
                    <a:path w="32394" h="22980" stroke="0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  <a:lnTo>
                        <a:pt x="21600" y="13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0" name="Arc 118"/>
                <p:cNvSpPr>
                  <a:spLocks/>
                </p:cNvSpPr>
                <p:nvPr/>
              </p:nvSpPr>
              <p:spPr bwMode="auto">
                <a:xfrm>
                  <a:off x="1012" y="2242"/>
                  <a:ext cx="22" cy="10"/>
                </a:xfrm>
                <a:custGeom>
                  <a:avLst/>
                  <a:gdLst>
                    <a:gd name="T0" fmla="*/ 0 w 32065"/>
                    <a:gd name="T1" fmla="*/ 0 h 23037"/>
                    <a:gd name="T2" fmla="*/ 0 w 32065"/>
                    <a:gd name="T3" fmla="*/ 0 h 23037"/>
                    <a:gd name="T4" fmla="*/ 0 w 32065"/>
                    <a:gd name="T5" fmla="*/ 0 h 23037"/>
                    <a:gd name="T6" fmla="*/ 0 60000 65536"/>
                    <a:gd name="T7" fmla="*/ 0 60000 65536"/>
                    <a:gd name="T8" fmla="*/ 0 60000 65536"/>
                    <a:gd name="T9" fmla="*/ 0 w 32065"/>
                    <a:gd name="T10" fmla="*/ 0 h 23037"/>
                    <a:gd name="T11" fmla="*/ 32065 w 32065"/>
                    <a:gd name="T12" fmla="*/ 23037 h 230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65" h="23037" fill="none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</a:path>
                    <a:path w="32065" h="23037" stroke="0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  <a:lnTo>
                        <a:pt x="21600" y="143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1" name="Arc 119"/>
                <p:cNvSpPr>
                  <a:spLocks/>
                </p:cNvSpPr>
                <p:nvPr/>
              </p:nvSpPr>
              <p:spPr bwMode="auto">
                <a:xfrm>
                  <a:off x="1076" y="2211"/>
                  <a:ext cx="18" cy="13"/>
                </a:xfrm>
                <a:custGeom>
                  <a:avLst/>
                  <a:gdLst>
                    <a:gd name="T0" fmla="*/ 0 w 25836"/>
                    <a:gd name="T1" fmla="*/ 0 h 32090"/>
                    <a:gd name="T2" fmla="*/ 0 w 25836"/>
                    <a:gd name="T3" fmla="*/ 0 h 32090"/>
                    <a:gd name="T4" fmla="*/ 0 w 25836"/>
                    <a:gd name="T5" fmla="*/ 0 h 32090"/>
                    <a:gd name="T6" fmla="*/ 0 60000 65536"/>
                    <a:gd name="T7" fmla="*/ 0 60000 65536"/>
                    <a:gd name="T8" fmla="*/ 0 60000 65536"/>
                    <a:gd name="T9" fmla="*/ 0 w 25836"/>
                    <a:gd name="T10" fmla="*/ 0 h 32090"/>
                    <a:gd name="T11" fmla="*/ 25836 w 25836"/>
                    <a:gd name="T12" fmla="*/ 32090 h 320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36" h="32090" fill="none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</a:path>
                    <a:path w="25836" h="32090" stroke="0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  <a:lnTo>
                        <a:pt x="42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2" name="Arc 120"/>
                <p:cNvSpPr>
                  <a:spLocks/>
                </p:cNvSpPr>
                <p:nvPr/>
              </p:nvSpPr>
              <p:spPr bwMode="auto">
                <a:xfrm>
                  <a:off x="1076" y="2212"/>
                  <a:ext cx="17" cy="12"/>
                </a:xfrm>
                <a:custGeom>
                  <a:avLst/>
                  <a:gdLst>
                    <a:gd name="T0" fmla="*/ 0 w 25642"/>
                    <a:gd name="T1" fmla="*/ 0 h 32484"/>
                    <a:gd name="T2" fmla="*/ 0 w 25642"/>
                    <a:gd name="T3" fmla="*/ 0 h 32484"/>
                    <a:gd name="T4" fmla="*/ 0 w 25642"/>
                    <a:gd name="T5" fmla="*/ 0 h 32484"/>
                    <a:gd name="T6" fmla="*/ 0 60000 65536"/>
                    <a:gd name="T7" fmla="*/ 0 60000 65536"/>
                    <a:gd name="T8" fmla="*/ 0 60000 65536"/>
                    <a:gd name="T9" fmla="*/ 0 w 25642"/>
                    <a:gd name="T10" fmla="*/ 0 h 32484"/>
                    <a:gd name="T11" fmla="*/ 25642 w 25642"/>
                    <a:gd name="T12" fmla="*/ 32484 h 324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642" h="32484" fill="none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</a:path>
                    <a:path w="25642" h="32484" stroke="0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  <a:lnTo>
                        <a:pt x="404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3" name="Arc 121"/>
                <p:cNvSpPr>
                  <a:spLocks/>
                </p:cNvSpPr>
                <p:nvPr/>
              </p:nvSpPr>
              <p:spPr bwMode="auto">
                <a:xfrm>
                  <a:off x="1082" y="2225"/>
                  <a:ext cx="16" cy="13"/>
                </a:xfrm>
                <a:custGeom>
                  <a:avLst/>
                  <a:gdLst>
                    <a:gd name="T0" fmla="*/ 0 w 21600"/>
                    <a:gd name="T1" fmla="*/ 0 h 28665"/>
                    <a:gd name="T2" fmla="*/ 0 w 21600"/>
                    <a:gd name="T3" fmla="*/ 0 h 28665"/>
                    <a:gd name="T4" fmla="*/ 0 w 21600"/>
                    <a:gd name="T5" fmla="*/ 0 h 2866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665"/>
                    <a:gd name="T11" fmla="*/ 21600 w 21600"/>
                    <a:gd name="T12" fmla="*/ 28665 h 286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665" fill="none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</a:path>
                    <a:path w="21600" h="28665" stroke="0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  <a:lnTo>
                        <a:pt x="0" y="1702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4" name="Arc 122"/>
                <p:cNvSpPr>
                  <a:spLocks/>
                </p:cNvSpPr>
                <p:nvPr/>
              </p:nvSpPr>
              <p:spPr bwMode="auto">
                <a:xfrm>
                  <a:off x="1082" y="2226"/>
                  <a:ext cx="15" cy="12"/>
                </a:xfrm>
                <a:custGeom>
                  <a:avLst/>
                  <a:gdLst>
                    <a:gd name="T0" fmla="*/ 0 w 21600"/>
                    <a:gd name="T1" fmla="*/ 0 h 29262"/>
                    <a:gd name="T2" fmla="*/ 0 w 21600"/>
                    <a:gd name="T3" fmla="*/ 0 h 29262"/>
                    <a:gd name="T4" fmla="*/ 0 w 21600"/>
                    <a:gd name="T5" fmla="*/ 0 h 292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262"/>
                    <a:gd name="T11" fmla="*/ 21600 w 21600"/>
                    <a:gd name="T12" fmla="*/ 29262 h 292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262" fill="none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</a:path>
                    <a:path w="21600" h="29262" stroke="0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  <a:lnTo>
                        <a:pt x="0" y="172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5" name="Arc 123"/>
                <p:cNvSpPr>
                  <a:spLocks/>
                </p:cNvSpPr>
                <p:nvPr/>
              </p:nvSpPr>
              <p:spPr bwMode="auto">
                <a:xfrm>
                  <a:off x="1076" y="2237"/>
                  <a:ext cx="20" cy="20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6" name="Arc 124"/>
                <p:cNvSpPr>
                  <a:spLocks/>
                </p:cNvSpPr>
                <p:nvPr/>
              </p:nvSpPr>
              <p:spPr bwMode="auto">
                <a:xfrm>
                  <a:off x="1076" y="2238"/>
                  <a:ext cx="19" cy="18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7" name="Arc 125"/>
                <p:cNvSpPr>
                  <a:spLocks/>
                </p:cNvSpPr>
                <p:nvPr/>
              </p:nvSpPr>
              <p:spPr bwMode="auto">
                <a:xfrm>
                  <a:off x="1005" y="2225"/>
                  <a:ext cx="10" cy="17"/>
                </a:xfrm>
                <a:custGeom>
                  <a:avLst/>
                  <a:gdLst>
                    <a:gd name="T0" fmla="*/ 0 w 21600"/>
                    <a:gd name="T1" fmla="*/ 0 h 41281"/>
                    <a:gd name="T2" fmla="*/ 0 w 21600"/>
                    <a:gd name="T3" fmla="*/ 0 h 41281"/>
                    <a:gd name="T4" fmla="*/ 0 w 21600"/>
                    <a:gd name="T5" fmla="*/ 0 h 4128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81"/>
                    <a:gd name="T11" fmla="*/ 21600 w 21600"/>
                    <a:gd name="T12" fmla="*/ 41281 h 412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81" fill="none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</a:path>
                    <a:path w="21600" h="41281" stroke="0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  <a:lnTo>
                        <a:pt x="21600" y="2158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8" name="Arc 126"/>
                <p:cNvSpPr>
                  <a:spLocks/>
                </p:cNvSpPr>
                <p:nvPr/>
              </p:nvSpPr>
              <p:spPr bwMode="auto">
                <a:xfrm>
                  <a:off x="1006" y="2226"/>
                  <a:ext cx="9" cy="15"/>
                </a:xfrm>
                <a:custGeom>
                  <a:avLst/>
                  <a:gdLst>
                    <a:gd name="T0" fmla="*/ 0 w 21600"/>
                    <a:gd name="T1" fmla="*/ 0 h 41322"/>
                    <a:gd name="T2" fmla="*/ 0 w 21600"/>
                    <a:gd name="T3" fmla="*/ 0 h 41322"/>
                    <a:gd name="T4" fmla="*/ 0 w 21600"/>
                    <a:gd name="T5" fmla="*/ 0 h 413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22"/>
                    <a:gd name="T11" fmla="*/ 21600 w 21600"/>
                    <a:gd name="T12" fmla="*/ 41322 h 413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22" fill="none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</a:path>
                    <a:path w="21600" h="41322" stroke="0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  <a:lnTo>
                        <a:pt x="21600" y="2158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09" name="Arc 127"/>
                <p:cNvSpPr>
                  <a:spLocks/>
                </p:cNvSpPr>
                <p:nvPr/>
              </p:nvSpPr>
              <p:spPr bwMode="auto">
                <a:xfrm>
                  <a:off x="1034" y="2249"/>
                  <a:ext cx="43" cy="12"/>
                </a:xfrm>
                <a:custGeom>
                  <a:avLst/>
                  <a:gdLst>
                    <a:gd name="T0" fmla="*/ 0 w 39157"/>
                    <a:gd name="T1" fmla="*/ 0 h 21600"/>
                    <a:gd name="T2" fmla="*/ 0 w 39157"/>
                    <a:gd name="T3" fmla="*/ 0 h 21600"/>
                    <a:gd name="T4" fmla="*/ 0 w 39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157"/>
                    <a:gd name="T10" fmla="*/ 0 h 21600"/>
                    <a:gd name="T11" fmla="*/ 39157 w 39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157" h="21600" fill="none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</a:path>
                    <a:path w="39157" h="21600" stroke="0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  <a:lnTo>
                        <a:pt x="2134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10" name="Arc 128"/>
                <p:cNvSpPr>
                  <a:spLocks/>
                </p:cNvSpPr>
                <p:nvPr/>
              </p:nvSpPr>
              <p:spPr bwMode="auto">
                <a:xfrm>
                  <a:off x="1035" y="2249"/>
                  <a:ext cx="40" cy="11"/>
                </a:xfrm>
                <a:custGeom>
                  <a:avLst/>
                  <a:gdLst>
                    <a:gd name="T0" fmla="*/ 0 w 38879"/>
                    <a:gd name="T1" fmla="*/ 0 h 21600"/>
                    <a:gd name="T2" fmla="*/ 0 w 38879"/>
                    <a:gd name="T3" fmla="*/ 0 h 21600"/>
                    <a:gd name="T4" fmla="*/ 0 w 38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79"/>
                    <a:gd name="T10" fmla="*/ 0 h 21600"/>
                    <a:gd name="T11" fmla="*/ 38879 w 38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79" h="21600" fill="none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</a:path>
                    <a:path w="38879" h="21600" stroke="0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  <a:lnTo>
                        <a:pt x="2131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9"/>
            <p:cNvGrpSpPr>
              <a:grpSpLocks/>
            </p:cNvGrpSpPr>
            <p:nvPr/>
          </p:nvGrpSpPr>
          <p:grpSpPr bwMode="auto">
            <a:xfrm>
              <a:off x="1523" y="332"/>
              <a:ext cx="170" cy="169"/>
              <a:chOff x="775" y="1966"/>
              <a:chExt cx="170" cy="169"/>
            </a:xfrm>
          </p:grpSpPr>
          <p:sp>
            <p:nvSpPr>
              <p:cNvPr id="18773" name="Freeform 130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4" name="Freeform 131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5" name="Rectangle 132"/>
              <p:cNvSpPr>
                <a:spLocks noChangeArrowheads="1"/>
              </p:cNvSpPr>
              <p:nvPr/>
            </p:nvSpPr>
            <p:spPr bwMode="auto">
              <a:xfrm>
                <a:off x="799" y="2086"/>
                <a:ext cx="130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6" name="Rectangle 133"/>
              <p:cNvSpPr>
                <a:spLocks noChangeArrowheads="1"/>
              </p:cNvSpPr>
              <p:nvPr/>
            </p:nvSpPr>
            <p:spPr bwMode="auto">
              <a:xfrm>
                <a:off x="800" y="2087"/>
                <a:ext cx="128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7" name="Freeform 134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8" name="Freeform 135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79" name="Freeform 136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0" name="Freeform 137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1" name="Freeform 138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2" name="Freeform 139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3" name="Rectangle 140"/>
              <p:cNvSpPr>
                <a:spLocks noChangeArrowheads="1"/>
              </p:cNvSpPr>
              <p:nvPr/>
            </p:nvSpPr>
            <p:spPr bwMode="auto">
              <a:xfrm>
                <a:off x="802" y="1981"/>
                <a:ext cx="128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4" name="Rectangle 141"/>
              <p:cNvSpPr>
                <a:spLocks noChangeArrowheads="1"/>
              </p:cNvSpPr>
              <p:nvPr/>
            </p:nvSpPr>
            <p:spPr bwMode="auto">
              <a:xfrm>
                <a:off x="813" y="1993"/>
                <a:ext cx="104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5" name="Freeform 142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6" name="Freeform 143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7" name="Freeform 144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8" name="Freeform 145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89" name="Freeform 146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90" name="Freeform 147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91" name="Rectangle 148"/>
              <p:cNvSpPr>
                <a:spLocks noChangeArrowheads="1"/>
              </p:cNvSpPr>
              <p:nvPr/>
            </p:nvSpPr>
            <p:spPr bwMode="auto">
              <a:xfrm>
                <a:off x="775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92" name="Rectangle 149"/>
              <p:cNvSpPr>
                <a:spLocks noChangeArrowheads="1"/>
              </p:cNvSpPr>
              <p:nvPr/>
            </p:nvSpPr>
            <p:spPr bwMode="auto">
              <a:xfrm>
                <a:off x="776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50"/>
            <p:cNvGrpSpPr>
              <a:grpSpLocks/>
            </p:cNvGrpSpPr>
            <p:nvPr/>
          </p:nvGrpSpPr>
          <p:grpSpPr bwMode="auto">
            <a:xfrm>
              <a:off x="1568" y="370"/>
              <a:ext cx="92" cy="56"/>
              <a:chOff x="820" y="2004"/>
              <a:chExt cx="92" cy="56"/>
            </a:xfrm>
          </p:grpSpPr>
          <p:grpSp>
            <p:nvGrpSpPr>
              <p:cNvPr id="15" name="Group 151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764" name="Oval 152"/>
                <p:cNvSpPr>
                  <a:spLocks noChangeArrowheads="1"/>
                </p:cNvSpPr>
                <p:nvPr/>
              </p:nvSpPr>
              <p:spPr bwMode="auto">
                <a:xfrm>
                  <a:off x="852" y="2004"/>
                  <a:ext cx="4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5" name="Oval 153"/>
                <p:cNvSpPr>
                  <a:spLocks noChangeArrowheads="1"/>
                </p:cNvSpPr>
                <p:nvPr/>
              </p:nvSpPr>
              <p:spPr bwMode="auto">
                <a:xfrm>
                  <a:off x="830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6" name="Oval 154"/>
                <p:cNvSpPr>
                  <a:spLocks noChangeArrowheads="1"/>
                </p:cNvSpPr>
                <p:nvPr/>
              </p:nvSpPr>
              <p:spPr bwMode="auto">
                <a:xfrm>
                  <a:off x="820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7" name="Oval 155"/>
                <p:cNvSpPr>
                  <a:spLocks noChangeArrowheads="1"/>
                </p:cNvSpPr>
                <p:nvPr/>
              </p:nvSpPr>
              <p:spPr bwMode="auto">
                <a:xfrm>
                  <a:off x="826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8" name="Oval 156"/>
                <p:cNvSpPr>
                  <a:spLocks noChangeArrowheads="1"/>
                </p:cNvSpPr>
                <p:nvPr/>
              </p:nvSpPr>
              <p:spPr bwMode="auto">
                <a:xfrm>
                  <a:off x="848" y="2036"/>
                  <a:ext cx="48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9" name="Oval 157"/>
                <p:cNvSpPr>
                  <a:spLocks noChangeArrowheads="1"/>
                </p:cNvSpPr>
                <p:nvPr/>
              </p:nvSpPr>
              <p:spPr bwMode="auto">
                <a:xfrm>
                  <a:off x="878" y="2010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0" name="Oval 158"/>
                <p:cNvSpPr>
                  <a:spLocks noChangeArrowheads="1"/>
                </p:cNvSpPr>
                <p:nvPr/>
              </p:nvSpPr>
              <p:spPr bwMode="auto">
                <a:xfrm>
                  <a:off x="882" y="2022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1" name="Oval 159"/>
                <p:cNvSpPr>
                  <a:spLocks noChangeArrowheads="1"/>
                </p:cNvSpPr>
                <p:nvPr/>
              </p:nvSpPr>
              <p:spPr bwMode="auto">
                <a:xfrm>
                  <a:off x="880" y="2026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72" name="Oval 160"/>
                <p:cNvSpPr>
                  <a:spLocks noChangeArrowheads="1"/>
                </p:cNvSpPr>
                <p:nvPr/>
              </p:nvSpPr>
              <p:spPr bwMode="auto">
                <a:xfrm>
                  <a:off x="836" y="2018"/>
                  <a:ext cx="6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61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748" name="Arc 162"/>
                <p:cNvSpPr>
                  <a:spLocks/>
                </p:cNvSpPr>
                <p:nvPr/>
              </p:nvSpPr>
              <p:spPr bwMode="auto">
                <a:xfrm>
                  <a:off x="853" y="2004"/>
                  <a:ext cx="38" cy="12"/>
                </a:xfrm>
                <a:custGeom>
                  <a:avLst/>
                  <a:gdLst>
                    <a:gd name="T0" fmla="*/ 0 w 41217"/>
                    <a:gd name="T1" fmla="*/ 0 h 21600"/>
                    <a:gd name="T2" fmla="*/ 0 w 41217"/>
                    <a:gd name="T3" fmla="*/ 0 h 21600"/>
                    <a:gd name="T4" fmla="*/ 0 w 4121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217"/>
                    <a:gd name="T10" fmla="*/ 0 h 21600"/>
                    <a:gd name="T11" fmla="*/ 41217 w 4121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217" h="21600" fill="none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</a:path>
                    <a:path w="41217" h="21600" stroke="0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  <a:lnTo>
                        <a:pt x="2081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49" name="Arc 163"/>
                <p:cNvSpPr>
                  <a:spLocks/>
                </p:cNvSpPr>
                <p:nvPr/>
              </p:nvSpPr>
              <p:spPr bwMode="auto">
                <a:xfrm>
                  <a:off x="854" y="2005"/>
                  <a:ext cx="36" cy="11"/>
                </a:xfrm>
                <a:custGeom>
                  <a:avLst/>
                  <a:gdLst>
                    <a:gd name="T0" fmla="*/ 0 w 41081"/>
                    <a:gd name="T1" fmla="*/ 0 h 21600"/>
                    <a:gd name="T2" fmla="*/ 0 w 41081"/>
                    <a:gd name="T3" fmla="*/ 0 h 21600"/>
                    <a:gd name="T4" fmla="*/ 0 w 410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1"/>
                    <a:gd name="T10" fmla="*/ 0 h 21600"/>
                    <a:gd name="T11" fmla="*/ 41081 w 410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1" h="21600" fill="none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</a:path>
                    <a:path w="41081" h="21600" stroke="0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  <a:lnTo>
                        <a:pt x="2075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0" name="Arc 164"/>
                <p:cNvSpPr>
                  <a:spLocks/>
                </p:cNvSpPr>
                <p:nvPr/>
              </p:nvSpPr>
              <p:spPr bwMode="auto">
                <a:xfrm>
                  <a:off x="830" y="2010"/>
                  <a:ext cx="23" cy="14"/>
                </a:xfrm>
                <a:custGeom>
                  <a:avLst/>
                  <a:gdLst>
                    <a:gd name="T0" fmla="*/ 0 w 33372"/>
                    <a:gd name="T1" fmla="*/ 0 h 25836"/>
                    <a:gd name="T2" fmla="*/ 0 w 33372"/>
                    <a:gd name="T3" fmla="*/ 0 h 25836"/>
                    <a:gd name="T4" fmla="*/ 0 w 33372"/>
                    <a:gd name="T5" fmla="*/ 0 h 25836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5836"/>
                    <a:gd name="T11" fmla="*/ 33372 w 33372"/>
                    <a:gd name="T12" fmla="*/ 25836 h 258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5836" fill="none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5836" stroke="0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1" name="Arc 165"/>
                <p:cNvSpPr>
                  <a:spLocks/>
                </p:cNvSpPr>
                <p:nvPr/>
              </p:nvSpPr>
              <p:spPr bwMode="auto">
                <a:xfrm>
                  <a:off x="831" y="2011"/>
                  <a:ext cx="22" cy="13"/>
                </a:xfrm>
                <a:custGeom>
                  <a:avLst/>
                  <a:gdLst>
                    <a:gd name="T0" fmla="*/ 0 w 33223"/>
                    <a:gd name="T1" fmla="*/ 0 h 25910"/>
                    <a:gd name="T2" fmla="*/ 0 w 33223"/>
                    <a:gd name="T3" fmla="*/ 0 h 25910"/>
                    <a:gd name="T4" fmla="*/ 0 w 33223"/>
                    <a:gd name="T5" fmla="*/ 0 h 25910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5910"/>
                    <a:gd name="T11" fmla="*/ 33223 w 33223"/>
                    <a:gd name="T12" fmla="*/ 25910 h 259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5910" fill="none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5910" stroke="0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2" name="Arc 166"/>
                <p:cNvSpPr>
                  <a:spLocks/>
                </p:cNvSpPr>
                <p:nvPr/>
              </p:nvSpPr>
              <p:spPr bwMode="auto">
                <a:xfrm>
                  <a:off x="826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3" name="Arc 167"/>
                <p:cNvSpPr>
                  <a:spLocks/>
                </p:cNvSpPr>
                <p:nvPr/>
              </p:nvSpPr>
              <p:spPr bwMode="auto">
                <a:xfrm>
                  <a:off x="827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4" name="Arc 168"/>
                <p:cNvSpPr>
                  <a:spLocks/>
                </p:cNvSpPr>
                <p:nvPr/>
              </p:nvSpPr>
              <p:spPr bwMode="auto">
                <a:xfrm>
                  <a:off x="890" y="2010"/>
                  <a:ext cx="18" cy="14"/>
                </a:xfrm>
                <a:custGeom>
                  <a:avLst/>
                  <a:gdLst>
                    <a:gd name="T0" fmla="*/ 0 w 26126"/>
                    <a:gd name="T1" fmla="*/ 0 h 32795"/>
                    <a:gd name="T2" fmla="*/ 0 w 26126"/>
                    <a:gd name="T3" fmla="*/ 0 h 32795"/>
                    <a:gd name="T4" fmla="*/ 0 w 26126"/>
                    <a:gd name="T5" fmla="*/ 0 h 32795"/>
                    <a:gd name="T6" fmla="*/ 0 60000 65536"/>
                    <a:gd name="T7" fmla="*/ 0 60000 65536"/>
                    <a:gd name="T8" fmla="*/ 0 60000 65536"/>
                    <a:gd name="T9" fmla="*/ 0 w 26126"/>
                    <a:gd name="T10" fmla="*/ 0 h 32795"/>
                    <a:gd name="T11" fmla="*/ 26126 w 26126"/>
                    <a:gd name="T12" fmla="*/ 32795 h 327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126" h="32795" fill="none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</a:path>
                    <a:path w="26126" h="32795" stroke="0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  <a:lnTo>
                        <a:pt x="452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5" name="Arc 169"/>
                <p:cNvSpPr>
                  <a:spLocks/>
                </p:cNvSpPr>
                <p:nvPr/>
              </p:nvSpPr>
              <p:spPr bwMode="auto">
                <a:xfrm>
                  <a:off x="890" y="2011"/>
                  <a:ext cx="17" cy="12"/>
                </a:xfrm>
                <a:custGeom>
                  <a:avLst/>
                  <a:gdLst>
                    <a:gd name="T0" fmla="*/ 0 w 25919"/>
                    <a:gd name="T1" fmla="*/ 0 h 33197"/>
                    <a:gd name="T2" fmla="*/ 0 w 25919"/>
                    <a:gd name="T3" fmla="*/ 0 h 33197"/>
                    <a:gd name="T4" fmla="*/ 0 w 25919"/>
                    <a:gd name="T5" fmla="*/ 0 h 33197"/>
                    <a:gd name="T6" fmla="*/ 0 60000 65536"/>
                    <a:gd name="T7" fmla="*/ 0 60000 65536"/>
                    <a:gd name="T8" fmla="*/ 0 60000 65536"/>
                    <a:gd name="T9" fmla="*/ 0 w 25919"/>
                    <a:gd name="T10" fmla="*/ 0 h 33197"/>
                    <a:gd name="T11" fmla="*/ 25919 w 25919"/>
                    <a:gd name="T12" fmla="*/ 33197 h 331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19" h="33197" fill="none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</a:path>
                    <a:path w="25919" h="33197" stroke="0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  <a:lnTo>
                        <a:pt x="431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6" name="Arc 170"/>
                <p:cNvSpPr>
                  <a:spLocks/>
                </p:cNvSpPr>
                <p:nvPr/>
              </p:nvSpPr>
              <p:spPr bwMode="auto">
                <a:xfrm>
                  <a:off x="896" y="2024"/>
                  <a:ext cx="16" cy="13"/>
                </a:xfrm>
                <a:custGeom>
                  <a:avLst/>
                  <a:gdLst>
                    <a:gd name="T0" fmla="*/ 0 w 21600"/>
                    <a:gd name="T1" fmla="*/ 0 h 28809"/>
                    <a:gd name="T2" fmla="*/ 0 w 21600"/>
                    <a:gd name="T3" fmla="*/ 0 h 28809"/>
                    <a:gd name="T4" fmla="*/ 0 w 21600"/>
                    <a:gd name="T5" fmla="*/ 0 h 288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809"/>
                    <a:gd name="T11" fmla="*/ 21600 w 21600"/>
                    <a:gd name="T12" fmla="*/ 28809 h 288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809" fill="none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</a:path>
                    <a:path w="21600" h="28809" stroke="0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  <a:lnTo>
                        <a:pt x="0" y="1659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7" name="Arc 171"/>
                <p:cNvSpPr>
                  <a:spLocks/>
                </p:cNvSpPr>
                <p:nvPr/>
              </p:nvSpPr>
              <p:spPr bwMode="auto">
                <a:xfrm>
                  <a:off x="896" y="2025"/>
                  <a:ext cx="15" cy="12"/>
                </a:xfrm>
                <a:custGeom>
                  <a:avLst/>
                  <a:gdLst>
                    <a:gd name="T0" fmla="*/ 0 w 21600"/>
                    <a:gd name="T1" fmla="*/ 0 h 29422"/>
                    <a:gd name="T2" fmla="*/ 0 w 21600"/>
                    <a:gd name="T3" fmla="*/ 0 h 29422"/>
                    <a:gd name="T4" fmla="*/ 0 w 21600"/>
                    <a:gd name="T5" fmla="*/ 0 h 294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422"/>
                    <a:gd name="T11" fmla="*/ 21600 w 21600"/>
                    <a:gd name="T12" fmla="*/ 29422 h 294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422" fill="none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</a:path>
                    <a:path w="21600" h="29422" stroke="0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  <a:lnTo>
                        <a:pt x="0" y="1686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8" name="Arc 172"/>
                <p:cNvSpPr>
                  <a:spLocks/>
                </p:cNvSpPr>
                <p:nvPr/>
              </p:nvSpPr>
              <p:spPr bwMode="auto">
                <a:xfrm>
                  <a:off x="890" y="2037"/>
                  <a:ext cx="20" cy="19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59" name="Arc 173"/>
                <p:cNvSpPr>
                  <a:spLocks/>
                </p:cNvSpPr>
                <p:nvPr/>
              </p:nvSpPr>
              <p:spPr bwMode="auto">
                <a:xfrm>
                  <a:off x="891" y="2037"/>
                  <a:ext cx="18" cy="18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0" name="Arc 174"/>
                <p:cNvSpPr>
                  <a:spLocks/>
                </p:cNvSpPr>
                <p:nvPr/>
              </p:nvSpPr>
              <p:spPr bwMode="auto">
                <a:xfrm>
                  <a:off x="820" y="2024"/>
                  <a:ext cx="10" cy="17"/>
                </a:xfrm>
                <a:custGeom>
                  <a:avLst/>
                  <a:gdLst>
                    <a:gd name="T0" fmla="*/ 0 w 21600"/>
                    <a:gd name="T1" fmla="*/ 0 h 41382"/>
                    <a:gd name="T2" fmla="*/ 0 w 21600"/>
                    <a:gd name="T3" fmla="*/ 0 h 41382"/>
                    <a:gd name="T4" fmla="*/ 0 w 21600"/>
                    <a:gd name="T5" fmla="*/ 0 h 413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82"/>
                    <a:gd name="T11" fmla="*/ 21600 w 21600"/>
                    <a:gd name="T12" fmla="*/ 41382 h 41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82" fill="none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</a:path>
                    <a:path w="21600" h="41382" stroke="0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  <a:lnTo>
                        <a:pt x="21600" y="2152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1" name="Arc 175"/>
                <p:cNvSpPr>
                  <a:spLocks/>
                </p:cNvSpPr>
                <p:nvPr/>
              </p:nvSpPr>
              <p:spPr bwMode="auto">
                <a:xfrm>
                  <a:off x="821" y="2025"/>
                  <a:ext cx="9" cy="15"/>
                </a:xfrm>
                <a:custGeom>
                  <a:avLst/>
                  <a:gdLst>
                    <a:gd name="T0" fmla="*/ 0 w 21600"/>
                    <a:gd name="T1" fmla="*/ 0 h 41421"/>
                    <a:gd name="T2" fmla="*/ 0 w 21600"/>
                    <a:gd name="T3" fmla="*/ 0 h 41421"/>
                    <a:gd name="T4" fmla="*/ 0 w 21600"/>
                    <a:gd name="T5" fmla="*/ 0 h 414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1"/>
                    <a:gd name="T11" fmla="*/ 21600 w 21600"/>
                    <a:gd name="T12" fmla="*/ 41421 h 41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1" fill="none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</a:path>
                    <a:path w="21600" h="41421" stroke="0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  <a:lnTo>
                        <a:pt x="21600" y="2153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2" name="Arc 176"/>
                <p:cNvSpPr>
                  <a:spLocks/>
                </p:cNvSpPr>
                <p:nvPr/>
              </p:nvSpPr>
              <p:spPr bwMode="auto">
                <a:xfrm>
                  <a:off x="849" y="2048"/>
                  <a:ext cx="42" cy="12"/>
                </a:xfrm>
                <a:custGeom>
                  <a:avLst/>
                  <a:gdLst>
                    <a:gd name="T0" fmla="*/ 0 w 39208"/>
                    <a:gd name="T1" fmla="*/ 0 h 21600"/>
                    <a:gd name="T2" fmla="*/ 0 w 39208"/>
                    <a:gd name="T3" fmla="*/ 0 h 21600"/>
                    <a:gd name="T4" fmla="*/ 0 w 392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208"/>
                    <a:gd name="T10" fmla="*/ 0 h 21600"/>
                    <a:gd name="T11" fmla="*/ 39208 w 392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08" h="21600" fill="none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</a:path>
                    <a:path w="39208" h="21600" stroke="0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  <a:lnTo>
                        <a:pt x="2100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63" name="Arc 177"/>
                <p:cNvSpPr>
                  <a:spLocks/>
                </p:cNvSpPr>
                <p:nvPr/>
              </p:nvSpPr>
              <p:spPr bwMode="auto">
                <a:xfrm>
                  <a:off x="850" y="2048"/>
                  <a:ext cx="40" cy="11"/>
                </a:xfrm>
                <a:custGeom>
                  <a:avLst/>
                  <a:gdLst>
                    <a:gd name="T0" fmla="*/ 0 w 38927"/>
                    <a:gd name="T1" fmla="*/ 0 h 21600"/>
                    <a:gd name="T2" fmla="*/ 0 w 38927"/>
                    <a:gd name="T3" fmla="*/ 0 h 21600"/>
                    <a:gd name="T4" fmla="*/ 0 w 3892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27"/>
                    <a:gd name="T10" fmla="*/ 0 h 21600"/>
                    <a:gd name="T11" fmla="*/ 38927 w 3892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27" h="21600" fill="none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</a:path>
                    <a:path w="38927" h="21600" stroke="0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  <a:lnTo>
                        <a:pt x="20955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" name="Group 178"/>
          <p:cNvGrpSpPr>
            <a:grpSpLocks/>
          </p:cNvGrpSpPr>
          <p:nvPr/>
        </p:nvGrpSpPr>
        <p:grpSpPr bwMode="auto">
          <a:xfrm>
            <a:off x="434978" y="1940720"/>
            <a:ext cx="1179513" cy="603647"/>
            <a:chOff x="1372" y="240"/>
            <a:chExt cx="836" cy="549"/>
          </a:xfrm>
        </p:grpSpPr>
        <p:grpSp>
          <p:nvGrpSpPr>
            <p:cNvPr id="18" name="Group 179"/>
            <p:cNvGrpSpPr>
              <a:grpSpLocks/>
            </p:cNvGrpSpPr>
            <p:nvPr/>
          </p:nvGrpSpPr>
          <p:grpSpPr bwMode="auto">
            <a:xfrm>
              <a:off x="1372" y="240"/>
              <a:ext cx="833" cy="499"/>
              <a:chOff x="628" y="1878"/>
              <a:chExt cx="833" cy="499"/>
            </a:xfrm>
          </p:grpSpPr>
          <p:sp>
            <p:nvSpPr>
              <p:cNvPr id="18728" name="Oval 180"/>
              <p:cNvSpPr>
                <a:spLocks noChangeArrowheads="1"/>
              </p:cNvSpPr>
              <p:nvPr/>
            </p:nvSpPr>
            <p:spPr bwMode="auto">
              <a:xfrm>
                <a:off x="912" y="1878"/>
                <a:ext cx="363" cy="20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9" name="Oval 181"/>
              <p:cNvSpPr>
                <a:spLocks noChangeArrowheads="1"/>
              </p:cNvSpPr>
              <p:nvPr/>
            </p:nvSpPr>
            <p:spPr bwMode="auto">
              <a:xfrm>
                <a:off x="713" y="1932"/>
                <a:ext cx="278" cy="20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0" name="Oval 182"/>
              <p:cNvSpPr>
                <a:spLocks noChangeArrowheads="1"/>
              </p:cNvSpPr>
              <p:nvPr/>
            </p:nvSpPr>
            <p:spPr bwMode="auto">
              <a:xfrm>
                <a:off x="628" y="2056"/>
                <a:ext cx="188" cy="169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1" name="Oval 183"/>
              <p:cNvSpPr>
                <a:spLocks noChangeArrowheads="1"/>
              </p:cNvSpPr>
              <p:nvPr/>
            </p:nvSpPr>
            <p:spPr bwMode="auto">
              <a:xfrm>
                <a:off x="685" y="2131"/>
                <a:ext cx="282" cy="18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2" name="Oval 184"/>
              <p:cNvSpPr>
                <a:spLocks noChangeArrowheads="1"/>
              </p:cNvSpPr>
              <p:nvPr/>
            </p:nvSpPr>
            <p:spPr bwMode="auto">
              <a:xfrm>
                <a:off x="884" y="2161"/>
                <a:ext cx="422" cy="216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3" name="Oval 185"/>
              <p:cNvSpPr>
                <a:spLocks noChangeArrowheads="1"/>
              </p:cNvSpPr>
              <p:nvPr/>
            </p:nvSpPr>
            <p:spPr bwMode="auto">
              <a:xfrm>
                <a:off x="1152" y="1938"/>
                <a:ext cx="271" cy="162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4" name="Oval 186"/>
              <p:cNvSpPr>
                <a:spLocks noChangeArrowheads="1"/>
              </p:cNvSpPr>
              <p:nvPr/>
            </p:nvSpPr>
            <p:spPr bwMode="auto">
              <a:xfrm>
                <a:off x="1193" y="2042"/>
                <a:ext cx="268" cy="163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5" name="Oval 187"/>
              <p:cNvSpPr>
                <a:spLocks noChangeArrowheads="1"/>
              </p:cNvSpPr>
              <p:nvPr/>
            </p:nvSpPr>
            <p:spPr bwMode="auto">
              <a:xfrm>
                <a:off x="1169" y="2076"/>
                <a:ext cx="266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36" name="Oval 188"/>
              <p:cNvSpPr>
                <a:spLocks noChangeArrowheads="1"/>
              </p:cNvSpPr>
              <p:nvPr/>
            </p:nvSpPr>
            <p:spPr bwMode="auto">
              <a:xfrm>
                <a:off x="779" y="1996"/>
                <a:ext cx="541" cy="267"/>
              </a:xfrm>
              <a:prstGeom prst="ellipse">
                <a:avLst/>
              </a:pr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89"/>
            <p:cNvGrpSpPr>
              <a:grpSpLocks/>
            </p:cNvGrpSpPr>
            <p:nvPr/>
          </p:nvGrpSpPr>
          <p:grpSpPr bwMode="auto">
            <a:xfrm>
              <a:off x="1372" y="286"/>
              <a:ext cx="836" cy="503"/>
              <a:chOff x="628" y="1876"/>
              <a:chExt cx="836" cy="503"/>
            </a:xfrm>
          </p:grpSpPr>
          <p:sp>
            <p:nvSpPr>
              <p:cNvPr id="18712" name="Arc 190"/>
              <p:cNvSpPr>
                <a:spLocks/>
              </p:cNvSpPr>
              <p:nvPr/>
            </p:nvSpPr>
            <p:spPr bwMode="auto">
              <a:xfrm>
                <a:off x="921" y="1876"/>
                <a:ext cx="346" cy="104"/>
              </a:xfrm>
              <a:custGeom>
                <a:avLst/>
                <a:gdLst>
                  <a:gd name="T0" fmla="*/ 0 w 40736"/>
                  <a:gd name="T1" fmla="*/ 0 h 21600"/>
                  <a:gd name="T2" fmla="*/ 0 w 40736"/>
                  <a:gd name="T3" fmla="*/ 0 h 21600"/>
                  <a:gd name="T4" fmla="*/ 0 w 407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736"/>
                  <a:gd name="T10" fmla="*/ 0 h 21600"/>
                  <a:gd name="T11" fmla="*/ 40736 w 407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736" h="21600" fill="none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</a:path>
                  <a:path w="40736" h="21600" stroke="0" extrusionOk="0">
                    <a:moveTo>
                      <a:pt x="0" y="14968"/>
                    </a:moveTo>
                    <a:cubicBezTo>
                      <a:pt x="2878" y="6046"/>
                      <a:pt x="11182" y="-1"/>
                      <a:pt x="20557" y="0"/>
                    </a:cubicBezTo>
                    <a:cubicBezTo>
                      <a:pt x="29513" y="0"/>
                      <a:pt x="37541" y="5528"/>
                      <a:pt x="40736" y="13895"/>
                    </a:cubicBezTo>
                    <a:lnTo>
                      <a:pt x="2055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3" name="Arc 191"/>
              <p:cNvSpPr>
                <a:spLocks/>
              </p:cNvSpPr>
              <p:nvPr/>
            </p:nvSpPr>
            <p:spPr bwMode="auto">
              <a:xfrm>
                <a:off x="923" y="1878"/>
                <a:ext cx="342" cy="102"/>
              </a:xfrm>
              <a:custGeom>
                <a:avLst/>
                <a:gdLst>
                  <a:gd name="T0" fmla="*/ 0 w 40698"/>
                  <a:gd name="T1" fmla="*/ 0 h 21600"/>
                  <a:gd name="T2" fmla="*/ 0 w 40698"/>
                  <a:gd name="T3" fmla="*/ 0 h 21600"/>
                  <a:gd name="T4" fmla="*/ 0 w 406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698"/>
                  <a:gd name="T10" fmla="*/ 0 h 21600"/>
                  <a:gd name="T11" fmla="*/ 40698 w 40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698" h="21600" fill="none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</a:path>
                  <a:path w="40698" h="21600" stroke="0" extrusionOk="0">
                    <a:moveTo>
                      <a:pt x="-1" y="14916"/>
                    </a:moveTo>
                    <a:cubicBezTo>
                      <a:pt x="2894" y="6021"/>
                      <a:pt x="11185" y="-1"/>
                      <a:pt x="20540" y="0"/>
                    </a:cubicBezTo>
                    <a:cubicBezTo>
                      <a:pt x="29474" y="0"/>
                      <a:pt x="37487" y="5501"/>
                      <a:pt x="40697" y="13839"/>
                    </a:cubicBezTo>
                    <a:lnTo>
                      <a:pt x="2054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4" name="Arc 192"/>
              <p:cNvSpPr>
                <a:spLocks/>
              </p:cNvSpPr>
              <p:nvPr/>
            </p:nvSpPr>
            <p:spPr bwMode="auto">
              <a:xfrm>
                <a:off x="713" y="1930"/>
                <a:ext cx="214" cy="126"/>
              </a:xfrm>
              <a:custGeom>
                <a:avLst/>
                <a:gdLst>
                  <a:gd name="T0" fmla="*/ 0 w 32990"/>
                  <a:gd name="T1" fmla="*/ 0 h 25945"/>
                  <a:gd name="T2" fmla="*/ 0 w 32990"/>
                  <a:gd name="T3" fmla="*/ 0 h 25945"/>
                  <a:gd name="T4" fmla="*/ 0 w 32990"/>
                  <a:gd name="T5" fmla="*/ 0 h 25945"/>
                  <a:gd name="T6" fmla="*/ 0 60000 65536"/>
                  <a:gd name="T7" fmla="*/ 0 60000 65536"/>
                  <a:gd name="T8" fmla="*/ 0 60000 65536"/>
                  <a:gd name="T9" fmla="*/ 0 w 32990"/>
                  <a:gd name="T10" fmla="*/ 0 h 25945"/>
                  <a:gd name="T11" fmla="*/ 32990 w 32990"/>
                  <a:gd name="T12" fmla="*/ 25945 h 259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90" h="25945" fill="none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</a:path>
                  <a:path w="32990" h="25945" stroke="0" extrusionOk="0">
                    <a:moveTo>
                      <a:pt x="441" y="25945"/>
                    </a:moveTo>
                    <a:cubicBezTo>
                      <a:pt x="147" y="24515"/>
                      <a:pt x="0" y="2305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25" y="-1"/>
                      <a:pt x="29569" y="1124"/>
                      <a:pt x="32989" y="3247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5" name="Arc 193"/>
              <p:cNvSpPr>
                <a:spLocks/>
              </p:cNvSpPr>
              <p:nvPr/>
            </p:nvSpPr>
            <p:spPr bwMode="auto">
              <a:xfrm>
                <a:off x="715" y="1932"/>
                <a:ext cx="211" cy="123"/>
              </a:xfrm>
              <a:custGeom>
                <a:avLst/>
                <a:gdLst>
                  <a:gd name="T0" fmla="*/ 0 w 32950"/>
                  <a:gd name="T1" fmla="*/ 0 h 25966"/>
                  <a:gd name="T2" fmla="*/ 0 w 32950"/>
                  <a:gd name="T3" fmla="*/ 0 h 25966"/>
                  <a:gd name="T4" fmla="*/ 0 w 32950"/>
                  <a:gd name="T5" fmla="*/ 0 h 25966"/>
                  <a:gd name="T6" fmla="*/ 0 60000 65536"/>
                  <a:gd name="T7" fmla="*/ 0 60000 65536"/>
                  <a:gd name="T8" fmla="*/ 0 60000 65536"/>
                  <a:gd name="T9" fmla="*/ 0 w 32950"/>
                  <a:gd name="T10" fmla="*/ 0 h 25966"/>
                  <a:gd name="T11" fmla="*/ 32950 w 32950"/>
                  <a:gd name="T12" fmla="*/ 25966 h 259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950" h="25966" fill="none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</a:path>
                  <a:path w="32950" h="25966" stroke="0" extrusionOk="0">
                    <a:moveTo>
                      <a:pt x="445" y="25966"/>
                    </a:moveTo>
                    <a:cubicBezTo>
                      <a:pt x="149" y="24529"/>
                      <a:pt x="0" y="2306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8" y="-1"/>
                      <a:pt x="29538" y="1115"/>
                      <a:pt x="32949" y="322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6" name="Arc 194"/>
              <p:cNvSpPr>
                <a:spLocks/>
              </p:cNvSpPr>
              <p:nvPr/>
            </p:nvSpPr>
            <p:spPr bwMode="auto">
              <a:xfrm>
                <a:off x="682" y="2217"/>
                <a:ext cx="216" cy="99"/>
              </a:xfrm>
              <a:custGeom>
                <a:avLst/>
                <a:gdLst>
                  <a:gd name="T0" fmla="*/ 0 w 32074"/>
                  <a:gd name="T1" fmla="*/ 0 h 22517"/>
                  <a:gd name="T2" fmla="*/ 0 w 32074"/>
                  <a:gd name="T3" fmla="*/ 0 h 22517"/>
                  <a:gd name="T4" fmla="*/ 0 w 32074"/>
                  <a:gd name="T5" fmla="*/ 0 h 22517"/>
                  <a:gd name="T6" fmla="*/ 0 60000 65536"/>
                  <a:gd name="T7" fmla="*/ 0 60000 65536"/>
                  <a:gd name="T8" fmla="*/ 0 60000 65536"/>
                  <a:gd name="T9" fmla="*/ 0 w 32074"/>
                  <a:gd name="T10" fmla="*/ 0 h 22517"/>
                  <a:gd name="T11" fmla="*/ 32074 w 32074"/>
                  <a:gd name="T12" fmla="*/ 22517 h 22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74" h="22517" fill="none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</a:path>
                  <a:path w="32074" h="22517" stroke="0" extrusionOk="0">
                    <a:moveTo>
                      <a:pt x="32073" y="19807"/>
                    </a:moveTo>
                    <a:cubicBezTo>
                      <a:pt x="28868" y="21584"/>
                      <a:pt x="25264" y="22516"/>
                      <a:pt x="21600" y="22517"/>
                    </a:cubicBezTo>
                    <a:cubicBezTo>
                      <a:pt x="9670" y="22517"/>
                      <a:pt x="0" y="12846"/>
                      <a:pt x="0" y="917"/>
                    </a:cubicBezTo>
                    <a:cubicBezTo>
                      <a:pt x="-1" y="611"/>
                      <a:pt x="6" y="305"/>
                      <a:pt x="19" y="0"/>
                    </a:cubicBezTo>
                    <a:lnTo>
                      <a:pt x="21600" y="917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7" name="Arc 195"/>
              <p:cNvSpPr>
                <a:spLocks/>
              </p:cNvSpPr>
              <p:nvPr/>
            </p:nvSpPr>
            <p:spPr bwMode="auto">
              <a:xfrm>
                <a:off x="684" y="2217"/>
                <a:ext cx="213" cy="96"/>
              </a:xfrm>
              <a:custGeom>
                <a:avLst/>
                <a:gdLst>
                  <a:gd name="T0" fmla="*/ 0 w 32013"/>
                  <a:gd name="T1" fmla="*/ 0 h 22524"/>
                  <a:gd name="T2" fmla="*/ 0 w 32013"/>
                  <a:gd name="T3" fmla="*/ 0 h 22524"/>
                  <a:gd name="T4" fmla="*/ 0 w 32013"/>
                  <a:gd name="T5" fmla="*/ 0 h 22524"/>
                  <a:gd name="T6" fmla="*/ 0 60000 65536"/>
                  <a:gd name="T7" fmla="*/ 0 60000 65536"/>
                  <a:gd name="T8" fmla="*/ 0 60000 65536"/>
                  <a:gd name="T9" fmla="*/ 0 w 32013"/>
                  <a:gd name="T10" fmla="*/ 0 h 22524"/>
                  <a:gd name="T11" fmla="*/ 32013 w 32013"/>
                  <a:gd name="T12" fmla="*/ 22524 h 225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013" h="22524" fill="none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</a:path>
                  <a:path w="32013" h="22524" stroke="0" extrusionOk="0">
                    <a:moveTo>
                      <a:pt x="32013" y="19848"/>
                    </a:moveTo>
                    <a:cubicBezTo>
                      <a:pt x="28823" y="21603"/>
                      <a:pt x="25241" y="22523"/>
                      <a:pt x="21600" y="22524"/>
                    </a:cubicBezTo>
                    <a:cubicBezTo>
                      <a:pt x="9670" y="22524"/>
                      <a:pt x="0" y="12853"/>
                      <a:pt x="0" y="924"/>
                    </a:cubicBezTo>
                    <a:cubicBezTo>
                      <a:pt x="-1" y="615"/>
                      <a:pt x="6" y="307"/>
                      <a:pt x="19" y="-1"/>
                    </a:cubicBezTo>
                    <a:lnTo>
                      <a:pt x="21600" y="92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8" name="Arc 196"/>
              <p:cNvSpPr>
                <a:spLocks/>
              </p:cNvSpPr>
              <p:nvPr/>
            </p:nvSpPr>
            <p:spPr bwMode="auto">
              <a:xfrm>
                <a:off x="1262" y="1936"/>
                <a:ext cx="164" cy="120"/>
              </a:xfrm>
              <a:custGeom>
                <a:avLst/>
                <a:gdLst>
                  <a:gd name="T0" fmla="*/ 0 w 26077"/>
                  <a:gd name="T1" fmla="*/ 0 h 32051"/>
                  <a:gd name="T2" fmla="*/ 0 w 26077"/>
                  <a:gd name="T3" fmla="*/ 0 h 32051"/>
                  <a:gd name="T4" fmla="*/ 0 w 26077"/>
                  <a:gd name="T5" fmla="*/ 0 h 32051"/>
                  <a:gd name="T6" fmla="*/ 0 60000 65536"/>
                  <a:gd name="T7" fmla="*/ 0 60000 65536"/>
                  <a:gd name="T8" fmla="*/ 0 60000 65536"/>
                  <a:gd name="T9" fmla="*/ 0 w 26077"/>
                  <a:gd name="T10" fmla="*/ 0 h 32051"/>
                  <a:gd name="T11" fmla="*/ 26077 w 26077"/>
                  <a:gd name="T12" fmla="*/ 32051 h 32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77" h="32051" fill="none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</a:path>
                  <a:path w="26077" h="32051" stroke="0" extrusionOk="0">
                    <a:moveTo>
                      <a:pt x="0" y="469"/>
                    </a:moveTo>
                    <a:cubicBezTo>
                      <a:pt x="1471" y="157"/>
                      <a:pt x="2972" y="-1"/>
                      <a:pt x="4477" y="0"/>
                    </a:cubicBezTo>
                    <a:cubicBezTo>
                      <a:pt x="16406" y="0"/>
                      <a:pt x="26077" y="9670"/>
                      <a:pt x="26077" y="21600"/>
                    </a:cubicBezTo>
                    <a:cubicBezTo>
                      <a:pt x="26077" y="25255"/>
                      <a:pt x="25149" y="28851"/>
                      <a:pt x="23380" y="32051"/>
                    </a:cubicBezTo>
                    <a:lnTo>
                      <a:pt x="4477" y="2160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9" name="Arc 197"/>
              <p:cNvSpPr>
                <a:spLocks/>
              </p:cNvSpPr>
              <p:nvPr/>
            </p:nvSpPr>
            <p:spPr bwMode="auto">
              <a:xfrm>
                <a:off x="1263" y="1938"/>
                <a:ext cx="161" cy="118"/>
              </a:xfrm>
              <a:custGeom>
                <a:avLst/>
                <a:gdLst>
                  <a:gd name="T0" fmla="*/ 0 w 26034"/>
                  <a:gd name="T1" fmla="*/ 0 h 32133"/>
                  <a:gd name="T2" fmla="*/ 0 w 26034"/>
                  <a:gd name="T3" fmla="*/ 0 h 32133"/>
                  <a:gd name="T4" fmla="*/ 0 w 26034"/>
                  <a:gd name="T5" fmla="*/ 0 h 32133"/>
                  <a:gd name="T6" fmla="*/ 0 60000 65536"/>
                  <a:gd name="T7" fmla="*/ 0 60000 65536"/>
                  <a:gd name="T8" fmla="*/ 0 60000 65536"/>
                  <a:gd name="T9" fmla="*/ 0 w 26034"/>
                  <a:gd name="T10" fmla="*/ 0 h 32133"/>
                  <a:gd name="T11" fmla="*/ 26034 w 26034"/>
                  <a:gd name="T12" fmla="*/ 32133 h 32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034" h="32133" fill="none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</a:path>
                  <a:path w="26034" h="32133" stroke="0" extrusionOk="0">
                    <a:moveTo>
                      <a:pt x="-1" y="459"/>
                    </a:moveTo>
                    <a:cubicBezTo>
                      <a:pt x="1458" y="154"/>
                      <a:pt x="2944" y="-1"/>
                      <a:pt x="4434" y="0"/>
                    </a:cubicBezTo>
                    <a:cubicBezTo>
                      <a:pt x="16363" y="0"/>
                      <a:pt x="26034" y="9670"/>
                      <a:pt x="26034" y="21600"/>
                    </a:cubicBezTo>
                    <a:cubicBezTo>
                      <a:pt x="26034" y="25287"/>
                      <a:pt x="25089" y="28913"/>
                      <a:pt x="23291" y="32132"/>
                    </a:cubicBezTo>
                    <a:lnTo>
                      <a:pt x="4434" y="2160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0" name="Arc 198"/>
              <p:cNvSpPr>
                <a:spLocks/>
              </p:cNvSpPr>
              <p:nvPr/>
            </p:nvSpPr>
            <p:spPr bwMode="auto">
              <a:xfrm>
                <a:off x="1308" y="2056"/>
                <a:ext cx="156" cy="119"/>
              </a:xfrm>
              <a:custGeom>
                <a:avLst/>
                <a:gdLst>
                  <a:gd name="T0" fmla="*/ 0 w 21600"/>
                  <a:gd name="T1" fmla="*/ 0 h 29154"/>
                  <a:gd name="T2" fmla="*/ 0 w 21600"/>
                  <a:gd name="T3" fmla="*/ 0 h 29154"/>
                  <a:gd name="T4" fmla="*/ 0 w 21600"/>
                  <a:gd name="T5" fmla="*/ 0 h 291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154"/>
                  <a:gd name="T11" fmla="*/ 21600 w 21600"/>
                  <a:gd name="T12" fmla="*/ 29154 h 29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154" fill="none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</a:path>
                  <a:path w="21600" h="29154" stroke="0" extrusionOk="0">
                    <a:moveTo>
                      <a:pt x="13494" y="-1"/>
                    </a:moveTo>
                    <a:cubicBezTo>
                      <a:pt x="18617" y="4098"/>
                      <a:pt x="21600" y="10304"/>
                      <a:pt x="21600" y="16866"/>
                    </a:cubicBezTo>
                    <a:cubicBezTo>
                      <a:pt x="21600" y="21256"/>
                      <a:pt x="20261" y="25543"/>
                      <a:pt x="17764" y="29154"/>
                    </a:cubicBezTo>
                    <a:lnTo>
                      <a:pt x="0" y="1686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1" name="Arc 199"/>
              <p:cNvSpPr>
                <a:spLocks/>
              </p:cNvSpPr>
              <p:nvPr/>
            </p:nvSpPr>
            <p:spPr bwMode="auto">
              <a:xfrm>
                <a:off x="1308" y="2057"/>
                <a:ext cx="154" cy="117"/>
              </a:xfrm>
              <a:custGeom>
                <a:avLst/>
                <a:gdLst>
                  <a:gd name="T0" fmla="*/ 0 w 21600"/>
                  <a:gd name="T1" fmla="*/ 0 h 29302"/>
                  <a:gd name="T2" fmla="*/ 0 w 21600"/>
                  <a:gd name="T3" fmla="*/ 0 h 29302"/>
                  <a:gd name="T4" fmla="*/ 0 w 21600"/>
                  <a:gd name="T5" fmla="*/ 0 h 2930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02"/>
                  <a:gd name="T11" fmla="*/ 21600 w 21600"/>
                  <a:gd name="T12" fmla="*/ 29302 h 29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02" fill="none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</a:path>
                  <a:path w="21600" h="29302" stroke="0" extrusionOk="0">
                    <a:moveTo>
                      <a:pt x="13412" y="0"/>
                    </a:moveTo>
                    <a:cubicBezTo>
                      <a:pt x="18584" y="4097"/>
                      <a:pt x="21600" y="10333"/>
                      <a:pt x="21600" y="16931"/>
                    </a:cubicBezTo>
                    <a:cubicBezTo>
                      <a:pt x="21600" y="21356"/>
                      <a:pt x="20240" y="25674"/>
                      <a:pt x="17706" y="29301"/>
                    </a:cubicBezTo>
                    <a:lnTo>
                      <a:pt x="0" y="16931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2" name="Arc 200"/>
              <p:cNvSpPr>
                <a:spLocks/>
              </p:cNvSpPr>
              <p:nvPr/>
            </p:nvSpPr>
            <p:spPr bwMode="auto">
              <a:xfrm>
                <a:off x="1257" y="2176"/>
                <a:ext cx="183" cy="172"/>
              </a:xfrm>
              <a:custGeom>
                <a:avLst/>
                <a:gdLst>
                  <a:gd name="T0" fmla="*/ 0 w 28724"/>
                  <a:gd name="T1" fmla="*/ 0 h 27592"/>
                  <a:gd name="T2" fmla="*/ 0 w 28724"/>
                  <a:gd name="T3" fmla="*/ 0 h 27592"/>
                  <a:gd name="T4" fmla="*/ 0 w 28724"/>
                  <a:gd name="T5" fmla="*/ 0 h 27592"/>
                  <a:gd name="T6" fmla="*/ 0 60000 65536"/>
                  <a:gd name="T7" fmla="*/ 0 60000 65536"/>
                  <a:gd name="T8" fmla="*/ 0 60000 65536"/>
                  <a:gd name="T9" fmla="*/ 0 w 28724"/>
                  <a:gd name="T10" fmla="*/ 0 h 27592"/>
                  <a:gd name="T11" fmla="*/ 28724 w 28724"/>
                  <a:gd name="T12" fmla="*/ 27592 h 275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4" h="27592" fill="none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</a:path>
                  <a:path w="28724" h="27592" stroke="0" extrusionOk="0">
                    <a:moveTo>
                      <a:pt x="27876" y="-1"/>
                    </a:moveTo>
                    <a:cubicBezTo>
                      <a:pt x="28438" y="1947"/>
                      <a:pt x="28724" y="3964"/>
                      <a:pt x="28724" y="5992"/>
                    </a:cubicBezTo>
                    <a:cubicBezTo>
                      <a:pt x="28724" y="17921"/>
                      <a:pt x="19053" y="27592"/>
                      <a:pt x="7124" y="27592"/>
                    </a:cubicBezTo>
                    <a:cubicBezTo>
                      <a:pt x="4698" y="27592"/>
                      <a:pt x="2289" y="27183"/>
                      <a:pt x="-1" y="26383"/>
                    </a:cubicBezTo>
                    <a:lnTo>
                      <a:pt x="7124" y="5992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3" name="Arc 201"/>
              <p:cNvSpPr>
                <a:spLocks/>
              </p:cNvSpPr>
              <p:nvPr/>
            </p:nvSpPr>
            <p:spPr bwMode="auto">
              <a:xfrm>
                <a:off x="1257" y="2176"/>
                <a:ext cx="180" cy="169"/>
              </a:xfrm>
              <a:custGeom>
                <a:avLst/>
                <a:gdLst>
                  <a:gd name="T0" fmla="*/ 0 w 28722"/>
                  <a:gd name="T1" fmla="*/ 0 h 27594"/>
                  <a:gd name="T2" fmla="*/ 0 w 28722"/>
                  <a:gd name="T3" fmla="*/ 0 h 27594"/>
                  <a:gd name="T4" fmla="*/ 0 w 28722"/>
                  <a:gd name="T5" fmla="*/ 0 h 27594"/>
                  <a:gd name="T6" fmla="*/ 0 60000 65536"/>
                  <a:gd name="T7" fmla="*/ 0 60000 65536"/>
                  <a:gd name="T8" fmla="*/ 0 60000 65536"/>
                  <a:gd name="T9" fmla="*/ 0 w 28722"/>
                  <a:gd name="T10" fmla="*/ 0 h 27594"/>
                  <a:gd name="T11" fmla="*/ 28722 w 28722"/>
                  <a:gd name="T12" fmla="*/ 27594 h 275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722" h="27594" fill="none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</a:path>
                  <a:path w="28722" h="27594" stroke="0" extrusionOk="0">
                    <a:moveTo>
                      <a:pt x="27873" y="0"/>
                    </a:moveTo>
                    <a:cubicBezTo>
                      <a:pt x="28436" y="1948"/>
                      <a:pt x="28722" y="3966"/>
                      <a:pt x="28722" y="5994"/>
                    </a:cubicBezTo>
                    <a:cubicBezTo>
                      <a:pt x="28722" y="17923"/>
                      <a:pt x="19051" y="27594"/>
                      <a:pt x="7122" y="27594"/>
                    </a:cubicBezTo>
                    <a:cubicBezTo>
                      <a:pt x="4697" y="27594"/>
                      <a:pt x="2289" y="27185"/>
                      <a:pt x="-1" y="26386"/>
                    </a:cubicBezTo>
                    <a:lnTo>
                      <a:pt x="7122" y="5994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4" name="Arc 202"/>
              <p:cNvSpPr>
                <a:spLocks/>
              </p:cNvSpPr>
              <p:nvPr/>
            </p:nvSpPr>
            <p:spPr bwMode="auto">
              <a:xfrm>
                <a:off x="628" y="2055"/>
                <a:ext cx="99" cy="165"/>
              </a:xfrm>
              <a:custGeom>
                <a:avLst/>
                <a:gdLst>
                  <a:gd name="T0" fmla="*/ 0 w 21600"/>
                  <a:gd name="T1" fmla="*/ 0 h 41258"/>
                  <a:gd name="T2" fmla="*/ 0 w 21600"/>
                  <a:gd name="T3" fmla="*/ 0 h 41258"/>
                  <a:gd name="T4" fmla="*/ 0 w 21600"/>
                  <a:gd name="T5" fmla="*/ 0 h 412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58"/>
                  <a:gd name="T11" fmla="*/ 21600 w 21600"/>
                  <a:gd name="T12" fmla="*/ 41258 h 412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58" fill="none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</a:path>
                  <a:path w="21600" h="41258" stroke="0" extrusionOk="0">
                    <a:moveTo>
                      <a:pt x="12768" y="41257"/>
                    </a:moveTo>
                    <a:cubicBezTo>
                      <a:pt x="4999" y="37777"/>
                      <a:pt x="0" y="30058"/>
                      <a:pt x="0" y="21546"/>
                    </a:cubicBezTo>
                    <a:cubicBezTo>
                      <a:pt x="-1" y="10211"/>
                      <a:pt x="8761" y="804"/>
                      <a:pt x="20068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5" name="Arc 203"/>
              <p:cNvSpPr>
                <a:spLocks/>
              </p:cNvSpPr>
              <p:nvPr/>
            </p:nvSpPr>
            <p:spPr bwMode="auto">
              <a:xfrm>
                <a:off x="630" y="2057"/>
                <a:ext cx="97" cy="161"/>
              </a:xfrm>
              <a:custGeom>
                <a:avLst/>
                <a:gdLst>
                  <a:gd name="T0" fmla="*/ 0 w 21600"/>
                  <a:gd name="T1" fmla="*/ 0 h 41268"/>
                  <a:gd name="T2" fmla="*/ 0 w 21600"/>
                  <a:gd name="T3" fmla="*/ 0 h 41268"/>
                  <a:gd name="T4" fmla="*/ 0 w 21600"/>
                  <a:gd name="T5" fmla="*/ 0 h 412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68"/>
                  <a:gd name="T11" fmla="*/ 21600 w 21600"/>
                  <a:gd name="T12" fmla="*/ 41268 h 412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68" fill="none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</a:path>
                  <a:path w="21600" h="41268" stroke="0" extrusionOk="0">
                    <a:moveTo>
                      <a:pt x="12790" y="41267"/>
                    </a:moveTo>
                    <a:cubicBezTo>
                      <a:pt x="5009" y="37792"/>
                      <a:pt x="0" y="30067"/>
                      <a:pt x="0" y="21546"/>
                    </a:cubicBezTo>
                    <a:cubicBezTo>
                      <a:pt x="-1" y="10209"/>
                      <a:pt x="8763" y="802"/>
                      <a:pt x="20072" y="0"/>
                    </a:cubicBezTo>
                    <a:lnTo>
                      <a:pt x="21600" y="21546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6" name="Arc 204"/>
              <p:cNvSpPr>
                <a:spLocks/>
              </p:cNvSpPr>
              <p:nvPr/>
            </p:nvSpPr>
            <p:spPr bwMode="auto">
              <a:xfrm>
                <a:off x="890" y="2279"/>
                <a:ext cx="375" cy="100"/>
              </a:xfrm>
              <a:custGeom>
                <a:avLst/>
                <a:gdLst>
                  <a:gd name="T0" fmla="*/ 0 w 39085"/>
                  <a:gd name="T1" fmla="*/ 0 h 21600"/>
                  <a:gd name="T2" fmla="*/ 0 w 39085"/>
                  <a:gd name="T3" fmla="*/ 0 h 21600"/>
                  <a:gd name="T4" fmla="*/ 0 w 3908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85"/>
                  <a:gd name="T10" fmla="*/ 0 h 21600"/>
                  <a:gd name="T11" fmla="*/ 39085 w 3908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85" h="21600" fill="none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</a:path>
                  <a:path w="39085" h="21600" stroke="0" extrusionOk="0">
                    <a:moveTo>
                      <a:pt x="39085" y="12120"/>
                    </a:moveTo>
                    <a:cubicBezTo>
                      <a:pt x="35065" y="18049"/>
                      <a:pt x="28368" y="21599"/>
                      <a:pt x="21206" y="21600"/>
                    </a:cubicBezTo>
                    <a:cubicBezTo>
                      <a:pt x="10860" y="21600"/>
                      <a:pt x="1967" y="14264"/>
                      <a:pt x="0" y="4107"/>
                    </a:cubicBezTo>
                    <a:lnTo>
                      <a:pt x="21206" y="0"/>
                    </a:lnTo>
                    <a:close/>
                  </a:path>
                </a:pathLst>
              </a:custGeom>
              <a:solidFill>
                <a:srgbClr val="E7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27" name="Arc 205"/>
              <p:cNvSpPr>
                <a:spLocks/>
              </p:cNvSpPr>
              <p:nvPr/>
            </p:nvSpPr>
            <p:spPr bwMode="auto">
              <a:xfrm>
                <a:off x="892" y="2279"/>
                <a:ext cx="370" cy="98"/>
              </a:xfrm>
              <a:custGeom>
                <a:avLst/>
                <a:gdLst>
                  <a:gd name="T0" fmla="*/ 0 w 39018"/>
                  <a:gd name="T1" fmla="*/ 0 h 21600"/>
                  <a:gd name="T2" fmla="*/ 0 w 39018"/>
                  <a:gd name="T3" fmla="*/ 0 h 21600"/>
                  <a:gd name="T4" fmla="*/ 0 w 390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018"/>
                  <a:gd name="T10" fmla="*/ 0 h 21600"/>
                  <a:gd name="T11" fmla="*/ 39018 w 390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018" h="21600" fill="none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</a:path>
                  <a:path w="39018" h="21600" stroke="0" extrusionOk="0">
                    <a:moveTo>
                      <a:pt x="39017" y="12206"/>
                    </a:moveTo>
                    <a:cubicBezTo>
                      <a:pt x="34990" y="18085"/>
                      <a:pt x="28323" y="21599"/>
                      <a:pt x="21198" y="21600"/>
                    </a:cubicBezTo>
                    <a:cubicBezTo>
                      <a:pt x="10868" y="21600"/>
                      <a:pt x="1984" y="14286"/>
                      <a:pt x="0" y="4149"/>
                    </a:cubicBezTo>
                    <a:lnTo>
                      <a:pt x="21198" y="0"/>
                    </a:lnTo>
                    <a:close/>
                  </a:path>
                </a:pathLst>
              </a:custGeom>
              <a:solidFill>
                <a:srgbClr val="E7EDED"/>
              </a:solidFill>
              <a:ln w="6350">
                <a:solidFill>
                  <a:srgbClr val="6C8F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64" name="Freeform 206"/>
            <p:cNvSpPr>
              <a:spLocks/>
            </p:cNvSpPr>
            <p:nvPr/>
          </p:nvSpPr>
          <p:spPr bwMode="auto">
            <a:xfrm>
              <a:off x="1628" y="398"/>
              <a:ext cx="365" cy="183"/>
            </a:xfrm>
            <a:custGeom>
              <a:avLst/>
              <a:gdLst>
                <a:gd name="T0" fmla="*/ 0 w 1460"/>
                <a:gd name="T1" fmla="*/ 0 h 730"/>
                <a:gd name="T2" fmla="*/ 0 w 1460"/>
                <a:gd name="T3" fmla="*/ 0 h 730"/>
                <a:gd name="T4" fmla="*/ 0 w 1460"/>
                <a:gd name="T5" fmla="*/ 0 h 730"/>
                <a:gd name="T6" fmla="*/ 0 w 1460"/>
                <a:gd name="T7" fmla="*/ 0 h 7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0"/>
                <a:gd name="T13" fmla="*/ 0 h 730"/>
                <a:gd name="T14" fmla="*/ 1460 w 1460"/>
                <a:gd name="T15" fmla="*/ 730 h 7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0" h="730">
                  <a:moveTo>
                    <a:pt x="177" y="0"/>
                  </a:moveTo>
                  <a:lnTo>
                    <a:pt x="1460" y="0"/>
                  </a:lnTo>
                  <a:lnTo>
                    <a:pt x="726" y="730"/>
                  </a:lnTo>
                  <a:lnTo>
                    <a:pt x="0" y="8"/>
                  </a:lnTo>
                </a:path>
              </a:pathLst>
            </a:custGeom>
            <a:noFill/>
            <a:ln w="9525">
              <a:solidFill>
                <a:srgbClr val="CF0E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207"/>
            <p:cNvGrpSpPr>
              <a:grpSpLocks/>
            </p:cNvGrpSpPr>
            <p:nvPr/>
          </p:nvGrpSpPr>
          <p:grpSpPr bwMode="auto">
            <a:xfrm>
              <a:off x="1927" y="332"/>
              <a:ext cx="171" cy="169"/>
              <a:chOff x="1179" y="1966"/>
              <a:chExt cx="171" cy="169"/>
            </a:xfrm>
          </p:grpSpPr>
          <p:sp>
            <p:nvSpPr>
              <p:cNvPr id="18692" name="Freeform 208"/>
              <p:cNvSpPr>
                <a:spLocks/>
              </p:cNvSpPr>
              <p:nvPr/>
            </p:nvSpPr>
            <p:spPr bwMode="auto">
              <a:xfrm>
                <a:off x="1203" y="2068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3" name="Freeform 209"/>
              <p:cNvSpPr>
                <a:spLocks/>
              </p:cNvSpPr>
              <p:nvPr/>
            </p:nvSpPr>
            <p:spPr bwMode="auto">
              <a:xfrm>
                <a:off x="1205" y="2070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7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4" name="Rectangle 210"/>
              <p:cNvSpPr>
                <a:spLocks noChangeArrowheads="1"/>
              </p:cNvSpPr>
              <p:nvPr/>
            </p:nvSpPr>
            <p:spPr bwMode="auto">
              <a:xfrm>
                <a:off x="1203" y="2086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5" name="Rectangle 211"/>
              <p:cNvSpPr>
                <a:spLocks noChangeArrowheads="1"/>
              </p:cNvSpPr>
              <p:nvPr/>
            </p:nvSpPr>
            <p:spPr bwMode="auto">
              <a:xfrm>
                <a:off x="1204" y="2087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6" name="Freeform 212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7" name="Freeform 213"/>
              <p:cNvSpPr>
                <a:spLocks/>
              </p:cNvSpPr>
              <p:nvPr/>
            </p:nvSpPr>
            <p:spPr bwMode="auto">
              <a:xfrm>
                <a:off x="1332" y="2068"/>
                <a:ext cx="16" cy="40"/>
              </a:xfrm>
              <a:custGeom>
                <a:avLst/>
                <a:gdLst>
                  <a:gd name="T0" fmla="*/ 0 w 64"/>
                  <a:gd name="T1" fmla="*/ 0 h 160"/>
                  <a:gd name="T2" fmla="*/ 0 w 64"/>
                  <a:gd name="T3" fmla="*/ 0 h 160"/>
                  <a:gd name="T4" fmla="*/ 0 w 64"/>
                  <a:gd name="T5" fmla="*/ 0 h 160"/>
                  <a:gd name="T6" fmla="*/ 0 w 64"/>
                  <a:gd name="T7" fmla="*/ 0 h 160"/>
                  <a:gd name="T8" fmla="*/ 0 w 64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160"/>
                  <a:gd name="T17" fmla="*/ 64 w 64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160">
                    <a:moveTo>
                      <a:pt x="0" y="160"/>
                    </a:moveTo>
                    <a:lnTo>
                      <a:pt x="64" y="96"/>
                    </a:lnTo>
                    <a:lnTo>
                      <a:pt x="64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8" name="Freeform 214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99" name="Freeform 215"/>
              <p:cNvSpPr>
                <a:spLocks/>
              </p:cNvSpPr>
              <p:nvPr/>
            </p:nvSpPr>
            <p:spPr bwMode="auto">
              <a:xfrm>
                <a:off x="1207" y="2068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0" name="Freeform 216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1" name="Freeform 217"/>
              <p:cNvSpPr>
                <a:spLocks/>
              </p:cNvSpPr>
              <p:nvPr/>
            </p:nvSpPr>
            <p:spPr bwMode="auto">
              <a:xfrm>
                <a:off x="1205" y="1966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9" y="0"/>
                    </a:lnTo>
                    <a:lnTo>
                      <a:pt x="565" y="0"/>
                    </a:lnTo>
                    <a:lnTo>
                      <a:pt x="509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2" name="Rectangle 218"/>
              <p:cNvSpPr>
                <a:spLocks noChangeArrowheads="1"/>
              </p:cNvSpPr>
              <p:nvPr/>
            </p:nvSpPr>
            <p:spPr bwMode="auto">
              <a:xfrm>
                <a:off x="1206" y="1981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3" name="Rectangle 219"/>
              <p:cNvSpPr>
                <a:spLocks noChangeArrowheads="1"/>
              </p:cNvSpPr>
              <p:nvPr/>
            </p:nvSpPr>
            <p:spPr bwMode="auto">
              <a:xfrm>
                <a:off x="1216" y="1993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4" name="Freeform 220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5" name="Freeform 221"/>
              <p:cNvSpPr>
                <a:spLocks/>
              </p:cNvSpPr>
              <p:nvPr/>
            </p:nvSpPr>
            <p:spPr bwMode="auto">
              <a:xfrm>
                <a:off x="1332" y="1966"/>
                <a:ext cx="14" cy="112"/>
              </a:xfrm>
              <a:custGeom>
                <a:avLst/>
                <a:gdLst>
                  <a:gd name="T0" fmla="*/ 0 w 56"/>
                  <a:gd name="T1" fmla="*/ 0 h 449"/>
                  <a:gd name="T2" fmla="*/ 0 w 56"/>
                  <a:gd name="T3" fmla="*/ 0 h 449"/>
                  <a:gd name="T4" fmla="*/ 0 w 56"/>
                  <a:gd name="T5" fmla="*/ 0 h 449"/>
                  <a:gd name="T6" fmla="*/ 0 w 56"/>
                  <a:gd name="T7" fmla="*/ 0 h 449"/>
                  <a:gd name="T8" fmla="*/ 0 w 56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449"/>
                  <a:gd name="T17" fmla="*/ 56 w 56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449">
                    <a:moveTo>
                      <a:pt x="0" y="449"/>
                    </a:moveTo>
                    <a:lnTo>
                      <a:pt x="56" y="401"/>
                    </a:lnTo>
                    <a:lnTo>
                      <a:pt x="56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6" name="Freeform 222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7" name="Freeform 223"/>
              <p:cNvSpPr>
                <a:spLocks/>
              </p:cNvSpPr>
              <p:nvPr/>
            </p:nvSpPr>
            <p:spPr bwMode="auto">
              <a:xfrm>
                <a:off x="1179" y="2104"/>
                <a:ext cx="159" cy="25"/>
              </a:xfrm>
              <a:custGeom>
                <a:avLst/>
                <a:gdLst>
                  <a:gd name="T0" fmla="*/ 0 w 638"/>
                  <a:gd name="T1" fmla="*/ 0 h 96"/>
                  <a:gd name="T2" fmla="*/ 0 w 638"/>
                  <a:gd name="T3" fmla="*/ 0 h 96"/>
                  <a:gd name="T4" fmla="*/ 0 w 638"/>
                  <a:gd name="T5" fmla="*/ 0 h 96"/>
                  <a:gd name="T6" fmla="*/ 0 w 638"/>
                  <a:gd name="T7" fmla="*/ 0 h 96"/>
                  <a:gd name="T8" fmla="*/ 0 w 63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96"/>
                  <a:gd name="T17" fmla="*/ 638 w 638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8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8" name="Freeform 224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09" name="Freeform 225"/>
              <p:cNvSpPr>
                <a:spLocks/>
              </p:cNvSpPr>
              <p:nvPr/>
            </p:nvSpPr>
            <p:spPr bwMode="auto">
              <a:xfrm>
                <a:off x="1318" y="2104"/>
                <a:ext cx="20" cy="31"/>
              </a:xfrm>
              <a:custGeom>
                <a:avLst/>
                <a:gdLst>
                  <a:gd name="T0" fmla="*/ 0 w 81"/>
                  <a:gd name="T1" fmla="*/ 0 h 120"/>
                  <a:gd name="T2" fmla="*/ 0 w 81"/>
                  <a:gd name="T3" fmla="*/ 0 h 120"/>
                  <a:gd name="T4" fmla="*/ 0 w 81"/>
                  <a:gd name="T5" fmla="*/ 0 h 120"/>
                  <a:gd name="T6" fmla="*/ 0 w 81"/>
                  <a:gd name="T7" fmla="*/ 0 h 120"/>
                  <a:gd name="T8" fmla="*/ 0 w 81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20"/>
                  <a:gd name="T17" fmla="*/ 81 w 81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20">
                    <a:moveTo>
                      <a:pt x="0" y="120"/>
                    </a:moveTo>
                    <a:lnTo>
                      <a:pt x="81" y="40"/>
                    </a:lnTo>
                    <a:lnTo>
                      <a:pt x="81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0" name="Rectangle 226"/>
              <p:cNvSpPr>
                <a:spLocks noChangeArrowheads="1"/>
              </p:cNvSpPr>
              <p:nvPr/>
            </p:nvSpPr>
            <p:spPr bwMode="auto">
              <a:xfrm>
                <a:off x="1179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11" name="Rectangle 227"/>
              <p:cNvSpPr>
                <a:spLocks noChangeArrowheads="1"/>
              </p:cNvSpPr>
              <p:nvPr/>
            </p:nvSpPr>
            <p:spPr bwMode="auto">
              <a:xfrm>
                <a:off x="1180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228"/>
            <p:cNvGrpSpPr>
              <a:grpSpLocks/>
            </p:cNvGrpSpPr>
            <p:nvPr/>
          </p:nvGrpSpPr>
          <p:grpSpPr bwMode="auto">
            <a:xfrm>
              <a:off x="1971" y="370"/>
              <a:ext cx="94" cy="56"/>
              <a:chOff x="1223" y="2004"/>
              <a:chExt cx="94" cy="56"/>
            </a:xfrm>
          </p:grpSpPr>
          <p:grpSp>
            <p:nvGrpSpPr>
              <p:cNvPr id="22" name="Group 229"/>
              <p:cNvGrpSpPr>
                <a:grpSpLocks/>
              </p:cNvGrpSpPr>
              <p:nvPr/>
            </p:nvGrpSpPr>
            <p:grpSpPr bwMode="auto">
              <a:xfrm>
                <a:off x="1223" y="2004"/>
                <a:ext cx="93" cy="56"/>
                <a:chOff x="1223" y="2004"/>
                <a:chExt cx="93" cy="56"/>
              </a:xfrm>
            </p:grpSpPr>
            <p:sp>
              <p:nvSpPr>
                <p:cNvPr id="18683" name="Oval 230"/>
                <p:cNvSpPr>
                  <a:spLocks noChangeArrowheads="1"/>
                </p:cNvSpPr>
                <p:nvPr/>
              </p:nvSpPr>
              <p:spPr bwMode="auto">
                <a:xfrm>
                  <a:off x="1255" y="2004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4" name="Oval 231"/>
                <p:cNvSpPr>
                  <a:spLocks noChangeArrowheads="1"/>
                </p:cNvSpPr>
                <p:nvPr/>
              </p:nvSpPr>
              <p:spPr bwMode="auto">
                <a:xfrm>
                  <a:off x="1233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5" name="Oval 232"/>
                <p:cNvSpPr>
                  <a:spLocks noChangeArrowheads="1"/>
                </p:cNvSpPr>
                <p:nvPr/>
              </p:nvSpPr>
              <p:spPr bwMode="auto">
                <a:xfrm>
                  <a:off x="1223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6" name="Oval 233"/>
                <p:cNvSpPr>
                  <a:spLocks noChangeArrowheads="1"/>
                </p:cNvSpPr>
                <p:nvPr/>
              </p:nvSpPr>
              <p:spPr bwMode="auto">
                <a:xfrm>
                  <a:off x="1229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7" name="Oval 234"/>
                <p:cNvSpPr>
                  <a:spLocks noChangeArrowheads="1"/>
                </p:cNvSpPr>
                <p:nvPr/>
              </p:nvSpPr>
              <p:spPr bwMode="auto">
                <a:xfrm>
                  <a:off x="1251" y="2036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8" name="Oval 235"/>
                <p:cNvSpPr>
                  <a:spLocks noChangeArrowheads="1"/>
                </p:cNvSpPr>
                <p:nvPr/>
              </p:nvSpPr>
              <p:spPr bwMode="auto">
                <a:xfrm>
                  <a:off x="1281" y="2010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9" name="Oval 236"/>
                <p:cNvSpPr>
                  <a:spLocks noChangeArrowheads="1"/>
                </p:cNvSpPr>
                <p:nvPr/>
              </p:nvSpPr>
              <p:spPr bwMode="auto">
                <a:xfrm>
                  <a:off x="1285" y="2022"/>
                  <a:ext cx="31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90" name="Oval 237"/>
                <p:cNvSpPr>
                  <a:spLocks noChangeArrowheads="1"/>
                </p:cNvSpPr>
                <p:nvPr/>
              </p:nvSpPr>
              <p:spPr bwMode="auto">
                <a:xfrm>
                  <a:off x="1283" y="2026"/>
                  <a:ext cx="3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91" name="Oval 238"/>
                <p:cNvSpPr>
                  <a:spLocks noChangeArrowheads="1"/>
                </p:cNvSpPr>
                <p:nvPr/>
              </p:nvSpPr>
              <p:spPr bwMode="auto">
                <a:xfrm>
                  <a:off x="1239" y="2018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39"/>
              <p:cNvGrpSpPr>
                <a:grpSpLocks/>
              </p:cNvGrpSpPr>
              <p:nvPr/>
            </p:nvGrpSpPr>
            <p:grpSpPr bwMode="auto">
              <a:xfrm>
                <a:off x="1223" y="2004"/>
                <a:ext cx="94" cy="56"/>
                <a:chOff x="1223" y="2004"/>
                <a:chExt cx="94" cy="56"/>
              </a:xfrm>
            </p:grpSpPr>
            <p:sp>
              <p:nvSpPr>
                <p:cNvPr id="18667" name="Arc 240"/>
                <p:cNvSpPr>
                  <a:spLocks/>
                </p:cNvSpPr>
                <p:nvPr/>
              </p:nvSpPr>
              <p:spPr bwMode="auto">
                <a:xfrm>
                  <a:off x="1256" y="2004"/>
                  <a:ext cx="39" cy="12"/>
                </a:xfrm>
                <a:custGeom>
                  <a:avLst/>
                  <a:gdLst>
                    <a:gd name="T0" fmla="*/ 0 w 41085"/>
                    <a:gd name="T1" fmla="*/ 0 h 21600"/>
                    <a:gd name="T2" fmla="*/ 0 w 41085"/>
                    <a:gd name="T3" fmla="*/ 0 h 21600"/>
                    <a:gd name="T4" fmla="*/ 0 w 410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5"/>
                    <a:gd name="T10" fmla="*/ 0 h 21600"/>
                    <a:gd name="T11" fmla="*/ 41085 w 410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5" h="21600" fill="none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</a:path>
                    <a:path w="41085" h="21600" stroke="0" extrusionOk="0">
                      <a:moveTo>
                        <a:pt x="0" y="15905"/>
                      </a:moveTo>
                      <a:cubicBezTo>
                        <a:pt x="2567" y="6513"/>
                        <a:pt x="11099" y="-1"/>
                        <a:pt x="20836" y="0"/>
                      </a:cubicBezTo>
                      <a:cubicBezTo>
                        <a:pt x="29864" y="0"/>
                        <a:pt x="37941" y="5615"/>
                        <a:pt x="41084" y="14080"/>
                      </a:cubicBezTo>
                      <a:lnTo>
                        <a:pt x="208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68" name="Arc 241"/>
                <p:cNvSpPr>
                  <a:spLocks/>
                </p:cNvSpPr>
                <p:nvPr/>
              </p:nvSpPr>
              <p:spPr bwMode="auto">
                <a:xfrm>
                  <a:off x="1257" y="2005"/>
                  <a:ext cx="37" cy="11"/>
                </a:xfrm>
                <a:custGeom>
                  <a:avLst/>
                  <a:gdLst>
                    <a:gd name="T0" fmla="*/ 0 w 40935"/>
                    <a:gd name="T1" fmla="*/ 0 h 21600"/>
                    <a:gd name="T2" fmla="*/ 0 w 40935"/>
                    <a:gd name="T3" fmla="*/ 0 h 21600"/>
                    <a:gd name="T4" fmla="*/ 0 w 4093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935"/>
                    <a:gd name="T10" fmla="*/ 0 h 21600"/>
                    <a:gd name="T11" fmla="*/ 40935 w 4093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935" h="21600" fill="none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</a:path>
                    <a:path w="40935" h="21600" stroke="0" extrusionOk="0">
                      <a:moveTo>
                        <a:pt x="-1" y="15705"/>
                      </a:moveTo>
                      <a:cubicBezTo>
                        <a:pt x="2635" y="6413"/>
                        <a:pt x="11120" y="-1"/>
                        <a:pt x="20780" y="0"/>
                      </a:cubicBezTo>
                      <a:cubicBezTo>
                        <a:pt x="29712" y="0"/>
                        <a:pt x="37723" y="5498"/>
                        <a:pt x="40935" y="13832"/>
                      </a:cubicBezTo>
                      <a:lnTo>
                        <a:pt x="2078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69" name="Arc 242"/>
                <p:cNvSpPr>
                  <a:spLocks/>
                </p:cNvSpPr>
                <p:nvPr/>
              </p:nvSpPr>
              <p:spPr bwMode="auto">
                <a:xfrm>
                  <a:off x="1233" y="2010"/>
                  <a:ext cx="23" cy="14"/>
                </a:xfrm>
                <a:custGeom>
                  <a:avLst/>
                  <a:gdLst>
                    <a:gd name="T0" fmla="*/ 0 w 33372"/>
                    <a:gd name="T1" fmla="*/ 0 h 26005"/>
                    <a:gd name="T2" fmla="*/ 0 w 33372"/>
                    <a:gd name="T3" fmla="*/ 0 h 26005"/>
                    <a:gd name="T4" fmla="*/ 0 w 33372"/>
                    <a:gd name="T5" fmla="*/ 0 h 26005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6005"/>
                    <a:gd name="T11" fmla="*/ 33372 w 33372"/>
                    <a:gd name="T12" fmla="*/ 26005 h 260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6005" fill="none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6005" stroke="0" extrusionOk="0">
                      <a:moveTo>
                        <a:pt x="453" y="26005"/>
                      </a:moveTo>
                      <a:cubicBezTo>
                        <a:pt x="152" y="24556"/>
                        <a:pt x="0" y="230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0" name="Arc 243"/>
                <p:cNvSpPr>
                  <a:spLocks/>
                </p:cNvSpPr>
                <p:nvPr/>
              </p:nvSpPr>
              <p:spPr bwMode="auto">
                <a:xfrm>
                  <a:off x="1234" y="2011"/>
                  <a:ext cx="22" cy="13"/>
                </a:xfrm>
                <a:custGeom>
                  <a:avLst/>
                  <a:gdLst>
                    <a:gd name="T0" fmla="*/ 0 w 33223"/>
                    <a:gd name="T1" fmla="*/ 0 h 26082"/>
                    <a:gd name="T2" fmla="*/ 0 w 33223"/>
                    <a:gd name="T3" fmla="*/ 0 h 26082"/>
                    <a:gd name="T4" fmla="*/ 0 w 33223"/>
                    <a:gd name="T5" fmla="*/ 0 h 26082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6082"/>
                    <a:gd name="T11" fmla="*/ 33223 w 33223"/>
                    <a:gd name="T12" fmla="*/ 26082 h 260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6082" fill="none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6082" stroke="0" extrusionOk="0">
                      <a:moveTo>
                        <a:pt x="470" y="26081"/>
                      </a:moveTo>
                      <a:cubicBezTo>
                        <a:pt x="157" y="24608"/>
                        <a:pt x="0" y="2310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1" name="Arc 244"/>
                <p:cNvSpPr>
                  <a:spLocks/>
                </p:cNvSpPr>
                <p:nvPr/>
              </p:nvSpPr>
              <p:spPr bwMode="auto">
                <a:xfrm>
                  <a:off x="1229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2" name="Arc 245"/>
                <p:cNvSpPr>
                  <a:spLocks/>
                </p:cNvSpPr>
                <p:nvPr/>
              </p:nvSpPr>
              <p:spPr bwMode="auto">
                <a:xfrm>
                  <a:off x="1230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3" name="Arc 246"/>
                <p:cNvSpPr>
                  <a:spLocks/>
                </p:cNvSpPr>
                <p:nvPr/>
              </p:nvSpPr>
              <p:spPr bwMode="auto">
                <a:xfrm>
                  <a:off x="1294" y="2010"/>
                  <a:ext cx="19" cy="14"/>
                </a:xfrm>
                <a:custGeom>
                  <a:avLst/>
                  <a:gdLst>
                    <a:gd name="T0" fmla="*/ 0 w 25986"/>
                    <a:gd name="T1" fmla="*/ 0 h 33449"/>
                    <a:gd name="T2" fmla="*/ 0 w 25986"/>
                    <a:gd name="T3" fmla="*/ 0 h 33449"/>
                    <a:gd name="T4" fmla="*/ 0 w 25986"/>
                    <a:gd name="T5" fmla="*/ 0 h 33449"/>
                    <a:gd name="T6" fmla="*/ 0 60000 65536"/>
                    <a:gd name="T7" fmla="*/ 0 60000 65536"/>
                    <a:gd name="T8" fmla="*/ 0 60000 65536"/>
                    <a:gd name="T9" fmla="*/ 0 w 25986"/>
                    <a:gd name="T10" fmla="*/ 0 h 33449"/>
                    <a:gd name="T11" fmla="*/ 25986 w 25986"/>
                    <a:gd name="T12" fmla="*/ 33449 h 334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86" h="33449" fill="none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</a:path>
                    <a:path w="25986" h="33449" stroke="0" extrusionOk="0">
                      <a:moveTo>
                        <a:pt x="-1" y="449"/>
                      </a:moveTo>
                      <a:cubicBezTo>
                        <a:pt x="1442" y="150"/>
                        <a:pt x="2912" y="-1"/>
                        <a:pt x="4386" y="0"/>
                      </a:cubicBezTo>
                      <a:cubicBezTo>
                        <a:pt x="16315" y="0"/>
                        <a:pt x="25986" y="9670"/>
                        <a:pt x="25986" y="21600"/>
                      </a:cubicBezTo>
                      <a:cubicBezTo>
                        <a:pt x="25986" y="25810"/>
                        <a:pt x="24755" y="29928"/>
                        <a:pt x="22445" y="33448"/>
                      </a:cubicBezTo>
                      <a:lnTo>
                        <a:pt x="438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4" name="Arc 247"/>
                <p:cNvSpPr>
                  <a:spLocks/>
                </p:cNvSpPr>
                <p:nvPr/>
              </p:nvSpPr>
              <p:spPr bwMode="auto">
                <a:xfrm>
                  <a:off x="1294" y="2011"/>
                  <a:ext cx="17" cy="13"/>
                </a:xfrm>
                <a:custGeom>
                  <a:avLst/>
                  <a:gdLst>
                    <a:gd name="T0" fmla="*/ 0 w 25776"/>
                    <a:gd name="T1" fmla="*/ 0 h 33873"/>
                    <a:gd name="T2" fmla="*/ 0 w 25776"/>
                    <a:gd name="T3" fmla="*/ 0 h 33873"/>
                    <a:gd name="T4" fmla="*/ 0 w 25776"/>
                    <a:gd name="T5" fmla="*/ 0 h 33873"/>
                    <a:gd name="T6" fmla="*/ 0 60000 65536"/>
                    <a:gd name="T7" fmla="*/ 0 60000 65536"/>
                    <a:gd name="T8" fmla="*/ 0 60000 65536"/>
                    <a:gd name="T9" fmla="*/ 0 w 25776"/>
                    <a:gd name="T10" fmla="*/ 0 h 33873"/>
                    <a:gd name="T11" fmla="*/ 25776 w 25776"/>
                    <a:gd name="T12" fmla="*/ 33873 h 33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776" h="33873" fill="none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</a:path>
                    <a:path w="25776" h="33873" stroke="0" extrusionOk="0">
                      <a:moveTo>
                        <a:pt x="0" y="407"/>
                      </a:moveTo>
                      <a:cubicBezTo>
                        <a:pt x="1375" y="136"/>
                        <a:pt x="2774" y="-1"/>
                        <a:pt x="4176" y="0"/>
                      </a:cubicBezTo>
                      <a:cubicBezTo>
                        <a:pt x="16105" y="0"/>
                        <a:pt x="25776" y="9670"/>
                        <a:pt x="25776" y="21600"/>
                      </a:cubicBezTo>
                      <a:cubicBezTo>
                        <a:pt x="25776" y="25984"/>
                        <a:pt x="24441" y="30264"/>
                        <a:pt x="21950" y="33872"/>
                      </a:cubicBezTo>
                      <a:lnTo>
                        <a:pt x="417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5" name="Arc 248"/>
                <p:cNvSpPr>
                  <a:spLocks/>
                </p:cNvSpPr>
                <p:nvPr/>
              </p:nvSpPr>
              <p:spPr bwMode="auto">
                <a:xfrm>
                  <a:off x="1300" y="2024"/>
                  <a:ext cx="17" cy="14"/>
                </a:xfrm>
                <a:custGeom>
                  <a:avLst/>
                  <a:gdLst>
                    <a:gd name="T0" fmla="*/ 0 w 21600"/>
                    <a:gd name="T1" fmla="*/ 0 h 30094"/>
                    <a:gd name="T2" fmla="*/ 0 w 21600"/>
                    <a:gd name="T3" fmla="*/ 0 h 30094"/>
                    <a:gd name="T4" fmla="*/ 0 w 21600"/>
                    <a:gd name="T5" fmla="*/ 0 h 3009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094"/>
                    <a:gd name="T11" fmla="*/ 21600 w 21600"/>
                    <a:gd name="T12" fmla="*/ 30094 h 300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094" fill="none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</a:path>
                    <a:path w="21600" h="30094" stroke="0" extrusionOk="0">
                      <a:moveTo>
                        <a:pt x="13043" y="-1"/>
                      </a:moveTo>
                      <a:cubicBezTo>
                        <a:pt x="18433" y="4083"/>
                        <a:pt x="21600" y="10454"/>
                        <a:pt x="21600" y="17217"/>
                      </a:cubicBezTo>
                      <a:cubicBezTo>
                        <a:pt x="21600" y="21855"/>
                        <a:pt x="20107" y="26370"/>
                        <a:pt x="17341" y="30093"/>
                      </a:cubicBezTo>
                      <a:lnTo>
                        <a:pt x="0" y="1721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6" name="Arc 249"/>
                <p:cNvSpPr>
                  <a:spLocks/>
                </p:cNvSpPr>
                <p:nvPr/>
              </p:nvSpPr>
              <p:spPr bwMode="auto">
                <a:xfrm>
                  <a:off x="1300" y="2025"/>
                  <a:ext cx="16" cy="13"/>
                </a:xfrm>
                <a:custGeom>
                  <a:avLst/>
                  <a:gdLst>
                    <a:gd name="T0" fmla="*/ 0 w 21600"/>
                    <a:gd name="T1" fmla="*/ 0 h 30713"/>
                    <a:gd name="T2" fmla="*/ 0 w 21600"/>
                    <a:gd name="T3" fmla="*/ 0 h 30713"/>
                    <a:gd name="T4" fmla="*/ 0 w 21600"/>
                    <a:gd name="T5" fmla="*/ 0 h 3071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713"/>
                    <a:gd name="T11" fmla="*/ 21600 w 21600"/>
                    <a:gd name="T12" fmla="*/ 30713 h 3071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713" fill="none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</a:path>
                    <a:path w="21600" h="30713" stroke="0" extrusionOk="0">
                      <a:moveTo>
                        <a:pt x="12687" y="0"/>
                      </a:moveTo>
                      <a:cubicBezTo>
                        <a:pt x="18286" y="4063"/>
                        <a:pt x="21600" y="10563"/>
                        <a:pt x="21600" y="17481"/>
                      </a:cubicBezTo>
                      <a:cubicBezTo>
                        <a:pt x="21600" y="22271"/>
                        <a:pt x="20007" y="26926"/>
                        <a:pt x="17072" y="30712"/>
                      </a:cubicBezTo>
                      <a:lnTo>
                        <a:pt x="0" y="1748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7" name="Arc 250"/>
                <p:cNvSpPr>
                  <a:spLocks/>
                </p:cNvSpPr>
                <p:nvPr/>
              </p:nvSpPr>
              <p:spPr bwMode="auto">
                <a:xfrm>
                  <a:off x="1294" y="2037"/>
                  <a:ext cx="20" cy="19"/>
                </a:xfrm>
                <a:custGeom>
                  <a:avLst/>
                  <a:gdLst>
                    <a:gd name="T0" fmla="*/ 0 w 28231"/>
                    <a:gd name="T1" fmla="*/ 0 h 27833"/>
                    <a:gd name="T2" fmla="*/ 0 w 28231"/>
                    <a:gd name="T3" fmla="*/ 0 h 27833"/>
                    <a:gd name="T4" fmla="*/ 0 w 28231"/>
                    <a:gd name="T5" fmla="*/ 0 h 27833"/>
                    <a:gd name="T6" fmla="*/ 0 60000 65536"/>
                    <a:gd name="T7" fmla="*/ 0 60000 65536"/>
                    <a:gd name="T8" fmla="*/ 0 60000 65536"/>
                    <a:gd name="T9" fmla="*/ 0 w 28231"/>
                    <a:gd name="T10" fmla="*/ 0 h 27833"/>
                    <a:gd name="T11" fmla="*/ 28231 w 28231"/>
                    <a:gd name="T12" fmla="*/ 27833 h 278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31" h="27833" fill="none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</a:path>
                    <a:path w="28231" h="27833" stroke="0" extrusionOk="0">
                      <a:moveTo>
                        <a:pt x="27312" y="-1"/>
                      </a:moveTo>
                      <a:cubicBezTo>
                        <a:pt x="27921" y="2021"/>
                        <a:pt x="28231" y="4121"/>
                        <a:pt x="28231" y="6233"/>
                      </a:cubicBezTo>
                      <a:cubicBezTo>
                        <a:pt x="28231" y="18162"/>
                        <a:pt x="18560" y="27833"/>
                        <a:pt x="6631" y="27833"/>
                      </a:cubicBezTo>
                      <a:cubicBezTo>
                        <a:pt x="4379" y="27833"/>
                        <a:pt x="2142" y="27481"/>
                        <a:pt x="0" y="26789"/>
                      </a:cubicBezTo>
                      <a:lnTo>
                        <a:pt x="6631" y="623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8" name="Arc 251"/>
                <p:cNvSpPr>
                  <a:spLocks/>
                </p:cNvSpPr>
                <p:nvPr/>
              </p:nvSpPr>
              <p:spPr bwMode="auto">
                <a:xfrm>
                  <a:off x="1295" y="2037"/>
                  <a:ext cx="19" cy="18"/>
                </a:xfrm>
                <a:custGeom>
                  <a:avLst/>
                  <a:gdLst>
                    <a:gd name="T0" fmla="*/ 0 w 28217"/>
                    <a:gd name="T1" fmla="*/ 0 h 27846"/>
                    <a:gd name="T2" fmla="*/ 0 w 28217"/>
                    <a:gd name="T3" fmla="*/ 0 h 27846"/>
                    <a:gd name="T4" fmla="*/ 0 w 28217"/>
                    <a:gd name="T5" fmla="*/ 0 h 27846"/>
                    <a:gd name="T6" fmla="*/ 0 60000 65536"/>
                    <a:gd name="T7" fmla="*/ 0 60000 65536"/>
                    <a:gd name="T8" fmla="*/ 0 60000 65536"/>
                    <a:gd name="T9" fmla="*/ 0 w 28217"/>
                    <a:gd name="T10" fmla="*/ 0 h 27846"/>
                    <a:gd name="T11" fmla="*/ 28217 w 28217"/>
                    <a:gd name="T12" fmla="*/ 27846 h 278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217" h="27846" fill="none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</a:path>
                    <a:path w="28217" h="27846" stroke="0" extrusionOk="0">
                      <a:moveTo>
                        <a:pt x="27294" y="-1"/>
                      </a:moveTo>
                      <a:cubicBezTo>
                        <a:pt x="27906" y="2025"/>
                        <a:pt x="28217" y="4130"/>
                        <a:pt x="28217" y="6246"/>
                      </a:cubicBezTo>
                      <a:cubicBezTo>
                        <a:pt x="28217" y="18175"/>
                        <a:pt x="18546" y="27846"/>
                        <a:pt x="6617" y="27846"/>
                      </a:cubicBezTo>
                      <a:cubicBezTo>
                        <a:pt x="4370" y="27846"/>
                        <a:pt x="2138" y="27495"/>
                        <a:pt x="-1" y="26807"/>
                      </a:cubicBezTo>
                      <a:lnTo>
                        <a:pt x="6617" y="6246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79" name="Arc 252"/>
                <p:cNvSpPr>
                  <a:spLocks/>
                </p:cNvSpPr>
                <p:nvPr/>
              </p:nvSpPr>
              <p:spPr bwMode="auto">
                <a:xfrm>
                  <a:off x="1223" y="2024"/>
                  <a:ext cx="10" cy="17"/>
                </a:xfrm>
                <a:custGeom>
                  <a:avLst/>
                  <a:gdLst>
                    <a:gd name="T0" fmla="*/ 0 w 21600"/>
                    <a:gd name="T1" fmla="*/ 0 h 41436"/>
                    <a:gd name="T2" fmla="*/ 0 w 21600"/>
                    <a:gd name="T3" fmla="*/ 0 h 41436"/>
                    <a:gd name="T4" fmla="*/ 0 w 21600"/>
                    <a:gd name="T5" fmla="*/ 0 h 4143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36"/>
                    <a:gd name="T11" fmla="*/ 21600 w 21600"/>
                    <a:gd name="T12" fmla="*/ 41436 h 414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36" fill="none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</a:path>
                    <a:path w="21600" h="41436" stroke="0" extrusionOk="0">
                      <a:moveTo>
                        <a:pt x="13091" y="41435"/>
                      </a:moveTo>
                      <a:cubicBezTo>
                        <a:pt x="5149" y="38031"/>
                        <a:pt x="0" y="30222"/>
                        <a:pt x="0" y="21582"/>
                      </a:cubicBezTo>
                      <a:cubicBezTo>
                        <a:pt x="-1" y="9996"/>
                        <a:pt x="9140" y="473"/>
                        <a:pt x="20717" y="0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0" name="Arc 253"/>
                <p:cNvSpPr>
                  <a:spLocks/>
                </p:cNvSpPr>
                <p:nvPr/>
              </p:nvSpPr>
              <p:spPr bwMode="auto">
                <a:xfrm>
                  <a:off x="1224" y="2025"/>
                  <a:ext cx="9" cy="15"/>
                </a:xfrm>
                <a:custGeom>
                  <a:avLst/>
                  <a:gdLst>
                    <a:gd name="T0" fmla="*/ 0 w 21600"/>
                    <a:gd name="T1" fmla="*/ 0 h 41473"/>
                    <a:gd name="T2" fmla="*/ 0 w 21600"/>
                    <a:gd name="T3" fmla="*/ 0 h 41473"/>
                    <a:gd name="T4" fmla="*/ 0 w 21600"/>
                    <a:gd name="T5" fmla="*/ 0 h 4147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73"/>
                    <a:gd name="T11" fmla="*/ 21600 w 21600"/>
                    <a:gd name="T12" fmla="*/ 41473 h 414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73" fill="none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</a:path>
                    <a:path w="21600" h="41473" stroke="0" extrusionOk="0">
                      <a:moveTo>
                        <a:pt x="13179" y="41473"/>
                      </a:moveTo>
                      <a:cubicBezTo>
                        <a:pt x="5190" y="38091"/>
                        <a:pt x="0" y="30257"/>
                        <a:pt x="0" y="21582"/>
                      </a:cubicBezTo>
                      <a:cubicBezTo>
                        <a:pt x="-1" y="9991"/>
                        <a:pt x="9147" y="467"/>
                        <a:pt x="20727" y="-1"/>
                      </a:cubicBezTo>
                      <a:lnTo>
                        <a:pt x="21600" y="21582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1" name="Arc 254"/>
                <p:cNvSpPr>
                  <a:spLocks/>
                </p:cNvSpPr>
                <p:nvPr/>
              </p:nvSpPr>
              <p:spPr bwMode="auto">
                <a:xfrm>
                  <a:off x="1252" y="2048"/>
                  <a:ext cx="42" cy="12"/>
                </a:xfrm>
                <a:custGeom>
                  <a:avLst/>
                  <a:gdLst>
                    <a:gd name="T0" fmla="*/ 0 w 38844"/>
                    <a:gd name="T1" fmla="*/ 0 h 21600"/>
                    <a:gd name="T2" fmla="*/ 0 w 38844"/>
                    <a:gd name="T3" fmla="*/ 0 h 21600"/>
                    <a:gd name="T4" fmla="*/ 0 w 3884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44"/>
                    <a:gd name="T10" fmla="*/ 0 h 21600"/>
                    <a:gd name="T11" fmla="*/ 38844 w 388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44" h="21600" fill="none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</a:path>
                    <a:path w="38844" h="21600" stroke="0" extrusionOk="0">
                      <a:moveTo>
                        <a:pt x="38843" y="12211"/>
                      </a:moveTo>
                      <a:cubicBezTo>
                        <a:pt x="34816" y="18087"/>
                        <a:pt x="28150" y="21599"/>
                        <a:pt x="21027" y="21600"/>
                      </a:cubicBezTo>
                      <a:cubicBezTo>
                        <a:pt x="11001" y="21600"/>
                        <a:pt x="2293" y="14701"/>
                        <a:pt x="-1" y="4941"/>
                      </a:cubicBezTo>
                      <a:lnTo>
                        <a:pt x="2102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82" name="Arc 255"/>
                <p:cNvSpPr>
                  <a:spLocks/>
                </p:cNvSpPr>
                <p:nvPr/>
              </p:nvSpPr>
              <p:spPr bwMode="auto">
                <a:xfrm>
                  <a:off x="1253" y="2048"/>
                  <a:ext cx="40" cy="11"/>
                </a:xfrm>
                <a:custGeom>
                  <a:avLst/>
                  <a:gdLst>
                    <a:gd name="T0" fmla="*/ 0 w 38540"/>
                    <a:gd name="T1" fmla="*/ 0 h 21600"/>
                    <a:gd name="T2" fmla="*/ 0 w 38540"/>
                    <a:gd name="T3" fmla="*/ 0 h 21600"/>
                    <a:gd name="T4" fmla="*/ 0 w 3854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540"/>
                    <a:gd name="T10" fmla="*/ 0 h 21600"/>
                    <a:gd name="T11" fmla="*/ 38540 w 3854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540" h="21600" fill="none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</a:path>
                    <a:path w="38540" h="21600" stroke="0" extrusionOk="0">
                      <a:moveTo>
                        <a:pt x="38539" y="12573"/>
                      </a:moveTo>
                      <a:cubicBezTo>
                        <a:pt x="34483" y="18239"/>
                        <a:pt x="27944" y="21599"/>
                        <a:pt x="20977" y="21600"/>
                      </a:cubicBezTo>
                      <a:cubicBezTo>
                        <a:pt x="11030" y="21600"/>
                        <a:pt x="2370" y="14808"/>
                        <a:pt x="-1" y="5149"/>
                      </a:cubicBezTo>
                      <a:lnTo>
                        <a:pt x="20977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" name="Group 256"/>
            <p:cNvGrpSpPr>
              <a:grpSpLocks/>
            </p:cNvGrpSpPr>
            <p:nvPr/>
          </p:nvGrpSpPr>
          <p:grpSpPr bwMode="auto">
            <a:xfrm>
              <a:off x="1709" y="533"/>
              <a:ext cx="169" cy="168"/>
              <a:chOff x="961" y="2167"/>
              <a:chExt cx="169" cy="168"/>
            </a:xfrm>
          </p:grpSpPr>
          <p:sp>
            <p:nvSpPr>
              <p:cNvPr id="18645" name="Freeform 257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6" name="Freeform 258"/>
              <p:cNvSpPr>
                <a:spLocks/>
              </p:cNvSpPr>
              <p:nvPr/>
            </p:nvSpPr>
            <p:spPr bwMode="auto">
              <a:xfrm>
                <a:off x="985" y="2269"/>
                <a:ext cx="145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3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7" name="Rectangle 259"/>
              <p:cNvSpPr>
                <a:spLocks noChangeArrowheads="1"/>
              </p:cNvSpPr>
              <p:nvPr/>
            </p:nvSpPr>
            <p:spPr bwMode="auto">
              <a:xfrm>
                <a:off x="985" y="2287"/>
                <a:ext cx="129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8" name="Rectangle 260"/>
              <p:cNvSpPr>
                <a:spLocks noChangeArrowheads="1"/>
              </p:cNvSpPr>
              <p:nvPr/>
            </p:nvSpPr>
            <p:spPr bwMode="auto">
              <a:xfrm>
                <a:off x="986" y="2288"/>
                <a:ext cx="127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9" name="Freeform 261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0" name="Freeform 262"/>
              <p:cNvSpPr>
                <a:spLocks/>
              </p:cNvSpPr>
              <p:nvPr/>
            </p:nvSpPr>
            <p:spPr bwMode="auto">
              <a:xfrm>
                <a:off x="1114" y="2269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1" name="Freeform 263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2" name="Freeform 264"/>
              <p:cNvSpPr>
                <a:spLocks/>
              </p:cNvSpPr>
              <p:nvPr/>
            </p:nvSpPr>
            <p:spPr bwMode="auto">
              <a:xfrm>
                <a:off x="989" y="2269"/>
                <a:ext cx="139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7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3" name="Freeform 265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4" name="Freeform 266"/>
              <p:cNvSpPr>
                <a:spLocks/>
              </p:cNvSpPr>
              <p:nvPr/>
            </p:nvSpPr>
            <p:spPr bwMode="auto">
              <a:xfrm>
                <a:off x="987" y="2167"/>
                <a:ext cx="141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5" name="Rectangle 267"/>
              <p:cNvSpPr>
                <a:spLocks noChangeArrowheads="1"/>
              </p:cNvSpPr>
              <p:nvPr/>
            </p:nvSpPr>
            <p:spPr bwMode="auto">
              <a:xfrm>
                <a:off x="988" y="2182"/>
                <a:ext cx="127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6" name="Rectangle 268"/>
              <p:cNvSpPr>
                <a:spLocks noChangeArrowheads="1"/>
              </p:cNvSpPr>
              <p:nvPr/>
            </p:nvSpPr>
            <p:spPr bwMode="auto">
              <a:xfrm>
                <a:off x="998" y="2194"/>
                <a:ext cx="105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7" name="Freeform 269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8" name="Freeform 270"/>
              <p:cNvSpPr>
                <a:spLocks/>
              </p:cNvSpPr>
              <p:nvPr/>
            </p:nvSpPr>
            <p:spPr bwMode="auto">
              <a:xfrm>
                <a:off x="1114" y="2167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59" name="Freeform 271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0" name="Freeform 272"/>
              <p:cNvSpPr>
                <a:spLocks/>
              </p:cNvSpPr>
              <p:nvPr/>
            </p:nvSpPr>
            <p:spPr bwMode="auto">
              <a:xfrm>
                <a:off x="961" y="2305"/>
                <a:ext cx="159" cy="24"/>
              </a:xfrm>
              <a:custGeom>
                <a:avLst/>
                <a:gdLst>
                  <a:gd name="T0" fmla="*/ 0 w 637"/>
                  <a:gd name="T1" fmla="*/ 0 h 97"/>
                  <a:gd name="T2" fmla="*/ 0 w 637"/>
                  <a:gd name="T3" fmla="*/ 0 h 97"/>
                  <a:gd name="T4" fmla="*/ 0 w 637"/>
                  <a:gd name="T5" fmla="*/ 0 h 97"/>
                  <a:gd name="T6" fmla="*/ 0 w 637"/>
                  <a:gd name="T7" fmla="*/ 0 h 97"/>
                  <a:gd name="T8" fmla="*/ 0 w 637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7"/>
                  <a:gd name="T17" fmla="*/ 637 w 637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7">
                    <a:moveTo>
                      <a:pt x="0" y="97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7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1" name="Freeform 273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2" name="Freeform 274"/>
              <p:cNvSpPr>
                <a:spLocks/>
              </p:cNvSpPr>
              <p:nvPr/>
            </p:nvSpPr>
            <p:spPr bwMode="auto">
              <a:xfrm>
                <a:off x="1100" y="2305"/>
                <a:ext cx="20" cy="30"/>
              </a:xfrm>
              <a:custGeom>
                <a:avLst/>
                <a:gdLst>
                  <a:gd name="T0" fmla="*/ 0 w 80"/>
                  <a:gd name="T1" fmla="*/ 0 h 121"/>
                  <a:gd name="T2" fmla="*/ 0 w 80"/>
                  <a:gd name="T3" fmla="*/ 0 h 121"/>
                  <a:gd name="T4" fmla="*/ 0 w 80"/>
                  <a:gd name="T5" fmla="*/ 0 h 121"/>
                  <a:gd name="T6" fmla="*/ 0 w 80"/>
                  <a:gd name="T7" fmla="*/ 0 h 121"/>
                  <a:gd name="T8" fmla="*/ 0 w 80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1"/>
                  <a:gd name="T17" fmla="*/ 80 w 80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1">
                    <a:moveTo>
                      <a:pt x="0" y="121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3" name="Rectangle 275"/>
              <p:cNvSpPr>
                <a:spLocks noChangeArrowheads="1"/>
              </p:cNvSpPr>
              <p:nvPr/>
            </p:nvSpPr>
            <p:spPr bwMode="auto">
              <a:xfrm>
                <a:off x="961" y="23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64" name="Rectangle 276"/>
              <p:cNvSpPr>
                <a:spLocks noChangeArrowheads="1"/>
              </p:cNvSpPr>
              <p:nvPr/>
            </p:nvSpPr>
            <p:spPr bwMode="auto">
              <a:xfrm>
                <a:off x="962" y="23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277"/>
            <p:cNvGrpSpPr>
              <a:grpSpLocks/>
            </p:cNvGrpSpPr>
            <p:nvPr/>
          </p:nvGrpSpPr>
          <p:grpSpPr bwMode="auto">
            <a:xfrm>
              <a:off x="1753" y="571"/>
              <a:ext cx="93" cy="56"/>
              <a:chOff x="1005" y="2205"/>
              <a:chExt cx="93" cy="56"/>
            </a:xfrm>
          </p:grpSpPr>
          <p:grpSp>
            <p:nvGrpSpPr>
              <p:cNvPr id="26" name="Group 278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636" name="Oval 279"/>
                <p:cNvSpPr>
                  <a:spLocks noChangeArrowheads="1"/>
                </p:cNvSpPr>
                <p:nvPr/>
              </p:nvSpPr>
              <p:spPr bwMode="auto">
                <a:xfrm>
                  <a:off x="1037" y="2205"/>
                  <a:ext cx="4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7" name="Oval 280"/>
                <p:cNvSpPr>
                  <a:spLocks noChangeArrowheads="1"/>
                </p:cNvSpPr>
                <p:nvPr/>
              </p:nvSpPr>
              <p:spPr bwMode="auto">
                <a:xfrm>
                  <a:off x="1015" y="2211"/>
                  <a:ext cx="31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8" name="Oval 281"/>
                <p:cNvSpPr>
                  <a:spLocks noChangeArrowheads="1"/>
                </p:cNvSpPr>
                <p:nvPr/>
              </p:nvSpPr>
              <p:spPr bwMode="auto">
                <a:xfrm>
                  <a:off x="1005" y="2225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9" name="Oval 282"/>
                <p:cNvSpPr>
                  <a:spLocks noChangeArrowheads="1"/>
                </p:cNvSpPr>
                <p:nvPr/>
              </p:nvSpPr>
              <p:spPr bwMode="auto">
                <a:xfrm>
                  <a:off x="1011" y="2233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0" name="Oval 283"/>
                <p:cNvSpPr>
                  <a:spLocks noChangeArrowheads="1"/>
                </p:cNvSpPr>
                <p:nvPr/>
              </p:nvSpPr>
              <p:spPr bwMode="auto">
                <a:xfrm>
                  <a:off x="1033" y="2237"/>
                  <a:ext cx="49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1" name="Oval 284"/>
                <p:cNvSpPr>
                  <a:spLocks noChangeArrowheads="1"/>
                </p:cNvSpPr>
                <p:nvPr/>
              </p:nvSpPr>
              <p:spPr bwMode="auto">
                <a:xfrm>
                  <a:off x="1064" y="2211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2" name="Oval 285"/>
                <p:cNvSpPr>
                  <a:spLocks noChangeArrowheads="1"/>
                </p:cNvSpPr>
                <p:nvPr/>
              </p:nvSpPr>
              <p:spPr bwMode="auto">
                <a:xfrm>
                  <a:off x="1068" y="2223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3" name="Oval 286"/>
                <p:cNvSpPr>
                  <a:spLocks noChangeArrowheads="1"/>
                </p:cNvSpPr>
                <p:nvPr/>
              </p:nvSpPr>
              <p:spPr bwMode="auto">
                <a:xfrm>
                  <a:off x="1066" y="2227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4" name="Oval 287"/>
                <p:cNvSpPr>
                  <a:spLocks noChangeArrowheads="1"/>
                </p:cNvSpPr>
                <p:nvPr/>
              </p:nvSpPr>
              <p:spPr bwMode="auto">
                <a:xfrm>
                  <a:off x="1021" y="2219"/>
                  <a:ext cx="61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88"/>
              <p:cNvGrpSpPr>
                <a:grpSpLocks/>
              </p:cNvGrpSpPr>
              <p:nvPr/>
            </p:nvGrpSpPr>
            <p:grpSpPr bwMode="auto">
              <a:xfrm>
                <a:off x="1005" y="2205"/>
                <a:ext cx="93" cy="56"/>
                <a:chOff x="1005" y="2205"/>
                <a:chExt cx="93" cy="56"/>
              </a:xfrm>
            </p:grpSpPr>
            <p:sp>
              <p:nvSpPr>
                <p:cNvPr id="18620" name="Arc 289"/>
                <p:cNvSpPr>
                  <a:spLocks/>
                </p:cNvSpPr>
                <p:nvPr/>
              </p:nvSpPr>
              <p:spPr bwMode="auto">
                <a:xfrm>
                  <a:off x="1039" y="2205"/>
                  <a:ext cx="38" cy="12"/>
                </a:xfrm>
                <a:custGeom>
                  <a:avLst/>
                  <a:gdLst>
                    <a:gd name="T0" fmla="*/ 0 w 40079"/>
                    <a:gd name="T1" fmla="*/ 0 h 21600"/>
                    <a:gd name="T2" fmla="*/ 0 w 40079"/>
                    <a:gd name="T3" fmla="*/ 0 h 21600"/>
                    <a:gd name="T4" fmla="*/ 0 w 400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079"/>
                    <a:gd name="T10" fmla="*/ 0 h 21600"/>
                    <a:gd name="T11" fmla="*/ 40079 w 400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079" h="21600" fill="none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</a:path>
                    <a:path w="40079" h="21600" stroke="0" extrusionOk="0">
                      <a:moveTo>
                        <a:pt x="0" y="14358"/>
                      </a:moveTo>
                      <a:cubicBezTo>
                        <a:pt x="3063" y="5749"/>
                        <a:pt x="11212" y="-1"/>
                        <a:pt x="20350" y="0"/>
                      </a:cubicBezTo>
                      <a:cubicBezTo>
                        <a:pt x="28878" y="0"/>
                        <a:pt x="36608" y="5017"/>
                        <a:pt x="40079" y="12807"/>
                      </a:cubicBezTo>
                      <a:lnTo>
                        <a:pt x="2035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1" name="Arc 290"/>
                <p:cNvSpPr>
                  <a:spLocks/>
                </p:cNvSpPr>
                <p:nvPr/>
              </p:nvSpPr>
              <p:spPr bwMode="auto">
                <a:xfrm>
                  <a:off x="1040" y="2206"/>
                  <a:ext cx="36" cy="11"/>
                </a:xfrm>
                <a:custGeom>
                  <a:avLst/>
                  <a:gdLst>
                    <a:gd name="T0" fmla="*/ 0 w 39867"/>
                    <a:gd name="T1" fmla="*/ 0 h 21600"/>
                    <a:gd name="T2" fmla="*/ 0 w 39867"/>
                    <a:gd name="T3" fmla="*/ 0 h 21600"/>
                    <a:gd name="T4" fmla="*/ 0 w 3986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867"/>
                    <a:gd name="T10" fmla="*/ 0 h 21600"/>
                    <a:gd name="T11" fmla="*/ 39867 w 3986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867" h="21600" fill="none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</a:path>
                    <a:path w="39867" h="21600" stroke="0" extrusionOk="0">
                      <a:moveTo>
                        <a:pt x="-1" y="14116"/>
                      </a:moveTo>
                      <a:cubicBezTo>
                        <a:pt x="3132" y="5633"/>
                        <a:pt x="11218" y="-1"/>
                        <a:pt x="20262" y="0"/>
                      </a:cubicBezTo>
                      <a:cubicBezTo>
                        <a:pt x="28681" y="0"/>
                        <a:pt x="36333" y="4892"/>
                        <a:pt x="39867" y="12533"/>
                      </a:cubicBezTo>
                      <a:lnTo>
                        <a:pt x="2026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2" name="Arc 291"/>
                <p:cNvSpPr>
                  <a:spLocks/>
                </p:cNvSpPr>
                <p:nvPr/>
              </p:nvSpPr>
              <p:spPr bwMode="auto">
                <a:xfrm>
                  <a:off x="1015" y="2211"/>
                  <a:ext cx="23" cy="14"/>
                </a:xfrm>
                <a:custGeom>
                  <a:avLst/>
                  <a:gdLst>
                    <a:gd name="T0" fmla="*/ 0 w 31958"/>
                    <a:gd name="T1" fmla="*/ 0 h 25972"/>
                    <a:gd name="T2" fmla="*/ 0 w 31958"/>
                    <a:gd name="T3" fmla="*/ 0 h 25972"/>
                    <a:gd name="T4" fmla="*/ 0 w 31958"/>
                    <a:gd name="T5" fmla="*/ 0 h 25972"/>
                    <a:gd name="T6" fmla="*/ 0 60000 65536"/>
                    <a:gd name="T7" fmla="*/ 0 60000 65536"/>
                    <a:gd name="T8" fmla="*/ 0 60000 65536"/>
                    <a:gd name="T9" fmla="*/ 0 w 31958"/>
                    <a:gd name="T10" fmla="*/ 0 h 25972"/>
                    <a:gd name="T11" fmla="*/ 31958 w 31958"/>
                    <a:gd name="T12" fmla="*/ 25972 h 259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958" h="25972" fill="none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</a:path>
                    <a:path w="31958" h="25972" stroke="0" extrusionOk="0">
                      <a:moveTo>
                        <a:pt x="447" y="25971"/>
                      </a:moveTo>
                      <a:cubicBezTo>
                        <a:pt x="149" y="24533"/>
                        <a:pt x="0" y="2306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219" y="-1"/>
                        <a:pt x="28781" y="909"/>
                        <a:pt x="31958" y="2645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3" name="Arc 292"/>
                <p:cNvSpPr>
                  <a:spLocks/>
                </p:cNvSpPr>
                <p:nvPr/>
              </p:nvSpPr>
              <p:spPr bwMode="auto">
                <a:xfrm>
                  <a:off x="1016" y="2212"/>
                  <a:ext cx="21" cy="13"/>
                </a:xfrm>
                <a:custGeom>
                  <a:avLst/>
                  <a:gdLst>
                    <a:gd name="T0" fmla="*/ 0 w 31797"/>
                    <a:gd name="T1" fmla="*/ 0 h 26058"/>
                    <a:gd name="T2" fmla="*/ 0 w 31797"/>
                    <a:gd name="T3" fmla="*/ 0 h 26058"/>
                    <a:gd name="T4" fmla="*/ 0 w 31797"/>
                    <a:gd name="T5" fmla="*/ 0 h 26058"/>
                    <a:gd name="T6" fmla="*/ 0 60000 65536"/>
                    <a:gd name="T7" fmla="*/ 0 60000 65536"/>
                    <a:gd name="T8" fmla="*/ 0 60000 65536"/>
                    <a:gd name="T9" fmla="*/ 0 w 31797"/>
                    <a:gd name="T10" fmla="*/ 0 h 26058"/>
                    <a:gd name="T11" fmla="*/ 31797 w 31797"/>
                    <a:gd name="T12" fmla="*/ 26058 h 260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797" h="26058" fill="none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</a:path>
                    <a:path w="31797" h="26058" stroke="0" extrusionOk="0">
                      <a:moveTo>
                        <a:pt x="465" y="26057"/>
                      </a:moveTo>
                      <a:cubicBezTo>
                        <a:pt x="155" y="24592"/>
                        <a:pt x="0" y="2309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157" y="-1"/>
                        <a:pt x="28660" y="878"/>
                        <a:pt x="31796" y="255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4" name="Arc 293"/>
                <p:cNvSpPr>
                  <a:spLocks/>
                </p:cNvSpPr>
                <p:nvPr/>
              </p:nvSpPr>
              <p:spPr bwMode="auto">
                <a:xfrm>
                  <a:off x="1011" y="2242"/>
                  <a:ext cx="24" cy="11"/>
                </a:xfrm>
                <a:custGeom>
                  <a:avLst/>
                  <a:gdLst>
                    <a:gd name="T0" fmla="*/ 0 w 32394"/>
                    <a:gd name="T1" fmla="*/ 0 h 22980"/>
                    <a:gd name="T2" fmla="*/ 0 w 32394"/>
                    <a:gd name="T3" fmla="*/ 0 h 22980"/>
                    <a:gd name="T4" fmla="*/ 0 w 32394"/>
                    <a:gd name="T5" fmla="*/ 0 h 22980"/>
                    <a:gd name="T6" fmla="*/ 0 60000 65536"/>
                    <a:gd name="T7" fmla="*/ 0 60000 65536"/>
                    <a:gd name="T8" fmla="*/ 0 60000 65536"/>
                    <a:gd name="T9" fmla="*/ 0 w 32394"/>
                    <a:gd name="T10" fmla="*/ 0 h 22980"/>
                    <a:gd name="T11" fmla="*/ 32394 w 32394"/>
                    <a:gd name="T12" fmla="*/ 22980 h 229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394" h="22980" fill="none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</a:path>
                    <a:path w="32394" h="22980" stroke="0" extrusionOk="0">
                      <a:moveTo>
                        <a:pt x="32393" y="20089"/>
                      </a:moveTo>
                      <a:cubicBezTo>
                        <a:pt x="29111" y="21983"/>
                        <a:pt x="25389" y="22979"/>
                        <a:pt x="21600" y="22980"/>
                      </a:cubicBezTo>
                      <a:cubicBezTo>
                        <a:pt x="9670" y="22980"/>
                        <a:pt x="0" y="13309"/>
                        <a:pt x="0" y="1380"/>
                      </a:cubicBezTo>
                      <a:cubicBezTo>
                        <a:pt x="-1" y="919"/>
                        <a:pt x="14" y="459"/>
                        <a:pt x="44" y="0"/>
                      </a:cubicBezTo>
                      <a:lnTo>
                        <a:pt x="21600" y="13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5" name="Arc 294"/>
                <p:cNvSpPr>
                  <a:spLocks/>
                </p:cNvSpPr>
                <p:nvPr/>
              </p:nvSpPr>
              <p:spPr bwMode="auto">
                <a:xfrm>
                  <a:off x="1012" y="2242"/>
                  <a:ext cx="22" cy="10"/>
                </a:xfrm>
                <a:custGeom>
                  <a:avLst/>
                  <a:gdLst>
                    <a:gd name="T0" fmla="*/ 0 w 32065"/>
                    <a:gd name="T1" fmla="*/ 0 h 23037"/>
                    <a:gd name="T2" fmla="*/ 0 w 32065"/>
                    <a:gd name="T3" fmla="*/ 0 h 23037"/>
                    <a:gd name="T4" fmla="*/ 0 w 32065"/>
                    <a:gd name="T5" fmla="*/ 0 h 23037"/>
                    <a:gd name="T6" fmla="*/ 0 60000 65536"/>
                    <a:gd name="T7" fmla="*/ 0 60000 65536"/>
                    <a:gd name="T8" fmla="*/ 0 60000 65536"/>
                    <a:gd name="T9" fmla="*/ 0 w 32065"/>
                    <a:gd name="T10" fmla="*/ 0 h 23037"/>
                    <a:gd name="T11" fmla="*/ 32065 w 32065"/>
                    <a:gd name="T12" fmla="*/ 23037 h 2303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2065" h="23037" fill="none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</a:path>
                    <a:path w="32065" h="23037" stroke="0" extrusionOk="0">
                      <a:moveTo>
                        <a:pt x="32065" y="20332"/>
                      </a:moveTo>
                      <a:cubicBezTo>
                        <a:pt x="28862" y="22106"/>
                        <a:pt x="25261" y="23036"/>
                        <a:pt x="21600" y="23037"/>
                      </a:cubicBezTo>
                      <a:cubicBezTo>
                        <a:pt x="9670" y="23037"/>
                        <a:pt x="0" y="13366"/>
                        <a:pt x="0" y="1437"/>
                      </a:cubicBezTo>
                      <a:cubicBezTo>
                        <a:pt x="-1" y="957"/>
                        <a:pt x="15" y="478"/>
                        <a:pt x="47" y="-1"/>
                      </a:cubicBezTo>
                      <a:lnTo>
                        <a:pt x="21600" y="143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6" name="Arc 295"/>
                <p:cNvSpPr>
                  <a:spLocks/>
                </p:cNvSpPr>
                <p:nvPr/>
              </p:nvSpPr>
              <p:spPr bwMode="auto">
                <a:xfrm>
                  <a:off x="1076" y="2211"/>
                  <a:ext cx="18" cy="13"/>
                </a:xfrm>
                <a:custGeom>
                  <a:avLst/>
                  <a:gdLst>
                    <a:gd name="T0" fmla="*/ 0 w 25836"/>
                    <a:gd name="T1" fmla="*/ 0 h 32090"/>
                    <a:gd name="T2" fmla="*/ 0 w 25836"/>
                    <a:gd name="T3" fmla="*/ 0 h 32090"/>
                    <a:gd name="T4" fmla="*/ 0 w 25836"/>
                    <a:gd name="T5" fmla="*/ 0 h 32090"/>
                    <a:gd name="T6" fmla="*/ 0 60000 65536"/>
                    <a:gd name="T7" fmla="*/ 0 60000 65536"/>
                    <a:gd name="T8" fmla="*/ 0 60000 65536"/>
                    <a:gd name="T9" fmla="*/ 0 w 25836"/>
                    <a:gd name="T10" fmla="*/ 0 h 32090"/>
                    <a:gd name="T11" fmla="*/ 25836 w 25836"/>
                    <a:gd name="T12" fmla="*/ 32090 h 3209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836" h="32090" fill="none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</a:path>
                    <a:path w="25836" h="32090" stroke="0" extrusionOk="0">
                      <a:moveTo>
                        <a:pt x="0" y="419"/>
                      </a:moveTo>
                      <a:cubicBezTo>
                        <a:pt x="1394" y="140"/>
                        <a:pt x="2813" y="-1"/>
                        <a:pt x="4236" y="0"/>
                      </a:cubicBezTo>
                      <a:cubicBezTo>
                        <a:pt x="16165" y="0"/>
                        <a:pt x="25836" y="9670"/>
                        <a:pt x="25836" y="21600"/>
                      </a:cubicBezTo>
                      <a:cubicBezTo>
                        <a:pt x="25836" y="25270"/>
                        <a:pt x="24900" y="28881"/>
                        <a:pt x="23117" y="32089"/>
                      </a:cubicBezTo>
                      <a:lnTo>
                        <a:pt x="423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7" name="Arc 296"/>
                <p:cNvSpPr>
                  <a:spLocks/>
                </p:cNvSpPr>
                <p:nvPr/>
              </p:nvSpPr>
              <p:spPr bwMode="auto">
                <a:xfrm>
                  <a:off x="1076" y="2212"/>
                  <a:ext cx="17" cy="12"/>
                </a:xfrm>
                <a:custGeom>
                  <a:avLst/>
                  <a:gdLst>
                    <a:gd name="T0" fmla="*/ 0 w 25642"/>
                    <a:gd name="T1" fmla="*/ 0 h 32484"/>
                    <a:gd name="T2" fmla="*/ 0 w 25642"/>
                    <a:gd name="T3" fmla="*/ 0 h 32484"/>
                    <a:gd name="T4" fmla="*/ 0 w 25642"/>
                    <a:gd name="T5" fmla="*/ 0 h 32484"/>
                    <a:gd name="T6" fmla="*/ 0 60000 65536"/>
                    <a:gd name="T7" fmla="*/ 0 60000 65536"/>
                    <a:gd name="T8" fmla="*/ 0 60000 65536"/>
                    <a:gd name="T9" fmla="*/ 0 w 25642"/>
                    <a:gd name="T10" fmla="*/ 0 h 32484"/>
                    <a:gd name="T11" fmla="*/ 25642 w 25642"/>
                    <a:gd name="T12" fmla="*/ 32484 h 324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642" h="32484" fill="none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</a:path>
                    <a:path w="25642" h="32484" stroke="0" extrusionOk="0">
                      <a:moveTo>
                        <a:pt x="0" y="381"/>
                      </a:moveTo>
                      <a:cubicBezTo>
                        <a:pt x="1332" y="127"/>
                        <a:pt x="2685" y="-1"/>
                        <a:pt x="4042" y="0"/>
                      </a:cubicBezTo>
                      <a:cubicBezTo>
                        <a:pt x="15971" y="0"/>
                        <a:pt x="25642" y="9670"/>
                        <a:pt x="25642" y="21600"/>
                      </a:cubicBezTo>
                      <a:cubicBezTo>
                        <a:pt x="25642" y="25424"/>
                        <a:pt x="24626" y="29180"/>
                        <a:pt x="22699" y="32483"/>
                      </a:cubicBezTo>
                      <a:lnTo>
                        <a:pt x="404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8" name="Arc 297"/>
                <p:cNvSpPr>
                  <a:spLocks/>
                </p:cNvSpPr>
                <p:nvPr/>
              </p:nvSpPr>
              <p:spPr bwMode="auto">
                <a:xfrm>
                  <a:off x="1082" y="2225"/>
                  <a:ext cx="16" cy="13"/>
                </a:xfrm>
                <a:custGeom>
                  <a:avLst/>
                  <a:gdLst>
                    <a:gd name="T0" fmla="*/ 0 w 21600"/>
                    <a:gd name="T1" fmla="*/ 0 h 28665"/>
                    <a:gd name="T2" fmla="*/ 0 w 21600"/>
                    <a:gd name="T3" fmla="*/ 0 h 28665"/>
                    <a:gd name="T4" fmla="*/ 0 w 21600"/>
                    <a:gd name="T5" fmla="*/ 0 h 2866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665"/>
                    <a:gd name="T11" fmla="*/ 21600 w 21600"/>
                    <a:gd name="T12" fmla="*/ 28665 h 286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665" fill="none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</a:path>
                    <a:path w="21600" h="28665" stroke="0" extrusionOk="0">
                      <a:moveTo>
                        <a:pt x="13298" y="-1"/>
                      </a:moveTo>
                      <a:cubicBezTo>
                        <a:pt x="18537" y="4093"/>
                        <a:pt x="21600" y="10371"/>
                        <a:pt x="21600" y="17021"/>
                      </a:cubicBezTo>
                      <a:cubicBezTo>
                        <a:pt x="21600" y="21148"/>
                        <a:pt x="20417" y="25188"/>
                        <a:pt x="18192" y="28664"/>
                      </a:cubicBezTo>
                      <a:lnTo>
                        <a:pt x="0" y="1702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9" name="Arc 298"/>
                <p:cNvSpPr>
                  <a:spLocks/>
                </p:cNvSpPr>
                <p:nvPr/>
              </p:nvSpPr>
              <p:spPr bwMode="auto">
                <a:xfrm>
                  <a:off x="1082" y="2226"/>
                  <a:ext cx="15" cy="12"/>
                </a:xfrm>
                <a:custGeom>
                  <a:avLst/>
                  <a:gdLst>
                    <a:gd name="T0" fmla="*/ 0 w 21600"/>
                    <a:gd name="T1" fmla="*/ 0 h 29262"/>
                    <a:gd name="T2" fmla="*/ 0 w 21600"/>
                    <a:gd name="T3" fmla="*/ 0 h 29262"/>
                    <a:gd name="T4" fmla="*/ 0 w 21600"/>
                    <a:gd name="T5" fmla="*/ 0 h 2926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262"/>
                    <a:gd name="T11" fmla="*/ 21600 w 21600"/>
                    <a:gd name="T12" fmla="*/ 29262 h 292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262" fill="none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</a:path>
                    <a:path w="21600" h="29262" stroke="0" extrusionOk="0">
                      <a:moveTo>
                        <a:pt x="12959" y="-1"/>
                      </a:moveTo>
                      <a:cubicBezTo>
                        <a:pt x="18399" y="4079"/>
                        <a:pt x="21600" y="10481"/>
                        <a:pt x="21600" y="17280"/>
                      </a:cubicBezTo>
                      <a:cubicBezTo>
                        <a:pt x="21600" y="21544"/>
                        <a:pt x="20337" y="25713"/>
                        <a:pt x="17971" y="29261"/>
                      </a:cubicBezTo>
                      <a:lnTo>
                        <a:pt x="0" y="1728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0" name="Arc 299"/>
                <p:cNvSpPr>
                  <a:spLocks/>
                </p:cNvSpPr>
                <p:nvPr/>
              </p:nvSpPr>
              <p:spPr bwMode="auto">
                <a:xfrm>
                  <a:off x="1076" y="2237"/>
                  <a:ext cx="20" cy="20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1" name="Arc 300"/>
                <p:cNvSpPr>
                  <a:spLocks/>
                </p:cNvSpPr>
                <p:nvPr/>
              </p:nvSpPr>
              <p:spPr bwMode="auto">
                <a:xfrm>
                  <a:off x="1076" y="2238"/>
                  <a:ext cx="19" cy="18"/>
                </a:xfrm>
                <a:custGeom>
                  <a:avLst/>
                  <a:gdLst>
                    <a:gd name="T0" fmla="*/ 0 w 28696"/>
                    <a:gd name="T1" fmla="*/ 0 h 28431"/>
                    <a:gd name="T2" fmla="*/ 0 w 28696"/>
                    <a:gd name="T3" fmla="*/ 0 h 28431"/>
                    <a:gd name="T4" fmla="*/ 0 w 28696"/>
                    <a:gd name="T5" fmla="*/ 0 h 28431"/>
                    <a:gd name="T6" fmla="*/ 0 60000 65536"/>
                    <a:gd name="T7" fmla="*/ 0 60000 65536"/>
                    <a:gd name="T8" fmla="*/ 0 60000 65536"/>
                    <a:gd name="T9" fmla="*/ 0 w 28696"/>
                    <a:gd name="T10" fmla="*/ 0 h 28431"/>
                    <a:gd name="T11" fmla="*/ 28696 w 28696"/>
                    <a:gd name="T12" fmla="*/ 28431 h 2843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696" h="28431" fill="none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</a:path>
                    <a:path w="28696" h="28431" stroke="0" extrusionOk="0">
                      <a:moveTo>
                        <a:pt x="27587" y="0"/>
                      </a:moveTo>
                      <a:cubicBezTo>
                        <a:pt x="28321" y="2202"/>
                        <a:pt x="28696" y="4509"/>
                        <a:pt x="28696" y="6831"/>
                      </a:cubicBezTo>
                      <a:cubicBezTo>
                        <a:pt x="28696" y="18760"/>
                        <a:pt x="19025" y="28431"/>
                        <a:pt x="7096" y="28431"/>
                      </a:cubicBezTo>
                      <a:cubicBezTo>
                        <a:pt x="4680" y="28431"/>
                        <a:pt x="2281" y="28025"/>
                        <a:pt x="-1" y="27232"/>
                      </a:cubicBezTo>
                      <a:lnTo>
                        <a:pt x="7096" y="6831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2" name="Arc 301"/>
                <p:cNvSpPr>
                  <a:spLocks/>
                </p:cNvSpPr>
                <p:nvPr/>
              </p:nvSpPr>
              <p:spPr bwMode="auto">
                <a:xfrm>
                  <a:off x="1005" y="2225"/>
                  <a:ext cx="10" cy="17"/>
                </a:xfrm>
                <a:custGeom>
                  <a:avLst/>
                  <a:gdLst>
                    <a:gd name="T0" fmla="*/ 0 w 21600"/>
                    <a:gd name="T1" fmla="*/ 0 h 41281"/>
                    <a:gd name="T2" fmla="*/ 0 w 21600"/>
                    <a:gd name="T3" fmla="*/ 0 h 41281"/>
                    <a:gd name="T4" fmla="*/ 0 w 21600"/>
                    <a:gd name="T5" fmla="*/ 0 h 4128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281"/>
                    <a:gd name="T11" fmla="*/ 21600 w 21600"/>
                    <a:gd name="T12" fmla="*/ 41281 h 412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281" fill="none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</a:path>
                    <a:path w="21600" h="41281" stroke="0" extrusionOk="0">
                      <a:moveTo>
                        <a:pt x="12736" y="41280"/>
                      </a:moveTo>
                      <a:cubicBezTo>
                        <a:pt x="4984" y="37792"/>
                        <a:pt x="0" y="30082"/>
                        <a:pt x="0" y="21583"/>
                      </a:cubicBezTo>
                      <a:cubicBezTo>
                        <a:pt x="-1" y="9982"/>
                        <a:pt x="9163" y="453"/>
                        <a:pt x="20754" y="-1"/>
                      </a:cubicBezTo>
                      <a:lnTo>
                        <a:pt x="21600" y="21583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3" name="Arc 302"/>
                <p:cNvSpPr>
                  <a:spLocks/>
                </p:cNvSpPr>
                <p:nvPr/>
              </p:nvSpPr>
              <p:spPr bwMode="auto">
                <a:xfrm>
                  <a:off x="1006" y="2226"/>
                  <a:ext cx="9" cy="15"/>
                </a:xfrm>
                <a:custGeom>
                  <a:avLst/>
                  <a:gdLst>
                    <a:gd name="T0" fmla="*/ 0 w 21600"/>
                    <a:gd name="T1" fmla="*/ 0 h 41322"/>
                    <a:gd name="T2" fmla="*/ 0 w 21600"/>
                    <a:gd name="T3" fmla="*/ 0 h 41322"/>
                    <a:gd name="T4" fmla="*/ 0 w 21600"/>
                    <a:gd name="T5" fmla="*/ 0 h 413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22"/>
                    <a:gd name="T11" fmla="*/ 21600 w 21600"/>
                    <a:gd name="T12" fmla="*/ 41322 h 413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22" fill="none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</a:path>
                    <a:path w="21600" h="41322" stroke="0" extrusionOk="0">
                      <a:moveTo>
                        <a:pt x="12826" y="41322"/>
                      </a:moveTo>
                      <a:cubicBezTo>
                        <a:pt x="5026" y="37855"/>
                        <a:pt x="0" y="30119"/>
                        <a:pt x="0" y="21584"/>
                      </a:cubicBezTo>
                      <a:cubicBezTo>
                        <a:pt x="-1" y="9979"/>
                        <a:pt x="9169" y="448"/>
                        <a:pt x="20766" y="0"/>
                      </a:cubicBezTo>
                      <a:lnTo>
                        <a:pt x="21600" y="2158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4" name="Arc 303"/>
                <p:cNvSpPr>
                  <a:spLocks/>
                </p:cNvSpPr>
                <p:nvPr/>
              </p:nvSpPr>
              <p:spPr bwMode="auto">
                <a:xfrm>
                  <a:off x="1034" y="2249"/>
                  <a:ext cx="43" cy="12"/>
                </a:xfrm>
                <a:custGeom>
                  <a:avLst/>
                  <a:gdLst>
                    <a:gd name="T0" fmla="*/ 0 w 39157"/>
                    <a:gd name="T1" fmla="*/ 0 h 21600"/>
                    <a:gd name="T2" fmla="*/ 0 w 39157"/>
                    <a:gd name="T3" fmla="*/ 0 h 21600"/>
                    <a:gd name="T4" fmla="*/ 0 w 3915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157"/>
                    <a:gd name="T10" fmla="*/ 0 h 21600"/>
                    <a:gd name="T11" fmla="*/ 39157 w 3915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157" h="21600" fill="none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</a:path>
                    <a:path w="39157" h="21600" stroke="0" extrusionOk="0">
                      <a:moveTo>
                        <a:pt x="39156" y="12211"/>
                      </a:moveTo>
                      <a:cubicBezTo>
                        <a:pt x="35129" y="18087"/>
                        <a:pt x="28463" y="21599"/>
                        <a:pt x="21340" y="21600"/>
                      </a:cubicBezTo>
                      <a:cubicBezTo>
                        <a:pt x="10701" y="21600"/>
                        <a:pt x="1646" y="13853"/>
                        <a:pt x="0" y="3342"/>
                      </a:cubicBezTo>
                      <a:lnTo>
                        <a:pt x="2134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5" name="Arc 304"/>
                <p:cNvSpPr>
                  <a:spLocks/>
                </p:cNvSpPr>
                <p:nvPr/>
              </p:nvSpPr>
              <p:spPr bwMode="auto">
                <a:xfrm>
                  <a:off x="1035" y="2249"/>
                  <a:ext cx="40" cy="11"/>
                </a:xfrm>
                <a:custGeom>
                  <a:avLst/>
                  <a:gdLst>
                    <a:gd name="T0" fmla="*/ 0 w 38879"/>
                    <a:gd name="T1" fmla="*/ 0 h 21600"/>
                    <a:gd name="T2" fmla="*/ 0 w 38879"/>
                    <a:gd name="T3" fmla="*/ 0 h 21600"/>
                    <a:gd name="T4" fmla="*/ 0 w 388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879"/>
                    <a:gd name="T10" fmla="*/ 0 h 21600"/>
                    <a:gd name="T11" fmla="*/ 38879 w 388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879" h="21600" fill="none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</a:path>
                    <a:path w="38879" h="21600" stroke="0" extrusionOk="0">
                      <a:moveTo>
                        <a:pt x="38878" y="12573"/>
                      </a:moveTo>
                      <a:cubicBezTo>
                        <a:pt x="34822" y="18239"/>
                        <a:pt x="28283" y="21599"/>
                        <a:pt x="21316" y="21600"/>
                      </a:cubicBezTo>
                      <a:cubicBezTo>
                        <a:pt x="10732" y="21600"/>
                        <a:pt x="1708" y="13932"/>
                        <a:pt x="-1" y="3488"/>
                      </a:cubicBezTo>
                      <a:lnTo>
                        <a:pt x="2131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305"/>
            <p:cNvGrpSpPr>
              <a:grpSpLocks/>
            </p:cNvGrpSpPr>
            <p:nvPr/>
          </p:nvGrpSpPr>
          <p:grpSpPr bwMode="auto">
            <a:xfrm>
              <a:off x="1523" y="332"/>
              <a:ext cx="170" cy="169"/>
              <a:chOff x="775" y="1966"/>
              <a:chExt cx="170" cy="169"/>
            </a:xfrm>
          </p:grpSpPr>
          <p:sp>
            <p:nvSpPr>
              <p:cNvPr id="18598" name="Freeform 306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9" name="Freeform 307"/>
              <p:cNvSpPr>
                <a:spLocks/>
              </p:cNvSpPr>
              <p:nvPr/>
            </p:nvSpPr>
            <p:spPr bwMode="auto">
              <a:xfrm>
                <a:off x="799" y="2068"/>
                <a:ext cx="146" cy="18"/>
              </a:xfrm>
              <a:custGeom>
                <a:avLst/>
                <a:gdLst>
                  <a:gd name="T0" fmla="*/ 0 w 581"/>
                  <a:gd name="T1" fmla="*/ 0 h 72"/>
                  <a:gd name="T2" fmla="*/ 0 w 581"/>
                  <a:gd name="T3" fmla="*/ 0 h 72"/>
                  <a:gd name="T4" fmla="*/ 0 w 581"/>
                  <a:gd name="T5" fmla="*/ 0 h 72"/>
                  <a:gd name="T6" fmla="*/ 0 w 581"/>
                  <a:gd name="T7" fmla="*/ 0 h 72"/>
                  <a:gd name="T8" fmla="*/ 0 w 581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1"/>
                  <a:gd name="T16" fmla="*/ 0 h 72"/>
                  <a:gd name="T17" fmla="*/ 581 w 581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1" h="72">
                    <a:moveTo>
                      <a:pt x="0" y="72"/>
                    </a:moveTo>
                    <a:lnTo>
                      <a:pt x="72" y="0"/>
                    </a:lnTo>
                    <a:lnTo>
                      <a:pt x="581" y="0"/>
                    </a:lnTo>
                    <a:lnTo>
                      <a:pt x="516" y="72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0" name="Rectangle 308"/>
              <p:cNvSpPr>
                <a:spLocks noChangeArrowheads="1"/>
              </p:cNvSpPr>
              <p:nvPr/>
            </p:nvSpPr>
            <p:spPr bwMode="auto">
              <a:xfrm>
                <a:off x="799" y="2086"/>
                <a:ext cx="130" cy="2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1" name="Rectangle 309"/>
              <p:cNvSpPr>
                <a:spLocks noChangeArrowheads="1"/>
              </p:cNvSpPr>
              <p:nvPr/>
            </p:nvSpPr>
            <p:spPr bwMode="auto">
              <a:xfrm>
                <a:off x="800" y="2087"/>
                <a:ext cx="128" cy="20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2" name="Freeform 310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3" name="Freeform 311"/>
              <p:cNvSpPr>
                <a:spLocks/>
              </p:cNvSpPr>
              <p:nvPr/>
            </p:nvSpPr>
            <p:spPr bwMode="auto">
              <a:xfrm>
                <a:off x="929" y="2068"/>
                <a:ext cx="16" cy="40"/>
              </a:xfrm>
              <a:custGeom>
                <a:avLst/>
                <a:gdLst>
                  <a:gd name="T0" fmla="*/ 0 w 65"/>
                  <a:gd name="T1" fmla="*/ 0 h 160"/>
                  <a:gd name="T2" fmla="*/ 0 w 65"/>
                  <a:gd name="T3" fmla="*/ 0 h 160"/>
                  <a:gd name="T4" fmla="*/ 0 w 65"/>
                  <a:gd name="T5" fmla="*/ 0 h 160"/>
                  <a:gd name="T6" fmla="*/ 0 w 65"/>
                  <a:gd name="T7" fmla="*/ 0 h 160"/>
                  <a:gd name="T8" fmla="*/ 0 w 65"/>
                  <a:gd name="T9" fmla="*/ 0 h 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160"/>
                  <a:gd name="T17" fmla="*/ 65 w 65"/>
                  <a:gd name="T18" fmla="*/ 160 h 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160">
                    <a:moveTo>
                      <a:pt x="0" y="160"/>
                    </a:moveTo>
                    <a:lnTo>
                      <a:pt x="65" y="96"/>
                    </a:lnTo>
                    <a:lnTo>
                      <a:pt x="65" y="0"/>
                    </a:lnTo>
                    <a:lnTo>
                      <a:pt x="0" y="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4" name="Freeform 312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5" name="Freeform 313"/>
              <p:cNvSpPr>
                <a:spLocks/>
              </p:cNvSpPr>
              <p:nvPr/>
            </p:nvSpPr>
            <p:spPr bwMode="auto">
              <a:xfrm>
                <a:off x="803" y="2068"/>
                <a:ext cx="140" cy="14"/>
              </a:xfrm>
              <a:custGeom>
                <a:avLst/>
                <a:gdLst>
                  <a:gd name="T0" fmla="*/ 0 w 557"/>
                  <a:gd name="T1" fmla="*/ 0 h 56"/>
                  <a:gd name="T2" fmla="*/ 0 w 557"/>
                  <a:gd name="T3" fmla="*/ 0 h 56"/>
                  <a:gd name="T4" fmla="*/ 0 w 557"/>
                  <a:gd name="T5" fmla="*/ 0 h 56"/>
                  <a:gd name="T6" fmla="*/ 0 w 557"/>
                  <a:gd name="T7" fmla="*/ 0 h 56"/>
                  <a:gd name="T8" fmla="*/ 0 w 5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56"/>
                  <a:gd name="T17" fmla="*/ 557 w 5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56">
                    <a:moveTo>
                      <a:pt x="0" y="56"/>
                    </a:moveTo>
                    <a:lnTo>
                      <a:pt x="56" y="0"/>
                    </a:lnTo>
                    <a:lnTo>
                      <a:pt x="557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6" name="Freeform 314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Freeform 315"/>
              <p:cNvSpPr>
                <a:spLocks/>
              </p:cNvSpPr>
              <p:nvPr/>
            </p:nvSpPr>
            <p:spPr bwMode="auto">
              <a:xfrm>
                <a:off x="801" y="1966"/>
                <a:ext cx="142" cy="14"/>
              </a:xfrm>
              <a:custGeom>
                <a:avLst/>
                <a:gdLst>
                  <a:gd name="T0" fmla="*/ 0 w 565"/>
                  <a:gd name="T1" fmla="*/ 0 h 56"/>
                  <a:gd name="T2" fmla="*/ 0 w 565"/>
                  <a:gd name="T3" fmla="*/ 0 h 56"/>
                  <a:gd name="T4" fmla="*/ 0 w 565"/>
                  <a:gd name="T5" fmla="*/ 0 h 56"/>
                  <a:gd name="T6" fmla="*/ 0 w 565"/>
                  <a:gd name="T7" fmla="*/ 0 h 56"/>
                  <a:gd name="T8" fmla="*/ 0 w 565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5"/>
                  <a:gd name="T16" fmla="*/ 0 h 56"/>
                  <a:gd name="T17" fmla="*/ 565 w 5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5" h="56">
                    <a:moveTo>
                      <a:pt x="0" y="56"/>
                    </a:moveTo>
                    <a:lnTo>
                      <a:pt x="48" y="0"/>
                    </a:lnTo>
                    <a:lnTo>
                      <a:pt x="565" y="0"/>
                    </a:lnTo>
                    <a:lnTo>
                      <a:pt x="508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8" name="Rectangle 316"/>
              <p:cNvSpPr>
                <a:spLocks noChangeArrowheads="1"/>
              </p:cNvSpPr>
              <p:nvPr/>
            </p:nvSpPr>
            <p:spPr bwMode="auto">
              <a:xfrm>
                <a:off x="802" y="1981"/>
                <a:ext cx="128" cy="98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9" name="Rectangle 317"/>
              <p:cNvSpPr>
                <a:spLocks noChangeArrowheads="1"/>
              </p:cNvSpPr>
              <p:nvPr/>
            </p:nvSpPr>
            <p:spPr bwMode="auto">
              <a:xfrm>
                <a:off x="813" y="1993"/>
                <a:ext cx="104" cy="7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0" name="Freeform 318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1" name="Freeform 319"/>
              <p:cNvSpPr>
                <a:spLocks/>
              </p:cNvSpPr>
              <p:nvPr/>
            </p:nvSpPr>
            <p:spPr bwMode="auto">
              <a:xfrm>
                <a:off x="929" y="1966"/>
                <a:ext cx="14" cy="112"/>
              </a:xfrm>
              <a:custGeom>
                <a:avLst/>
                <a:gdLst>
                  <a:gd name="T0" fmla="*/ 0 w 57"/>
                  <a:gd name="T1" fmla="*/ 0 h 449"/>
                  <a:gd name="T2" fmla="*/ 0 w 57"/>
                  <a:gd name="T3" fmla="*/ 0 h 449"/>
                  <a:gd name="T4" fmla="*/ 0 w 57"/>
                  <a:gd name="T5" fmla="*/ 0 h 449"/>
                  <a:gd name="T6" fmla="*/ 0 w 57"/>
                  <a:gd name="T7" fmla="*/ 0 h 449"/>
                  <a:gd name="T8" fmla="*/ 0 w 57"/>
                  <a:gd name="T9" fmla="*/ 0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449"/>
                  <a:gd name="T17" fmla="*/ 57 w 57"/>
                  <a:gd name="T18" fmla="*/ 449 h 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449">
                    <a:moveTo>
                      <a:pt x="0" y="449"/>
                    </a:moveTo>
                    <a:lnTo>
                      <a:pt x="57" y="401"/>
                    </a:lnTo>
                    <a:lnTo>
                      <a:pt x="57" y="0"/>
                    </a:lnTo>
                    <a:lnTo>
                      <a:pt x="0" y="56"/>
                    </a:lnTo>
                    <a:lnTo>
                      <a:pt x="0" y="449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2" name="Freeform 320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3" name="Freeform 321"/>
              <p:cNvSpPr>
                <a:spLocks/>
              </p:cNvSpPr>
              <p:nvPr/>
            </p:nvSpPr>
            <p:spPr bwMode="auto">
              <a:xfrm>
                <a:off x="775" y="2104"/>
                <a:ext cx="160" cy="25"/>
              </a:xfrm>
              <a:custGeom>
                <a:avLst/>
                <a:gdLst>
                  <a:gd name="T0" fmla="*/ 0 w 637"/>
                  <a:gd name="T1" fmla="*/ 0 h 96"/>
                  <a:gd name="T2" fmla="*/ 0 w 637"/>
                  <a:gd name="T3" fmla="*/ 0 h 96"/>
                  <a:gd name="T4" fmla="*/ 0 w 637"/>
                  <a:gd name="T5" fmla="*/ 0 h 96"/>
                  <a:gd name="T6" fmla="*/ 0 w 637"/>
                  <a:gd name="T7" fmla="*/ 0 h 96"/>
                  <a:gd name="T8" fmla="*/ 0 w 6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96"/>
                  <a:gd name="T17" fmla="*/ 637 w 6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96">
                    <a:moveTo>
                      <a:pt x="0" y="96"/>
                    </a:moveTo>
                    <a:lnTo>
                      <a:pt x="81" y="0"/>
                    </a:lnTo>
                    <a:lnTo>
                      <a:pt x="637" y="0"/>
                    </a:lnTo>
                    <a:lnTo>
                      <a:pt x="557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C9C9B6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4" name="Freeform 322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5" name="Freeform 323"/>
              <p:cNvSpPr>
                <a:spLocks/>
              </p:cNvSpPr>
              <p:nvPr/>
            </p:nvSpPr>
            <p:spPr bwMode="auto">
              <a:xfrm>
                <a:off x="914" y="2104"/>
                <a:ext cx="21" cy="31"/>
              </a:xfrm>
              <a:custGeom>
                <a:avLst/>
                <a:gdLst>
                  <a:gd name="T0" fmla="*/ 0 w 80"/>
                  <a:gd name="T1" fmla="*/ 0 h 120"/>
                  <a:gd name="T2" fmla="*/ 0 w 80"/>
                  <a:gd name="T3" fmla="*/ 0 h 120"/>
                  <a:gd name="T4" fmla="*/ 0 w 80"/>
                  <a:gd name="T5" fmla="*/ 0 h 120"/>
                  <a:gd name="T6" fmla="*/ 0 w 80"/>
                  <a:gd name="T7" fmla="*/ 0 h 120"/>
                  <a:gd name="T8" fmla="*/ 0 w 80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120"/>
                  <a:gd name="T17" fmla="*/ 80 w 8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120">
                    <a:moveTo>
                      <a:pt x="0" y="120"/>
                    </a:moveTo>
                    <a:lnTo>
                      <a:pt x="80" y="40"/>
                    </a:lnTo>
                    <a:lnTo>
                      <a:pt x="80" y="0"/>
                    </a:lnTo>
                    <a:lnTo>
                      <a:pt x="0" y="104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7A7A5A"/>
              </a:solidFill>
              <a:ln w="3175">
                <a:solidFill>
                  <a:srgbClr val="49493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" name="Rectangle 324"/>
              <p:cNvSpPr>
                <a:spLocks noChangeArrowheads="1"/>
              </p:cNvSpPr>
              <p:nvPr/>
            </p:nvSpPr>
            <p:spPr bwMode="auto">
              <a:xfrm>
                <a:off x="775" y="2129"/>
                <a:ext cx="139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7" name="Rectangle 325"/>
              <p:cNvSpPr>
                <a:spLocks noChangeArrowheads="1"/>
              </p:cNvSpPr>
              <p:nvPr/>
            </p:nvSpPr>
            <p:spPr bwMode="auto">
              <a:xfrm>
                <a:off x="776" y="2130"/>
                <a:ext cx="137" cy="4"/>
              </a:xfrm>
              <a:prstGeom prst="rect">
                <a:avLst/>
              </a:prstGeom>
              <a:solidFill>
                <a:srgbClr val="B7B79D"/>
              </a:solidFill>
              <a:ln w="3175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326"/>
            <p:cNvGrpSpPr>
              <a:grpSpLocks/>
            </p:cNvGrpSpPr>
            <p:nvPr/>
          </p:nvGrpSpPr>
          <p:grpSpPr bwMode="auto">
            <a:xfrm>
              <a:off x="1568" y="370"/>
              <a:ext cx="92" cy="56"/>
              <a:chOff x="820" y="2004"/>
              <a:chExt cx="92" cy="56"/>
            </a:xfrm>
          </p:grpSpPr>
          <p:grpSp>
            <p:nvGrpSpPr>
              <p:cNvPr id="30" name="Group 327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589" name="Oval 328"/>
                <p:cNvSpPr>
                  <a:spLocks noChangeArrowheads="1"/>
                </p:cNvSpPr>
                <p:nvPr/>
              </p:nvSpPr>
              <p:spPr bwMode="auto">
                <a:xfrm>
                  <a:off x="852" y="2004"/>
                  <a:ext cx="4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0" name="Oval 329"/>
                <p:cNvSpPr>
                  <a:spLocks noChangeArrowheads="1"/>
                </p:cNvSpPr>
                <p:nvPr/>
              </p:nvSpPr>
              <p:spPr bwMode="auto">
                <a:xfrm>
                  <a:off x="830" y="2010"/>
                  <a:ext cx="30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1" name="Oval 330"/>
                <p:cNvSpPr>
                  <a:spLocks noChangeArrowheads="1"/>
                </p:cNvSpPr>
                <p:nvPr/>
              </p:nvSpPr>
              <p:spPr bwMode="auto">
                <a:xfrm>
                  <a:off x="820" y="2024"/>
                  <a:ext cx="2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2" name="Oval 331"/>
                <p:cNvSpPr>
                  <a:spLocks noChangeArrowheads="1"/>
                </p:cNvSpPr>
                <p:nvPr/>
              </p:nvSpPr>
              <p:spPr bwMode="auto">
                <a:xfrm>
                  <a:off x="826" y="2032"/>
                  <a:ext cx="32" cy="2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3" name="Oval 332"/>
                <p:cNvSpPr>
                  <a:spLocks noChangeArrowheads="1"/>
                </p:cNvSpPr>
                <p:nvPr/>
              </p:nvSpPr>
              <p:spPr bwMode="auto">
                <a:xfrm>
                  <a:off x="848" y="2036"/>
                  <a:ext cx="48" cy="24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4" name="Oval 333"/>
                <p:cNvSpPr>
                  <a:spLocks noChangeArrowheads="1"/>
                </p:cNvSpPr>
                <p:nvPr/>
              </p:nvSpPr>
              <p:spPr bwMode="auto">
                <a:xfrm>
                  <a:off x="878" y="2010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5" name="Oval 334"/>
                <p:cNvSpPr>
                  <a:spLocks noChangeArrowheads="1"/>
                </p:cNvSpPr>
                <p:nvPr/>
              </p:nvSpPr>
              <p:spPr bwMode="auto">
                <a:xfrm>
                  <a:off x="882" y="2022"/>
                  <a:ext cx="30" cy="18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6" name="Oval 335"/>
                <p:cNvSpPr>
                  <a:spLocks noChangeArrowheads="1"/>
                </p:cNvSpPr>
                <p:nvPr/>
              </p:nvSpPr>
              <p:spPr bwMode="auto">
                <a:xfrm>
                  <a:off x="880" y="2026"/>
                  <a:ext cx="3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97" name="Oval 336"/>
                <p:cNvSpPr>
                  <a:spLocks noChangeArrowheads="1"/>
                </p:cNvSpPr>
                <p:nvPr/>
              </p:nvSpPr>
              <p:spPr bwMode="auto">
                <a:xfrm>
                  <a:off x="836" y="2018"/>
                  <a:ext cx="60" cy="30"/>
                </a:xfrm>
                <a:prstGeom prst="ellipse">
                  <a:avLst/>
                </a:pr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337"/>
              <p:cNvGrpSpPr>
                <a:grpSpLocks/>
              </p:cNvGrpSpPr>
              <p:nvPr/>
            </p:nvGrpSpPr>
            <p:grpSpPr bwMode="auto">
              <a:xfrm>
                <a:off x="820" y="2004"/>
                <a:ext cx="92" cy="56"/>
                <a:chOff x="820" y="2004"/>
                <a:chExt cx="92" cy="56"/>
              </a:xfrm>
            </p:grpSpPr>
            <p:sp>
              <p:nvSpPr>
                <p:cNvPr id="18573" name="Arc 338"/>
                <p:cNvSpPr>
                  <a:spLocks/>
                </p:cNvSpPr>
                <p:nvPr/>
              </p:nvSpPr>
              <p:spPr bwMode="auto">
                <a:xfrm>
                  <a:off x="853" y="2004"/>
                  <a:ext cx="38" cy="12"/>
                </a:xfrm>
                <a:custGeom>
                  <a:avLst/>
                  <a:gdLst>
                    <a:gd name="T0" fmla="*/ 0 w 41217"/>
                    <a:gd name="T1" fmla="*/ 0 h 21600"/>
                    <a:gd name="T2" fmla="*/ 0 w 41217"/>
                    <a:gd name="T3" fmla="*/ 0 h 21600"/>
                    <a:gd name="T4" fmla="*/ 0 w 4121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217"/>
                    <a:gd name="T10" fmla="*/ 0 h 21600"/>
                    <a:gd name="T11" fmla="*/ 41217 w 4121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217" h="21600" fill="none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</a:path>
                    <a:path w="41217" h="21600" stroke="0" extrusionOk="0">
                      <a:moveTo>
                        <a:pt x="-1" y="15818"/>
                      </a:moveTo>
                      <a:cubicBezTo>
                        <a:pt x="2596" y="6470"/>
                        <a:pt x="11109" y="-1"/>
                        <a:pt x="20812" y="0"/>
                      </a:cubicBezTo>
                      <a:cubicBezTo>
                        <a:pt x="30010" y="0"/>
                        <a:pt x="38199" y="5825"/>
                        <a:pt x="41216" y="14515"/>
                      </a:cubicBezTo>
                      <a:lnTo>
                        <a:pt x="20812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4" name="Arc 339"/>
                <p:cNvSpPr>
                  <a:spLocks/>
                </p:cNvSpPr>
                <p:nvPr/>
              </p:nvSpPr>
              <p:spPr bwMode="auto">
                <a:xfrm>
                  <a:off x="854" y="2005"/>
                  <a:ext cx="36" cy="11"/>
                </a:xfrm>
                <a:custGeom>
                  <a:avLst/>
                  <a:gdLst>
                    <a:gd name="T0" fmla="*/ 0 w 41081"/>
                    <a:gd name="T1" fmla="*/ 0 h 21600"/>
                    <a:gd name="T2" fmla="*/ 0 w 41081"/>
                    <a:gd name="T3" fmla="*/ 0 h 21600"/>
                    <a:gd name="T4" fmla="*/ 0 w 4108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1081"/>
                    <a:gd name="T10" fmla="*/ 0 h 21600"/>
                    <a:gd name="T11" fmla="*/ 41081 w 4108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081" h="21600" fill="none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</a:path>
                    <a:path w="41081" h="21600" stroke="0" extrusionOk="0">
                      <a:moveTo>
                        <a:pt x="0" y="15624"/>
                      </a:moveTo>
                      <a:cubicBezTo>
                        <a:pt x="2663" y="6372"/>
                        <a:pt x="11129" y="-1"/>
                        <a:pt x="20757" y="0"/>
                      </a:cubicBezTo>
                      <a:cubicBezTo>
                        <a:pt x="29866" y="0"/>
                        <a:pt x="37996" y="5714"/>
                        <a:pt x="41081" y="14285"/>
                      </a:cubicBezTo>
                      <a:lnTo>
                        <a:pt x="20757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Arc 340"/>
                <p:cNvSpPr>
                  <a:spLocks/>
                </p:cNvSpPr>
                <p:nvPr/>
              </p:nvSpPr>
              <p:spPr bwMode="auto">
                <a:xfrm>
                  <a:off x="830" y="2010"/>
                  <a:ext cx="23" cy="14"/>
                </a:xfrm>
                <a:custGeom>
                  <a:avLst/>
                  <a:gdLst>
                    <a:gd name="T0" fmla="*/ 0 w 33372"/>
                    <a:gd name="T1" fmla="*/ 0 h 25836"/>
                    <a:gd name="T2" fmla="*/ 0 w 33372"/>
                    <a:gd name="T3" fmla="*/ 0 h 25836"/>
                    <a:gd name="T4" fmla="*/ 0 w 33372"/>
                    <a:gd name="T5" fmla="*/ 0 h 25836"/>
                    <a:gd name="T6" fmla="*/ 0 60000 65536"/>
                    <a:gd name="T7" fmla="*/ 0 60000 65536"/>
                    <a:gd name="T8" fmla="*/ 0 60000 65536"/>
                    <a:gd name="T9" fmla="*/ 0 w 33372"/>
                    <a:gd name="T10" fmla="*/ 0 h 25836"/>
                    <a:gd name="T11" fmla="*/ 33372 w 33372"/>
                    <a:gd name="T12" fmla="*/ 25836 h 258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372" h="25836" fill="none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</a:path>
                    <a:path w="33372" h="25836" stroke="0" extrusionOk="0">
                      <a:moveTo>
                        <a:pt x="419" y="25835"/>
                      </a:moveTo>
                      <a:cubicBezTo>
                        <a:pt x="140" y="24441"/>
                        <a:pt x="0" y="2302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79" y="-1"/>
                        <a:pt x="29868" y="1212"/>
                        <a:pt x="33372" y="348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Arc 341"/>
                <p:cNvSpPr>
                  <a:spLocks/>
                </p:cNvSpPr>
                <p:nvPr/>
              </p:nvSpPr>
              <p:spPr bwMode="auto">
                <a:xfrm>
                  <a:off x="831" y="2011"/>
                  <a:ext cx="22" cy="13"/>
                </a:xfrm>
                <a:custGeom>
                  <a:avLst/>
                  <a:gdLst>
                    <a:gd name="T0" fmla="*/ 0 w 33223"/>
                    <a:gd name="T1" fmla="*/ 0 h 25910"/>
                    <a:gd name="T2" fmla="*/ 0 w 33223"/>
                    <a:gd name="T3" fmla="*/ 0 h 25910"/>
                    <a:gd name="T4" fmla="*/ 0 w 33223"/>
                    <a:gd name="T5" fmla="*/ 0 h 25910"/>
                    <a:gd name="T6" fmla="*/ 0 60000 65536"/>
                    <a:gd name="T7" fmla="*/ 0 60000 65536"/>
                    <a:gd name="T8" fmla="*/ 0 60000 65536"/>
                    <a:gd name="T9" fmla="*/ 0 w 33223"/>
                    <a:gd name="T10" fmla="*/ 0 h 25910"/>
                    <a:gd name="T11" fmla="*/ 33223 w 33223"/>
                    <a:gd name="T12" fmla="*/ 25910 h 259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223" h="25910" fill="none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</a:path>
                    <a:path w="33223" h="25910" stroke="0" extrusionOk="0">
                      <a:moveTo>
                        <a:pt x="434" y="25909"/>
                      </a:moveTo>
                      <a:cubicBezTo>
                        <a:pt x="145" y="24491"/>
                        <a:pt x="0" y="2304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25718" y="-1"/>
                        <a:pt x="29751" y="1177"/>
                        <a:pt x="33223" y="3393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7" name="Arc 342"/>
                <p:cNvSpPr>
                  <a:spLocks/>
                </p:cNvSpPr>
                <p:nvPr/>
              </p:nvSpPr>
              <p:spPr bwMode="auto">
                <a:xfrm>
                  <a:off x="826" y="2042"/>
                  <a:ext cx="24" cy="10"/>
                </a:xfrm>
                <a:custGeom>
                  <a:avLst/>
                  <a:gdLst>
                    <a:gd name="T0" fmla="*/ 0 w 31800"/>
                    <a:gd name="T1" fmla="*/ 0 h 21600"/>
                    <a:gd name="T2" fmla="*/ 0 w 31800"/>
                    <a:gd name="T3" fmla="*/ 0 h 21600"/>
                    <a:gd name="T4" fmla="*/ 0 w 318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800"/>
                    <a:gd name="T10" fmla="*/ 0 h 21600"/>
                    <a:gd name="T11" fmla="*/ 31800 w 318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800" h="21600" fill="none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800" h="21600" stroke="0" extrusionOk="0">
                      <a:moveTo>
                        <a:pt x="31799" y="19039"/>
                      </a:moveTo>
                      <a:cubicBezTo>
                        <a:pt x="28662" y="20720"/>
                        <a:pt x="25158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8" name="Arc 343"/>
                <p:cNvSpPr>
                  <a:spLocks/>
                </p:cNvSpPr>
                <p:nvPr/>
              </p:nvSpPr>
              <p:spPr bwMode="auto">
                <a:xfrm>
                  <a:off x="827" y="2042"/>
                  <a:ext cx="22" cy="9"/>
                </a:xfrm>
                <a:custGeom>
                  <a:avLst/>
                  <a:gdLst>
                    <a:gd name="T0" fmla="*/ 0 w 31479"/>
                    <a:gd name="T1" fmla="*/ 0 h 21600"/>
                    <a:gd name="T2" fmla="*/ 0 w 31479"/>
                    <a:gd name="T3" fmla="*/ 0 h 21600"/>
                    <a:gd name="T4" fmla="*/ 0 w 3147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1479"/>
                    <a:gd name="T10" fmla="*/ 0 h 21600"/>
                    <a:gd name="T11" fmla="*/ 31479 w 3147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1479" h="21600" fill="none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31479" h="21600" stroke="0" extrusionOk="0">
                      <a:moveTo>
                        <a:pt x="31478" y="19208"/>
                      </a:moveTo>
                      <a:cubicBezTo>
                        <a:pt x="28422" y="20780"/>
                        <a:pt x="2503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9" name="Arc 344"/>
                <p:cNvSpPr>
                  <a:spLocks/>
                </p:cNvSpPr>
                <p:nvPr/>
              </p:nvSpPr>
              <p:spPr bwMode="auto">
                <a:xfrm>
                  <a:off x="890" y="2010"/>
                  <a:ext cx="18" cy="14"/>
                </a:xfrm>
                <a:custGeom>
                  <a:avLst/>
                  <a:gdLst>
                    <a:gd name="T0" fmla="*/ 0 w 26126"/>
                    <a:gd name="T1" fmla="*/ 0 h 32795"/>
                    <a:gd name="T2" fmla="*/ 0 w 26126"/>
                    <a:gd name="T3" fmla="*/ 0 h 32795"/>
                    <a:gd name="T4" fmla="*/ 0 w 26126"/>
                    <a:gd name="T5" fmla="*/ 0 h 32795"/>
                    <a:gd name="T6" fmla="*/ 0 60000 65536"/>
                    <a:gd name="T7" fmla="*/ 0 60000 65536"/>
                    <a:gd name="T8" fmla="*/ 0 60000 65536"/>
                    <a:gd name="T9" fmla="*/ 0 w 26126"/>
                    <a:gd name="T10" fmla="*/ 0 h 32795"/>
                    <a:gd name="T11" fmla="*/ 26126 w 26126"/>
                    <a:gd name="T12" fmla="*/ 32795 h 327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6126" h="32795" fill="none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</a:path>
                    <a:path w="26126" h="32795" stroke="0" extrusionOk="0">
                      <a:moveTo>
                        <a:pt x="0" y="479"/>
                      </a:moveTo>
                      <a:cubicBezTo>
                        <a:pt x="1487" y="160"/>
                        <a:pt x="3004" y="-1"/>
                        <a:pt x="4526" y="0"/>
                      </a:cubicBezTo>
                      <a:cubicBezTo>
                        <a:pt x="16455" y="0"/>
                        <a:pt x="26126" y="9670"/>
                        <a:pt x="26126" y="21600"/>
                      </a:cubicBezTo>
                      <a:cubicBezTo>
                        <a:pt x="26126" y="25547"/>
                        <a:pt x="25044" y="29419"/>
                        <a:pt x="22998" y="32795"/>
                      </a:cubicBezTo>
                      <a:lnTo>
                        <a:pt x="4526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0" name="Arc 345"/>
                <p:cNvSpPr>
                  <a:spLocks/>
                </p:cNvSpPr>
                <p:nvPr/>
              </p:nvSpPr>
              <p:spPr bwMode="auto">
                <a:xfrm>
                  <a:off x="890" y="2011"/>
                  <a:ext cx="17" cy="12"/>
                </a:xfrm>
                <a:custGeom>
                  <a:avLst/>
                  <a:gdLst>
                    <a:gd name="T0" fmla="*/ 0 w 25919"/>
                    <a:gd name="T1" fmla="*/ 0 h 33197"/>
                    <a:gd name="T2" fmla="*/ 0 w 25919"/>
                    <a:gd name="T3" fmla="*/ 0 h 33197"/>
                    <a:gd name="T4" fmla="*/ 0 w 25919"/>
                    <a:gd name="T5" fmla="*/ 0 h 33197"/>
                    <a:gd name="T6" fmla="*/ 0 60000 65536"/>
                    <a:gd name="T7" fmla="*/ 0 60000 65536"/>
                    <a:gd name="T8" fmla="*/ 0 60000 65536"/>
                    <a:gd name="T9" fmla="*/ 0 w 25919"/>
                    <a:gd name="T10" fmla="*/ 0 h 33197"/>
                    <a:gd name="T11" fmla="*/ 25919 w 25919"/>
                    <a:gd name="T12" fmla="*/ 33197 h 331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5919" h="33197" fill="none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</a:path>
                    <a:path w="25919" h="33197" stroke="0" extrusionOk="0">
                      <a:moveTo>
                        <a:pt x="0" y="436"/>
                      </a:moveTo>
                      <a:cubicBezTo>
                        <a:pt x="1421" y="146"/>
                        <a:pt x="2868" y="-1"/>
                        <a:pt x="4319" y="0"/>
                      </a:cubicBezTo>
                      <a:cubicBezTo>
                        <a:pt x="16248" y="0"/>
                        <a:pt x="25919" y="9670"/>
                        <a:pt x="25919" y="21600"/>
                      </a:cubicBezTo>
                      <a:cubicBezTo>
                        <a:pt x="25919" y="25708"/>
                        <a:pt x="24747" y="29731"/>
                        <a:pt x="22541" y="33196"/>
                      </a:cubicBezTo>
                      <a:lnTo>
                        <a:pt x="4319" y="2160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1" name="Arc 346"/>
                <p:cNvSpPr>
                  <a:spLocks/>
                </p:cNvSpPr>
                <p:nvPr/>
              </p:nvSpPr>
              <p:spPr bwMode="auto">
                <a:xfrm>
                  <a:off x="896" y="2024"/>
                  <a:ext cx="16" cy="13"/>
                </a:xfrm>
                <a:custGeom>
                  <a:avLst/>
                  <a:gdLst>
                    <a:gd name="T0" fmla="*/ 0 w 21600"/>
                    <a:gd name="T1" fmla="*/ 0 h 28809"/>
                    <a:gd name="T2" fmla="*/ 0 w 21600"/>
                    <a:gd name="T3" fmla="*/ 0 h 28809"/>
                    <a:gd name="T4" fmla="*/ 0 w 21600"/>
                    <a:gd name="T5" fmla="*/ 0 h 2880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8809"/>
                    <a:gd name="T11" fmla="*/ 21600 w 21600"/>
                    <a:gd name="T12" fmla="*/ 28809 h 288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8809" fill="none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</a:path>
                    <a:path w="21600" h="28809" stroke="0" extrusionOk="0">
                      <a:moveTo>
                        <a:pt x="13827" y="0"/>
                      </a:moveTo>
                      <a:cubicBezTo>
                        <a:pt x="18752" y="4104"/>
                        <a:pt x="21600" y="10183"/>
                        <a:pt x="21600" y="16594"/>
                      </a:cubicBezTo>
                      <a:cubicBezTo>
                        <a:pt x="21600" y="20954"/>
                        <a:pt x="20280" y="25212"/>
                        <a:pt x="17814" y="28809"/>
                      </a:cubicBezTo>
                      <a:lnTo>
                        <a:pt x="0" y="16594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2" name="Arc 347"/>
                <p:cNvSpPr>
                  <a:spLocks/>
                </p:cNvSpPr>
                <p:nvPr/>
              </p:nvSpPr>
              <p:spPr bwMode="auto">
                <a:xfrm>
                  <a:off x="896" y="2025"/>
                  <a:ext cx="15" cy="12"/>
                </a:xfrm>
                <a:custGeom>
                  <a:avLst/>
                  <a:gdLst>
                    <a:gd name="T0" fmla="*/ 0 w 21600"/>
                    <a:gd name="T1" fmla="*/ 0 h 29422"/>
                    <a:gd name="T2" fmla="*/ 0 w 21600"/>
                    <a:gd name="T3" fmla="*/ 0 h 29422"/>
                    <a:gd name="T4" fmla="*/ 0 w 21600"/>
                    <a:gd name="T5" fmla="*/ 0 h 294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9422"/>
                    <a:gd name="T11" fmla="*/ 21600 w 21600"/>
                    <a:gd name="T12" fmla="*/ 29422 h 294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9422" fill="none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</a:path>
                    <a:path w="21600" h="29422" stroke="0" extrusionOk="0">
                      <a:moveTo>
                        <a:pt x="13493" y="-1"/>
                      </a:moveTo>
                      <a:cubicBezTo>
                        <a:pt x="18617" y="4099"/>
                        <a:pt x="21600" y="10305"/>
                        <a:pt x="21600" y="16867"/>
                      </a:cubicBezTo>
                      <a:cubicBezTo>
                        <a:pt x="21600" y="21368"/>
                        <a:pt x="20193" y="25758"/>
                        <a:pt x="17576" y="29421"/>
                      </a:cubicBezTo>
                      <a:lnTo>
                        <a:pt x="0" y="16867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3" name="Arc 348"/>
                <p:cNvSpPr>
                  <a:spLocks/>
                </p:cNvSpPr>
                <p:nvPr/>
              </p:nvSpPr>
              <p:spPr bwMode="auto">
                <a:xfrm>
                  <a:off x="890" y="2037"/>
                  <a:ext cx="20" cy="19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4" name="Arc 349"/>
                <p:cNvSpPr>
                  <a:spLocks/>
                </p:cNvSpPr>
                <p:nvPr/>
              </p:nvSpPr>
              <p:spPr bwMode="auto">
                <a:xfrm>
                  <a:off x="891" y="2037"/>
                  <a:ext cx="18" cy="18"/>
                </a:xfrm>
                <a:custGeom>
                  <a:avLst/>
                  <a:gdLst>
                    <a:gd name="T0" fmla="*/ 0 w 28431"/>
                    <a:gd name="T1" fmla="*/ 0 h 27648"/>
                    <a:gd name="T2" fmla="*/ 0 w 28431"/>
                    <a:gd name="T3" fmla="*/ 0 h 27648"/>
                    <a:gd name="T4" fmla="*/ 0 w 28431"/>
                    <a:gd name="T5" fmla="*/ 0 h 27648"/>
                    <a:gd name="T6" fmla="*/ 0 60000 65536"/>
                    <a:gd name="T7" fmla="*/ 0 60000 65536"/>
                    <a:gd name="T8" fmla="*/ 0 60000 65536"/>
                    <a:gd name="T9" fmla="*/ 0 w 28431"/>
                    <a:gd name="T10" fmla="*/ 0 h 27648"/>
                    <a:gd name="T11" fmla="*/ 28431 w 28431"/>
                    <a:gd name="T12" fmla="*/ 27648 h 276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431" h="27648" fill="none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</a:path>
                    <a:path w="28431" h="27648" stroke="0" extrusionOk="0">
                      <a:moveTo>
                        <a:pt x="27566" y="-1"/>
                      </a:moveTo>
                      <a:cubicBezTo>
                        <a:pt x="28140" y="1964"/>
                        <a:pt x="28431" y="4001"/>
                        <a:pt x="28431" y="6048"/>
                      </a:cubicBezTo>
                      <a:cubicBezTo>
                        <a:pt x="28431" y="17977"/>
                        <a:pt x="18760" y="27648"/>
                        <a:pt x="6831" y="27648"/>
                      </a:cubicBezTo>
                      <a:cubicBezTo>
                        <a:pt x="4509" y="27648"/>
                        <a:pt x="2202" y="27273"/>
                        <a:pt x="0" y="26539"/>
                      </a:cubicBezTo>
                      <a:lnTo>
                        <a:pt x="6831" y="604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5" name="Arc 350"/>
                <p:cNvSpPr>
                  <a:spLocks/>
                </p:cNvSpPr>
                <p:nvPr/>
              </p:nvSpPr>
              <p:spPr bwMode="auto">
                <a:xfrm>
                  <a:off x="820" y="2024"/>
                  <a:ext cx="10" cy="17"/>
                </a:xfrm>
                <a:custGeom>
                  <a:avLst/>
                  <a:gdLst>
                    <a:gd name="T0" fmla="*/ 0 w 21600"/>
                    <a:gd name="T1" fmla="*/ 0 h 41382"/>
                    <a:gd name="T2" fmla="*/ 0 w 21600"/>
                    <a:gd name="T3" fmla="*/ 0 h 41382"/>
                    <a:gd name="T4" fmla="*/ 0 w 21600"/>
                    <a:gd name="T5" fmla="*/ 0 h 4138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382"/>
                    <a:gd name="T11" fmla="*/ 21600 w 21600"/>
                    <a:gd name="T12" fmla="*/ 41382 h 41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382" fill="none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</a:path>
                    <a:path w="21600" h="41382" stroke="0" extrusionOk="0">
                      <a:moveTo>
                        <a:pt x="13091" y="41381"/>
                      </a:moveTo>
                      <a:cubicBezTo>
                        <a:pt x="5149" y="37977"/>
                        <a:pt x="0" y="30168"/>
                        <a:pt x="0" y="21528"/>
                      </a:cubicBezTo>
                      <a:cubicBezTo>
                        <a:pt x="-1" y="10281"/>
                        <a:pt x="8629" y="916"/>
                        <a:pt x="19838" y="-1"/>
                      </a:cubicBezTo>
                      <a:lnTo>
                        <a:pt x="21600" y="21528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6" name="Arc 351"/>
                <p:cNvSpPr>
                  <a:spLocks/>
                </p:cNvSpPr>
                <p:nvPr/>
              </p:nvSpPr>
              <p:spPr bwMode="auto">
                <a:xfrm>
                  <a:off x="821" y="2025"/>
                  <a:ext cx="9" cy="15"/>
                </a:xfrm>
                <a:custGeom>
                  <a:avLst/>
                  <a:gdLst>
                    <a:gd name="T0" fmla="*/ 0 w 21600"/>
                    <a:gd name="T1" fmla="*/ 0 h 41421"/>
                    <a:gd name="T2" fmla="*/ 0 w 21600"/>
                    <a:gd name="T3" fmla="*/ 0 h 41421"/>
                    <a:gd name="T4" fmla="*/ 0 w 21600"/>
                    <a:gd name="T5" fmla="*/ 0 h 414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1421"/>
                    <a:gd name="T11" fmla="*/ 21600 w 21600"/>
                    <a:gd name="T12" fmla="*/ 41421 h 41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1421" fill="none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</a:path>
                    <a:path w="21600" h="41421" stroke="0" extrusionOk="0">
                      <a:moveTo>
                        <a:pt x="13179" y="41421"/>
                      </a:moveTo>
                      <a:cubicBezTo>
                        <a:pt x="5190" y="38039"/>
                        <a:pt x="0" y="30205"/>
                        <a:pt x="0" y="21530"/>
                      </a:cubicBezTo>
                      <a:cubicBezTo>
                        <a:pt x="-1" y="10275"/>
                        <a:pt x="8641" y="906"/>
                        <a:pt x="19860" y="0"/>
                      </a:cubicBezTo>
                      <a:lnTo>
                        <a:pt x="21600" y="2153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7" name="Arc 352"/>
                <p:cNvSpPr>
                  <a:spLocks/>
                </p:cNvSpPr>
                <p:nvPr/>
              </p:nvSpPr>
              <p:spPr bwMode="auto">
                <a:xfrm>
                  <a:off x="849" y="2048"/>
                  <a:ext cx="42" cy="12"/>
                </a:xfrm>
                <a:custGeom>
                  <a:avLst/>
                  <a:gdLst>
                    <a:gd name="T0" fmla="*/ 0 w 39208"/>
                    <a:gd name="T1" fmla="*/ 0 h 21600"/>
                    <a:gd name="T2" fmla="*/ 0 w 39208"/>
                    <a:gd name="T3" fmla="*/ 0 h 21600"/>
                    <a:gd name="T4" fmla="*/ 0 w 3920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9208"/>
                    <a:gd name="T10" fmla="*/ 0 h 21600"/>
                    <a:gd name="T11" fmla="*/ 39208 w 3920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08" h="21600" fill="none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</a:path>
                    <a:path w="39208" h="21600" stroke="0" extrusionOk="0">
                      <a:moveTo>
                        <a:pt x="39208" y="11629"/>
                      </a:moveTo>
                      <a:cubicBezTo>
                        <a:pt x="35239" y="17840"/>
                        <a:pt x="28377" y="21599"/>
                        <a:pt x="21006" y="21600"/>
                      </a:cubicBezTo>
                      <a:cubicBezTo>
                        <a:pt x="11015" y="21600"/>
                        <a:pt x="2328" y="14748"/>
                        <a:pt x="0" y="5032"/>
                      </a:cubicBezTo>
                      <a:lnTo>
                        <a:pt x="21006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8" name="Arc 353"/>
                <p:cNvSpPr>
                  <a:spLocks/>
                </p:cNvSpPr>
                <p:nvPr/>
              </p:nvSpPr>
              <p:spPr bwMode="auto">
                <a:xfrm>
                  <a:off x="850" y="2048"/>
                  <a:ext cx="40" cy="11"/>
                </a:xfrm>
                <a:custGeom>
                  <a:avLst/>
                  <a:gdLst>
                    <a:gd name="T0" fmla="*/ 0 w 38927"/>
                    <a:gd name="T1" fmla="*/ 0 h 21600"/>
                    <a:gd name="T2" fmla="*/ 0 w 38927"/>
                    <a:gd name="T3" fmla="*/ 0 h 21600"/>
                    <a:gd name="T4" fmla="*/ 0 w 3892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27"/>
                    <a:gd name="T10" fmla="*/ 0 h 21600"/>
                    <a:gd name="T11" fmla="*/ 38927 w 3892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27" h="21600" fill="none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</a:path>
                    <a:path w="38927" h="21600" stroke="0" extrusionOk="0">
                      <a:moveTo>
                        <a:pt x="38926" y="11981"/>
                      </a:moveTo>
                      <a:cubicBezTo>
                        <a:pt x="34920" y="17990"/>
                        <a:pt x="28176" y="21599"/>
                        <a:pt x="20955" y="21600"/>
                      </a:cubicBezTo>
                      <a:cubicBezTo>
                        <a:pt x="11043" y="21600"/>
                        <a:pt x="2403" y="14854"/>
                        <a:pt x="-1" y="5239"/>
                      </a:cubicBezTo>
                      <a:lnTo>
                        <a:pt x="20955" y="0"/>
                      </a:lnTo>
                      <a:close/>
                    </a:path>
                  </a:pathLst>
                </a:custGeom>
                <a:solidFill>
                  <a:srgbClr val="E7EDED"/>
                </a:solidFill>
                <a:ln w="3175">
                  <a:solidFill>
                    <a:srgbClr val="6C8F93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8436" name="Picture 35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383508"/>
            <a:ext cx="1189038" cy="56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2" name="Group 355"/>
          <p:cNvGrpSpPr>
            <a:grpSpLocks/>
          </p:cNvGrpSpPr>
          <p:nvPr/>
        </p:nvGrpSpPr>
        <p:grpSpPr bwMode="auto">
          <a:xfrm>
            <a:off x="1603378" y="1541861"/>
            <a:ext cx="1800225" cy="1216819"/>
            <a:chOff x="1358" y="1894"/>
            <a:chExt cx="2981" cy="1793"/>
          </a:xfrm>
        </p:grpSpPr>
        <p:sp>
          <p:nvSpPr>
            <p:cNvPr id="18553" name="Oval 356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4" name="Oval 357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5" name="Oval 358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6" name="Oval 359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7" name="Oval 360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8" name="Oval 361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9" name="Oval 362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0" name="Oval 363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1" name="Oval 364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3" name="Group 365"/>
          <p:cNvGrpSpPr>
            <a:grpSpLocks/>
          </p:cNvGrpSpPr>
          <p:nvPr/>
        </p:nvGrpSpPr>
        <p:grpSpPr bwMode="auto">
          <a:xfrm>
            <a:off x="3330578" y="1612106"/>
            <a:ext cx="2411413" cy="1258491"/>
            <a:chOff x="1358" y="1894"/>
            <a:chExt cx="2981" cy="1793"/>
          </a:xfrm>
        </p:grpSpPr>
        <p:sp>
          <p:nvSpPr>
            <p:cNvPr id="18544" name="Oval 366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5" name="Oval 367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6" name="Oval 368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7" name="Oval 369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8" name="Oval 370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9" name="Oval 371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0" name="Oval 372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1" name="Oval 373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2" name="Oval 374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4" name="Group 375"/>
          <p:cNvGrpSpPr>
            <a:grpSpLocks/>
          </p:cNvGrpSpPr>
          <p:nvPr/>
        </p:nvGrpSpPr>
        <p:grpSpPr bwMode="auto">
          <a:xfrm>
            <a:off x="3363916" y="1634728"/>
            <a:ext cx="2390775" cy="1279922"/>
            <a:chOff x="1358" y="1886"/>
            <a:chExt cx="2989" cy="1810"/>
          </a:xfrm>
        </p:grpSpPr>
        <p:sp>
          <p:nvSpPr>
            <p:cNvPr id="18528" name="Arc 376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9" name="Arc 377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0" name="Arc 378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1" name="Arc 379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2" name="Arc 380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3" name="Arc 381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" name="Arc 382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" name="Arc 383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6" name="Arc 384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" name="Arc 385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8" name="Arc 386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9" name="Arc 387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0" name="Arc 388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1" name="Arc 389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42" name="Arc 390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3" name="Arc 391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5" name="Group 392"/>
          <p:cNvGrpSpPr>
            <a:grpSpLocks/>
          </p:cNvGrpSpPr>
          <p:nvPr/>
        </p:nvGrpSpPr>
        <p:grpSpPr bwMode="auto">
          <a:xfrm>
            <a:off x="1603378" y="1541860"/>
            <a:ext cx="1800225" cy="1238250"/>
            <a:chOff x="1358" y="1886"/>
            <a:chExt cx="2989" cy="1810"/>
          </a:xfrm>
        </p:grpSpPr>
        <p:sp>
          <p:nvSpPr>
            <p:cNvPr id="18512" name="Arc 393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3" name="Arc 394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" name="Arc 395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5" name="Arc 396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6" name="Arc 397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7" name="Arc 398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8" name="Arc 399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9" name="Arc 400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0" name="Arc 401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1" name="Arc 402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2" name="Arc 403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3" name="Arc 404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4" name="Arc 405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5" name="Arc 406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26" name="Arc 407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27" name="Arc 408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8889" name="Line 409"/>
          <p:cNvSpPr>
            <a:spLocks noChangeShapeType="1"/>
          </p:cNvSpPr>
          <p:nvPr/>
        </p:nvSpPr>
        <p:spPr bwMode="auto">
          <a:xfrm>
            <a:off x="1914525" y="1747838"/>
            <a:ext cx="280988" cy="37147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0" name="Line 410"/>
          <p:cNvSpPr>
            <a:spLocks noChangeShapeType="1"/>
          </p:cNvSpPr>
          <p:nvPr/>
        </p:nvSpPr>
        <p:spPr bwMode="auto">
          <a:xfrm flipH="1">
            <a:off x="2241553" y="1953817"/>
            <a:ext cx="608013" cy="165497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1" name="Line 411"/>
          <p:cNvSpPr>
            <a:spLocks noChangeShapeType="1"/>
          </p:cNvSpPr>
          <p:nvPr/>
        </p:nvSpPr>
        <p:spPr bwMode="auto">
          <a:xfrm flipH="1" flipV="1">
            <a:off x="2195516" y="2160986"/>
            <a:ext cx="420687" cy="32980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2" name="Line 412"/>
          <p:cNvSpPr>
            <a:spLocks noChangeShapeType="1"/>
          </p:cNvSpPr>
          <p:nvPr/>
        </p:nvSpPr>
        <p:spPr bwMode="auto">
          <a:xfrm flipH="1" flipV="1">
            <a:off x="2895603" y="1953817"/>
            <a:ext cx="511175" cy="11549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3" name="Line 413"/>
          <p:cNvSpPr>
            <a:spLocks noChangeShapeType="1"/>
          </p:cNvSpPr>
          <p:nvPr/>
        </p:nvSpPr>
        <p:spPr bwMode="auto">
          <a:xfrm flipH="1">
            <a:off x="2616202" y="2126457"/>
            <a:ext cx="790575" cy="32266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4" name="Line 414"/>
          <p:cNvSpPr>
            <a:spLocks noChangeShapeType="1"/>
          </p:cNvSpPr>
          <p:nvPr/>
        </p:nvSpPr>
        <p:spPr bwMode="auto">
          <a:xfrm flipH="1">
            <a:off x="3579813" y="1900239"/>
            <a:ext cx="1028700" cy="8453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5" name="Line 415"/>
          <p:cNvSpPr>
            <a:spLocks noChangeShapeType="1"/>
          </p:cNvSpPr>
          <p:nvPr/>
        </p:nvSpPr>
        <p:spPr bwMode="auto">
          <a:xfrm flipH="1" flipV="1">
            <a:off x="3625853" y="1984772"/>
            <a:ext cx="373063" cy="4953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6" name="Line 416"/>
          <p:cNvSpPr>
            <a:spLocks noChangeShapeType="1"/>
          </p:cNvSpPr>
          <p:nvPr/>
        </p:nvSpPr>
        <p:spPr bwMode="auto">
          <a:xfrm flipH="1" flipV="1">
            <a:off x="3625853" y="1941910"/>
            <a:ext cx="561975" cy="24765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7" name="Line 417"/>
          <p:cNvSpPr>
            <a:spLocks noChangeShapeType="1"/>
          </p:cNvSpPr>
          <p:nvPr/>
        </p:nvSpPr>
        <p:spPr bwMode="auto">
          <a:xfrm flipH="1" flipV="1">
            <a:off x="4187828" y="2189560"/>
            <a:ext cx="1122363" cy="4167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8" name="Line 418"/>
          <p:cNvSpPr>
            <a:spLocks noChangeShapeType="1"/>
          </p:cNvSpPr>
          <p:nvPr/>
        </p:nvSpPr>
        <p:spPr bwMode="auto">
          <a:xfrm flipH="1" flipV="1">
            <a:off x="4654550" y="1900237"/>
            <a:ext cx="514350" cy="125016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899" name="Line 419"/>
          <p:cNvSpPr>
            <a:spLocks noChangeShapeType="1"/>
          </p:cNvSpPr>
          <p:nvPr/>
        </p:nvSpPr>
        <p:spPr bwMode="auto">
          <a:xfrm flipH="1">
            <a:off x="3998916" y="2520554"/>
            <a:ext cx="1030287" cy="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00" name="Line 420"/>
          <p:cNvSpPr>
            <a:spLocks noChangeShapeType="1"/>
          </p:cNvSpPr>
          <p:nvPr/>
        </p:nvSpPr>
        <p:spPr bwMode="auto">
          <a:xfrm flipV="1">
            <a:off x="5075241" y="2231233"/>
            <a:ext cx="280987" cy="289322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01" name="Line 421"/>
          <p:cNvSpPr>
            <a:spLocks noChangeShapeType="1"/>
          </p:cNvSpPr>
          <p:nvPr/>
        </p:nvSpPr>
        <p:spPr bwMode="auto">
          <a:xfrm flipH="1" flipV="1">
            <a:off x="5214941" y="2025255"/>
            <a:ext cx="141287" cy="205978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02" name="Line 422"/>
          <p:cNvSpPr>
            <a:spLocks noChangeShapeType="1"/>
          </p:cNvSpPr>
          <p:nvPr/>
        </p:nvSpPr>
        <p:spPr bwMode="auto">
          <a:xfrm flipH="1">
            <a:off x="5159375" y="2412206"/>
            <a:ext cx="457200" cy="17145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8455" name="Picture 42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3" y="1664495"/>
            <a:ext cx="365125" cy="19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8904" name="Line 424"/>
          <p:cNvSpPr>
            <a:spLocks noChangeShapeType="1"/>
          </p:cNvSpPr>
          <p:nvPr/>
        </p:nvSpPr>
        <p:spPr bwMode="auto">
          <a:xfrm flipV="1">
            <a:off x="1587503" y="2160986"/>
            <a:ext cx="608013" cy="12382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8457" name="Picture 42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8" y="2060974"/>
            <a:ext cx="365125" cy="19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8" name="Picture 42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881189"/>
            <a:ext cx="363538" cy="19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Picture 42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8" y="2418161"/>
            <a:ext cx="366713" cy="19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42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2441973"/>
            <a:ext cx="392112" cy="19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429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8" y="2107407"/>
            <a:ext cx="39211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43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3" y="1827611"/>
            <a:ext cx="392113" cy="19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43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1938338"/>
            <a:ext cx="392112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43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2475311"/>
            <a:ext cx="392112" cy="19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43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172892"/>
            <a:ext cx="392112" cy="19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6" name="Text Box 434"/>
          <p:cNvSpPr txBox="1">
            <a:spLocks noChangeArrowheads="1"/>
          </p:cNvSpPr>
          <p:nvPr/>
        </p:nvSpPr>
        <p:spPr bwMode="auto">
          <a:xfrm>
            <a:off x="3821114" y="1348980"/>
            <a:ext cx="1412546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latin typeface="Arial" charset="0"/>
              </a:rPr>
              <a:t>Backbone</a:t>
            </a:r>
          </a:p>
        </p:txBody>
      </p:sp>
      <p:sp>
        <p:nvSpPr>
          <p:cNvPr id="18467" name="Text Box 435"/>
          <p:cNvSpPr txBox="1">
            <a:spLocks noChangeArrowheads="1"/>
          </p:cNvSpPr>
          <p:nvPr/>
        </p:nvSpPr>
        <p:spPr bwMode="auto">
          <a:xfrm>
            <a:off x="3101976" y="1497808"/>
            <a:ext cx="59822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latin typeface="Arial" charset="0"/>
              </a:rPr>
              <a:t>ISP</a:t>
            </a:r>
          </a:p>
        </p:txBody>
      </p:sp>
      <p:pic>
        <p:nvPicPr>
          <p:cNvPr id="18468" name="Picture 436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6" y="2171701"/>
            <a:ext cx="365125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9" name="Picture 437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8" y="1955007"/>
            <a:ext cx="365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7" name="Group 438"/>
          <p:cNvGrpSpPr>
            <a:grpSpLocks/>
          </p:cNvGrpSpPr>
          <p:nvPr/>
        </p:nvGrpSpPr>
        <p:grpSpPr bwMode="auto">
          <a:xfrm>
            <a:off x="5768978" y="1554957"/>
            <a:ext cx="1800225" cy="1218010"/>
            <a:chOff x="1358" y="1894"/>
            <a:chExt cx="2981" cy="1793"/>
          </a:xfrm>
        </p:grpSpPr>
        <p:sp>
          <p:nvSpPr>
            <p:cNvPr id="18503" name="Oval 439"/>
            <p:cNvSpPr>
              <a:spLocks noChangeArrowheads="1"/>
            </p:cNvSpPr>
            <p:nvPr/>
          </p:nvSpPr>
          <p:spPr bwMode="auto">
            <a:xfrm>
              <a:off x="2376" y="1894"/>
              <a:ext cx="1299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4" name="Oval 440"/>
            <p:cNvSpPr>
              <a:spLocks noChangeArrowheads="1"/>
            </p:cNvSpPr>
            <p:nvPr/>
          </p:nvSpPr>
          <p:spPr bwMode="auto">
            <a:xfrm>
              <a:off x="1662" y="2088"/>
              <a:ext cx="996" cy="742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5" name="Oval 441"/>
            <p:cNvSpPr>
              <a:spLocks noChangeArrowheads="1"/>
            </p:cNvSpPr>
            <p:nvPr/>
          </p:nvSpPr>
          <p:spPr bwMode="auto">
            <a:xfrm>
              <a:off x="1358" y="2535"/>
              <a:ext cx="672" cy="605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6" name="Oval 442"/>
            <p:cNvSpPr>
              <a:spLocks noChangeArrowheads="1"/>
            </p:cNvSpPr>
            <p:nvPr/>
          </p:nvSpPr>
          <p:spPr bwMode="auto">
            <a:xfrm>
              <a:off x="1561" y="2801"/>
              <a:ext cx="1010" cy="656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7" name="Oval 443"/>
            <p:cNvSpPr>
              <a:spLocks noChangeArrowheads="1"/>
            </p:cNvSpPr>
            <p:nvPr/>
          </p:nvSpPr>
          <p:spPr bwMode="auto">
            <a:xfrm>
              <a:off x="2275" y="2909"/>
              <a:ext cx="1509" cy="77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8" name="Oval 444"/>
            <p:cNvSpPr>
              <a:spLocks noChangeArrowheads="1"/>
            </p:cNvSpPr>
            <p:nvPr/>
          </p:nvSpPr>
          <p:spPr bwMode="auto">
            <a:xfrm>
              <a:off x="3235" y="2110"/>
              <a:ext cx="967" cy="583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Oval 445"/>
            <p:cNvSpPr>
              <a:spLocks noChangeArrowheads="1"/>
            </p:cNvSpPr>
            <p:nvPr/>
          </p:nvSpPr>
          <p:spPr bwMode="auto">
            <a:xfrm>
              <a:off x="3379" y="2484"/>
              <a:ext cx="960" cy="584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Oval 446"/>
            <p:cNvSpPr>
              <a:spLocks noChangeArrowheads="1"/>
            </p:cNvSpPr>
            <p:nvPr/>
          </p:nvSpPr>
          <p:spPr bwMode="auto">
            <a:xfrm>
              <a:off x="3293" y="2607"/>
              <a:ext cx="953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Oval 447"/>
            <p:cNvSpPr>
              <a:spLocks noChangeArrowheads="1"/>
            </p:cNvSpPr>
            <p:nvPr/>
          </p:nvSpPr>
          <p:spPr bwMode="auto">
            <a:xfrm>
              <a:off x="1900" y="2319"/>
              <a:ext cx="1934" cy="958"/>
            </a:xfrm>
            <a:prstGeom prst="ellipse">
              <a:avLst/>
            </a:pr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8" name="Group 448"/>
          <p:cNvGrpSpPr>
            <a:grpSpLocks/>
          </p:cNvGrpSpPr>
          <p:nvPr/>
        </p:nvGrpSpPr>
        <p:grpSpPr bwMode="auto">
          <a:xfrm>
            <a:off x="5768978" y="1554956"/>
            <a:ext cx="1800225" cy="1239441"/>
            <a:chOff x="1358" y="1886"/>
            <a:chExt cx="2989" cy="1810"/>
          </a:xfrm>
        </p:grpSpPr>
        <p:sp>
          <p:nvSpPr>
            <p:cNvPr id="18487" name="Arc 449"/>
            <p:cNvSpPr>
              <a:spLocks/>
            </p:cNvSpPr>
            <p:nvPr/>
          </p:nvSpPr>
          <p:spPr bwMode="auto">
            <a:xfrm>
              <a:off x="2404" y="1886"/>
              <a:ext cx="1247" cy="375"/>
            </a:xfrm>
            <a:custGeom>
              <a:avLst/>
              <a:gdLst>
                <a:gd name="T0" fmla="*/ 0 w 40985"/>
                <a:gd name="T1" fmla="*/ 0 h 21600"/>
                <a:gd name="T2" fmla="*/ 0 w 40985"/>
                <a:gd name="T3" fmla="*/ 0 h 21600"/>
                <a:gd name="T4" fmla="*/ 0 w 40985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85"/>
                <a:gd name="T10" fmla="*/ 0 h 21600"/>
                <a:gd name="T11" fmla="*/ 40985 w 4098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85" h="21600" fill="none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</a:path>
                <a:path w="40985" h="21600" stroke="0" extrusionOk="0">
                  <a:moveTo>
                    <a:pt x="0" y="15316"/>
                  </a:moveTo>
                  <a:cubicBezTo>
                    <a:pt x="2766" y="6218"/>
                    <a:pt x="11157" y="-1"/>
                    <a:pt x="20666" y="0"/>
                  </a:cubicBezTo>
                  <a:cubicBezTo>
                    <a:pt x="29769" y="0"/>
                    <a:pt x="37896" y="5708"/>
                    <a:pt x="40984" y="14272"/>
                  </a:cubicBezTo>
                  <a:lnTo>
                    <a:pt x="20666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Arc 450"/>
            <p:cNvSpPr>
              <a:spLocks/>
            </p:cNvSpPr>
            <p:nvPr/>
          </p:nvSpPr>
          <p:spPr bwMode="auto">
            <a:xfrm>
              <a:off x="2412" y="1893"/>
              <a:ext cx="1232" cy="368"/>
            </a:xfrm>
            <a:custGeom>
              <a:avLst/>
              <a:gdLst>
                <a:gd name="T0" fmla="*/ 0 w 40951"/>
                <a:gd name="T1" fmla="*/ 0 h 21600"/>
                <a:gd name="T2" fmla="*/ 0 w 40951"/>
                <a:gd name="T3" fmla="*/ 0 h 21600"/>
                <a:gd name="T4" fmla="*/ 0 w 4095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51"/>
                <a:gd name="T10" fmla="*/ 0 h 21600"/>
                <a:gd name="T11" fmla="*/ 40951 w 409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51" h="21600" fill="none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</a:path>
                <a:path w="40951" h="21600" stroke="0" extrusionOk="0">
                  <a:moveTo>
                    <a:pt x="-1" y="15268"/>
                  </a:moveTo>
                  <a:cubicBezTo>
                    <a:pt x="2781" y="6195"/>
                    <a:pt x="11160" y="-1"/>
                    <a:pt x="20651" y="0"/>
                  </a:cubicBezTo>
                  <a:cubicBezTo>
                    <a:pt x="29734" y="0"/>
                    <a:pt x="37847" y="5683"/>
                    <a:pt x="40951" y="14219"/>
                  </a:cubicBezTo>
                  <a:lnTo>
                    <a:pt x="20651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9" name="Arc 451"/>
            <p:cNvSpPr>
              <a:spLocks/>
            </p:cNvSpPr>
            <p:nvPr/>
          </p:nvSpPr>
          <p:spPr bwMode="auto">
            <a:xfrm>
              <a:off x="1662" y="2081"/>
              <a:ext cx="766" cy="446"/>
            </a:xfrm>
            <a:custGeom>
              <a:avLst/>
              <a:gdLst>
                <a:gd name="T0" fmla="*/ 0 w 33007"/>
                <a:gd name="T1" fmla="*/ 0 h 25698"/>
                <a:gd name="T2" fmla="*/ 0 w 33007"/>
                <a:gd name="T3" fmla="*/ 0 h 25698"/>
                <a:gd name="T4" fmla="*/ 0 w 33007"/>
                <a:gd name="T5" fmla="*/ 0 h 25698"/>
                <a:gd name="T6" fmla="*/ 0 60000 65536"/>
                <a:gd name="T7" fmla="*/ 0 60000 65536"/>
                <a:gd name="T8" fmla="*/ 0 60000 65536"/>
                <a:gd name="T9" fmla="*/ 0 w 33007"/>
                <a:gd name="T10" fmla="*/ 0 h 25698"/>
                <a:gd name="T11" fmla="*/ 33007 w 33007"/>
                <a:gd name="T12" fmla="*/ 25698 h 256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007" h="25698" fill="none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</a:path>
                <a:path w="33007" h="25698" stroke="0" extrusionOk="0">
                  <a:moveTo>
                    <a:pt x="392" y="25697"/>
                  </a:moveTo>
                  <a:cubicBezTo>
                    <a:pt x="131" y="24347"/>
                    <a:pt x="0" y="2297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1" y="-1"/>
                    <a:pt x="29583" y="1128"/>
                    <a:pt x="33007" y="3257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0" name="Arc 452"/>
            <p:cNvSpPr>
              <a:spLocks/>
            </p:cNvSpPr>
            <p:nvPr/>
          </p:nvSpPr>
          <p:spPr bwMode="auto">
            <a:xfrm>
              <a:off x="1669" y="2088"/>
              <a:ext cx="755" cy="438"/>
            </a:xfrm>
            <a:custGeom>
              <a:avLst/>
              <a:gdLst>
                <a:gd name="T0" fmla="*/ 0 w 32968"/>
                <a:gd name="T1" fmla="*/ 0 h 25717"/>
                <a:gd name="T2" fmla="*/ 0 w 32968"/>
                <a:gd name="T3" fmla="*/ 0 h 25717"/>
                <a:gd name="T4" fmla="*/ 0 w 32968"/>
                <a:gd name="T5" fmla="*/ 0 h 25717"/>
                <a:gd name="T6" fmla="*/ 0 60000 65536"/>
                <a:gd name="T7" fmla="*/ 0 60000 65536"/>
                <a:gd name="T8" fmla="*/ 0 60000 65536"/>
                <a:gd name="T9" fmla="*/ 0 w 32968"/>
                <a:gd name="T10" fmla="*/ 0 h 25717"/>
                <a:gd name="T11" fmla="*/ 32968 w 32968"/>
                <a:gd name="T12" fmla="*/ 25717 h 257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68" h="25717" fill="none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</a:path>
                <a:path w="32968" h="25717" stroke="0" extrusionOk="0">
                  <a:moveTo>
                    <a:pt x="395" y="25717"/>
                  </a:moveTo>
                  <a:cubicBezTo>
                    <a:pt x="132" y="24360"/>
                    <a:pt x="0" y="2298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16" y="-1"/>
                    <a:pt x="29552" y="1119"/>
                    <a:pt x="32967" y="3233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Arc 453"/>
            <p:cNvSpPr>
              <a:spLocks/>
            </p:cNvSpPr>
            <p:nvPr/>
          </p:nvSpPr>
          <p:spPr bwMode="auto">
            <a:xfrm>
              <a:off x="1553" y="3120"/>
              <a:ext cx="773" cy="345"/>
            </a:xfrm>
            <a:custGeom>
              <a:avLst/>
              <a:gdLst>
                <a:gd name="T0" fmla="*/ 0 w 32097"/>
                <a:gd name="T1" fmla="*/ 0 h 21984"/>
                <a:gd name="T2" fmla="*/ 0 w 32097"/>
                <a:gd name="T3" fmla="*/ 0 h 21984"/>
                <a:gd name="T4" fmla="*/ 0 w 32097"/>
                <a:gd name="T5" fmla="*/ 0 h 21984"/>
                <a:gd name="T6" fmla="*/ 0 60000 65536"/>
                <a:gd name="T7" fmla="*/ 0 60000 65536"/>
                <a:gd name="T8" fmla="*/ 0 60000 65536"/>
                <a:gd name="T9" fmla="*/ 0 w 32097"/>
                <a:gd name="T10" fmla="*/ 0 h 21984"/>
                <a:gd name="T11" fmla="*/ 32097 w 32097"/>
                <a:gd name="T12" fmla="*/ 21984 h 219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97" h="21984" fill="none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</a:path>
                <a:path w="32097" h="21984" stroke="0" extrusionOk="0">
                  <a:moveTo>
                    <a:pt x="32096" y="19261"/>
                  </a:moveTo>
                  <a:cubicBezTo>
                    <a:pt x="28886" y="21047"/>
                    <a:pt x="25273" y="21983"/>
                    <a:pt x="21600" y="21984"/>
                  </a:cubicBezTo>
                  <a:cubicBezTo>
                    <a:pt x="9670" y="21984"/>
                    <a:pt x="0" y="12313"/>
                    <a:pt x="0" y="384"/>
                  </a:cubicBezTo>
                  <a:cubicBezTo>
                    <a:pt x="-1" y="255"/>
                    <a:pt x="1" y="127"/>
                    <a:pt x="3" y="0"/>
                  </a:cubicBezTo>
                  <a:lnTo>
                    <a:pt x="21600" y="38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Arc 454"/>
            <p:cNvSpPr>
              <a:spLocks/>
            </p:cNvSpPr>
            <p:nvPr/>
          </p:nvSpPr>
          <p:spPr bwMode="auto">
            <a:xfrm>
              <a:off x="1560" y="3120"/>
              <a:ext cx="761" cy="337"/>
            </a:xfrm>
            <a:custGeom>
              <a:avLst/>
              <a:gdLst>
                <a:gd name="T0" fmla="*/ 0 w 32039"/>
                <a:gd name="T1" fmla="*/ 0 h 21986"/>
                <a:gd name="T2" fmla="*/ 0 w 32039"/>
                <a:gd name="T3" fmla="*/ 0 h 21986"/>
                <a:gd name="T4" fmla="*/ 0 w 32039"/>
                <a:gd name="T5" fmla="*/ 0 h 21986"/>
                <a:gd name="T6" fmla="*/ 0 60000 65536"/>
                <a:gd name="T7" fmla="*/ 0 60000 65536"/>
                <a:gd name="T8" fmla="*/ 0 60000 65536"/>
                <a:gd name="T9" fmla="*/ 0 w 32039"/>
                <a:gd name="T10" fmla="*/ 0 h 21986"/>
                <a:gd name="T11" fmla="*/ 32039 w 32039"/>
                <a:gd name="T12" fmla="*/ 21986 h 219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39" h="21986" fill="none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</a:path>
                <a:path w="32039" h="21986" stroke="0" extrusionOk="0">
                  <a:moveTo>
                    <a:pt x="32038" y="19295"/>
                  </a:moveTo>
                  <a:cubicBezTo>
                    <a:pt x="28842" y="21060"/>
                    <a:pt x="25251" y="21985"/>
                    <a:pt x="21600" y="21986"/>
                  </a:cubicBezTo>
                  <a:cubicBezTo>
                    <a:pt x="9670" y="21986"/>
                    <a:pt x="0" y="12315"/>
                    <a:pt x="0" y="386"/>
                  </a:cubicBezTo>
                  <a:cubicBezTo>
                    <a:pt x="-1" y="257"/>
                    <a:pt x="1" y="128"/>
                    <a:pt x="3" y="0"/>
                  </a:cubicBezTo>
                  <a:lnTo>
                    <a:pt x="21600" y="386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" name="Arc 455"/>
            <p:cNvSpPr>
              <a:spLocks/>
            </p:cNvSpPr>
            <p:nvPr/>
          </p:nvSpPr>
          <p:spPr bwMode="auto">
            <a:xfrm>
              <a:off x="3626" y="2103"/>
              <a:ext cx="584" cy="427"/>
            </a:xfrm>
            <a:custGeom>
              <a:avLst/>
              <a:gdLst>
                <a:gd name="T0" fmla="*/ 0 w 26070"/>
                <a:gd name="T1" fmla="*/ 0 h 31631"/>
                <a:gd name="T2" fmla="*/ 0 w 26070"/>
                <a:gd name="T3" fmla="*/ 0 h 31631"/>
                <a:gd name="T4" fmla="*/ 0 w 26070"/>
                <a:gd name="T5" fmla="*/ 0 h 31631"/>
                <a:gd name="T6" fmla="*/ 0 60000 65536"/>
                <a:gd name="T7" fmla="*/ 0 60000 65536"/>
                <a:gd name="T8" fmla="*/ 0 60000 65536"/>
                <a:gd name="T9" fmla="*/ 0 w 26070"/>
                <a:gd name="T10" fmla="*/ 0 h 31631"/>
                <a:gd name="T11" fmla="*/ 26070 w 26070"/>
                <a:gd name="T12" fmla="*/ 31631 h 31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70" h="31631" fill="none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</a:path>
                <a:path w="26070" h="31631" stroke="0" extrusionOk="0">
                  <a:moveTo>
                    <a:pt x="-1" y="467"/>
                  </a:moveTo>
                  <a:cubicBezTo>
                    <a:pt x="1469" y="156"/>
                    <a:pt x="2967" y="-1"/>
                    <a:pt x="4470" y="0"/>
                  </a:cubicBezTo>
                  <a:cubicBezTo>
                    <a:pt x="16399" y="0"/>
                    <a:pt x="26070" y="9670"/>
                    <a:pt x="26070" y="21600"/>
                  </a:cubicBezTo>
                  <a:cubicBezTo>
                    <a:pt x="26070" y="25094"/>
                    <a:pt x="25222" y="28536"/>
                    <a:pt x="23599" y="31631"/>
                  </a:cubicBezTo>
                  <a:lnTo>
                    <a:pt x="4470" y="2160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4" name="Arc 456"/>
            <p:cNvSpPr>
              <a:spLocks/>
            </p:cNvSpPr>
            <p:nvPr/>
          </p:nvSpPr>
          <p:spPr bwMode="auto">
            <a:xfrm>
              <a:off x="3628" y="2110"/>
              <a:ext cx="574" cy="418"/>
            </a:xfrm>
            <a:custGeom>
              <a:avLst/>
              <a:gdLst>
                <a:gd name="T0" fmla="*/ 0 w 26029"/>
                <a:gd name="T1" fmla="*/ 0 h 31708"/>
                <a:gd name="T2" fmla="*/ 0 w 26029"/>
                <a:gd name="T3" fmla="*/ 0 h 31708"/>
                <a:gd name="T4" fmla="*/ 0 w 26029"/>
                <a:gd name="T5" fmla="*/ 0 h 31708"/>
                <a:gd name="T6" fmla="*/ 0 60000 65536"/>
                <a:gd name="T7" fmla="*/ 0 60000 65536"/>
                <a:gd name="T8" fmla="*/ 0 60000 65536"/>
                <a:gd name="T9" fmla="*/ 0 w 26029"/>
                <a:gd name="T10" fmla="*/ 0 h 31708"/>
                <a:gd name="T11" fmla="*/ 26029 w 26029"/>
                <a:gd name="T12" fmla="*/ 31708 h 317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029" h="31708" fill="none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</a:path>
                <a:path w="26029" h="31708" stroke="0" extrusionOk="0">
                  <a:moveTo>
                    <a:pt x="-1" y="458"/>
                  </a:moveTo>
                  <a:cubicBezTo>
                    <a:pt x="1456" y="153"/>
                    <a:pt x="2940" y="-1"/>
                    <a:pt x="4429" y="0"/>
                  </a:cubicBezTo>
                  <a:cubicBezTo>
                    <a:pt x="16358" y="0"/>
                    <a:pt x="26029" y="9670"/>
                    <a:pt x="26029" y="21600"/>
                  </a:cubicBezTo>
                  <a:cubicBezTo>
                    <a:pt x="26029" y="25123"/>
                    <a:pt x="25166" y="28593"/>
                    <a:pt x="23517" y="31707"/>
                  </a:cubicBezTo>
                  <a:lnTo>
                    <a:pt x="4429" y="2160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Arc 457"/>
            <p:cNvSpPr>
              <a:spLocks/>
            </p:cNvSpPr>
            <p:nvPr/>
          </p:nvSpPr>
          <p:spPr bwMode="auto">
            <a:xfrm>
              <a:off x="3791" y="2534"/>
              <a:ext cx="556" cy="428"/>
            </a:xfrm>
            <a:custGeom>
              <a:avLst/>
              <a:gdLst>
                <a:gd name="T0" fmla="*/ 0 w 21600"/>
                <a:gd name="T1" fmla="*/ 0 h 29154"/>
                <a:gd name="T2" fmla="*/ 0 w 21600"/>
                <a:gd name="T3" fmla="*/ 0 h 29154"/>
                <a:gd name="T4" fmla="*/ 0 w 21600"/>
                <a:gd name="T5" fmla="*/ 0 h 2915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154"/>
                <a:gd name="T11" fmla="*/ 21600 w 21600"/>
                <a:gd name="T12" fmla="*/ 29154 h 291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154" fill="none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</a:path>
                <a:path w="21600" h="29154" stroke="0" extrusionOk="0">
                  <a:moveTo>
                    <a:pt x="13583" y="0"/>
                  </a:moveTo>
                  <a:cubicBezTo>
                    <a:pt x="18654" y="4101"/>
                    <a:pt x="21600" y="10273"/>
                    <a:pt x="21600" y="16794"/>
                  </a:cubicBezTo>
                  <a:cubicBezTo>
                    <a:pt x="21600" y="21214"/>
                    <a:pt x="20243" y="25528"/>
                    <a:pt x="17714" y="29154"/>
                  </a:cubicBezTo>
                  <a:lnTo>
                    <a:pt x="0" y="16794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6" name="Arc 458"/>
            <p:cNvSpPr>
              <a:spLocks/>
            </p:cNvSpPr>
            <p:nvPr/>
          </p:nvSpPr>
          <p:spPr bwMode="auto">
            <a:xfrm>
              <a:off x="3791" y="2538"/>
              <a:ext cx="549" cy="420"/>
            </a:xfrm>
            <a:custGeom>
              <a:avLst/>
              <a:gdLst>
                <a:gd name="T0" fmla="*/ 0 w 21600"/>
                <a:gd name="T1" fmla="*/ 0 h 29298"/>
                <a:gd name="T2" fmla="*/ 0 w 21600"/>
                <a:gd name="T3" fmla="*/ 0 h 29298"/>
                <a:gd name="T4" fmla="*/ 0 w 21600"/>
                <a:gd name="T5" fmla="*/ 0 h 292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298"/>
                <a:gd name="T11" fmla="*/ 21600 w 21600"/>
                <a:gd name="T12" fmla="*/ 29298 h 29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298" fill="none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</a:path>
                <a:path w="21600" h="29298" stroke="0" extrusionOk="0">
                  <a:moveTo>
                    <a:pt x="13504" y="0"/>
                  </a:moveTo>
                  <a:cubicBezTo>
                    <a:pt x="18621" y="4099"/>
                    <a:pt x="21600" y="10301"/>
                    <a:pt x="21600" y="16858"/>
                  </a:cubicBezTo>
                  <a:cubicBezTo>
                    <a:pt x="21600" y="21311"/>
                    <a:pt x="20223" y="25656"/>
                    <a:pt x="17658" y="29298"/>
                  </a:cubicBezTo>
                  <a:lnTo>
                    <a:pt x="0" y="168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7" name="Arc 459"/>
            <p:cNvSpPr>
              <a:spLocks/>
            </p:cNvSpPr>
            <p:nvPr/>
          </p:nvSpPr>
          <p:spPr bwMode="auto">
            <a:xfrm>
              <a:off x="3609" y="2973"/>
              <a:ext cx="651" cy="607"/>
            </a:xfrm>
            <a:custGeom>
              <a:avLst/>
              <a:gdLst>
                <a:gd name="T0" fmla="*/ 0 w 28655"/>
                <a:gd name="T1" fmla="*/ 0 h 27157"/>
                <a:gd name="T2" fmla="*/ 0 w 28655"/>
                <a:gd name="T3" fmla="*/ 0 h 27157"/>
                <a:gd name="T4" fmla="*/ 0 w 28655"/>
                <a:gd name="T5" fmla="*/ 0 h 27157"/>
                <a:gd name="T6" fmla="*/ 0 60000 65536"/>
                <a:gd name="T7" fmla="*/ 0 60000 65536"/>
                <a:gd name="T8" fmla="*/ 0 60000 65536"/>
                <a:gd name="T9" fmla="*/ 0 w 28655"/>
                <a:gd name="T10" fmla="*/ 0 h 27157"/>
                <a:gd name="T11" fmla="*/ 28655 w 28655"/>
                <a:gd name="T12" fmla="*/ 27157 h 27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5" h="27157" fill="none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</a:path>
                <a:path w="28655" h="27157" stroke="0" extrusionOk="0">
                  <a:moveTo>
                    <a:pt x="27927" y="0"/>
                  </a:moveTo>
                  <a:cubicBezTo>
                    <a:pt x="28410" y="1812"/>
                    <a:pt x="28655" y="3680"/>
                    <a:pt x="28655" y="5557"/>
                  </a:cubicBezTo>
                  <a:cubicBezTo>
                    <a:pt x="28655" y="17486"/>
                    <a:pt x="18984" y="27157"/>
                    <a:pt x="7055" y="27157"/>
                  </a:cubicBezTo>
                  <a:cubicBezTo>
                    <a:pt x="4653" y="27157"/>
                    <a:pt x="2269" y="26756"/>
                    <a:pt x="-1" y="25972"/>
                  </a:cubicBezTo>
                  <a:lnTo>
                    <a:pt x="7055" y="55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8" name="Arc 460"/>
            <p:cNvSpPr>
              <a:spLocks/>
            </p:cNvSpPr>
            <p:nvPr/>
          </p:nvSpPr>
          <p:spPr bwMode="auto">
            <a:xfrm>
              <a:off x="3611" y="2975"/>
              <a:ext cx="642" cy="598"/>
            </a:xfrm>
            <a:custGeom>
              <a:avLst/>
              <a:gdLst>
                <a:gd name="T0" fmla="*/ 0 w 28653"/>
                <a:gd name="T1" fmla="*/ 0 h 27158"/>
                <a:gd name="T2" fmla="*/ 0 w 28653"/>
                <a:gd name="T3" fmla="*/ 0 h 27158"/>
                <a:gd name="T4" fmla="*/ 0 w 28653"/>
                <a:gd name="T5" fmla="*/ 0 h 27158"/>
                <a:gd name="T6" fmla="*/ 0 60000 65536"/>
                <a:gd name="T7" fmla="*/ 0 60000 65536"/>
                <a:gd name="T8" fmla="*/ 0 60000 65536"/>
                <a:gd name="T9" fmla="*/ 0 w 28653"/>
                <a:gd name="T10" fmla="*/ 0 h 27158"/>
                <a:gd name="T11" fmla="*/ 28653 w 28653"/>
                <a:gd name="T12" fmla="*/ 27158 h 271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53" h="27158" fill="none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</a:path>
                <a:path w="28653" h="27158" stroke="0" extrusionOk="0">
                  <a:moveTo>
                    <a:pt x="27925" y="0"/>
                  </a:moveTo>
                  <a:cubicBezTo>
                    <a:pt x="28408" y="1813"/>
                    <a:pt x="28653" y="3681"/>
                    <a:pt x="28653" y="5558"/>
                  </a:cubicBezTo>
                  <a:cubicBezTo>
                    <a:pt x="28653" y="17487"/>
                    <a:pt x="18982" y="27158"/>
                    <a:pt x="7053" y="27158"/>
                  </a:cubicBezTo>
                  <a:cubicBezTo>
                    <a:pt x="4652" y="27158"/>
                    <a:pt x="2268" y="26757"/>
                    <a:pt x="-1" y="25974"/>
                  </a:cubicBezTo>
                  <a:lnTo>
                    <a:pt x="7053" y="5558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9" name="Arc 461"/>
            <p:cNvSpPr>
              <a:spLocks/>
            </p:cNvSpPr>
            <p:nvPr/>
          </p:nvSpPr>
          <p:spPr bwMode="auto">
            <a:xfrm>
              <a:off x="1358" y="2529"/>
              <a:ext cx="354" cy="592"/>
            </a:xfrm>
            <a:custGeom>
              <a:avLst/>
              <a:gdLst>
                <a:gd name="T0" fmla="*/ 0 w 21600"/>
                <a:gd name="T1" fmla="*/ 0 h 41297"/>
                <a:gd name="T2" fmla="*/ 0 w 21600"/>
                <a:gd name="T3" fmla="*/ 0 h 41297"/>
                <a:gd name="T4" fmla="*/ 0 w 21600"/>
                <a:gd name="T5" fmla="*/ 0 h 412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97"/>
                <a:gd name="T11" fmla="*/ 21600 w 21600"/>
                <a:gd name="T12" fmla="*/ 41297 h 41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97" fill="none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</a:path>
                <a:path w="21600" h="41297" stroke="0" extrusionOk="0">
                  <a:moveTo>
                    <a:pt x="12844" y="41297"/>
                  </a:moveTo>
                  <a:cubicBezTo>
                    <a:pt x="5035" y="37834"/>
                    <a:pt x="0" y="30094"/>
                    <a:pt x="0" y="21551"/>
                  </a:cubicBezTo>
                  <a:cubicBezTo>
                    <a:pt x="-1" y="10187"/>
                    <a:pt x="8803" y="767"/>
                    <a:pt x="20141" y="0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Arc 462"/>
            <p:cNvSpPr>
              <a:spLocks/>
            </p:cNvSpPr>
            <p:nvPr/>
          </p:nvSpPr>
          <p:spPr bwMode="auto">
            <a:xfrm>
              <a:off x="1365" y="2536"/>
              <a:ext cx="347" cy="578"/>
            </a:xfrm>
            <a:custGeom>
              <a:avLst/>
              <a:gdLst>
                <a:gd name="T0" fmla="*/ 0 w 21600"/>
                <a:gd name="T1" fmla="*/ 0 h 41307"/>
                <a:gd name="T2" fmla="*/ 0 w 21600"/>
                <a:gd name="T3" fmla="*/ 0 h 41307"/>
                <a:gd name="T4" fmla="*/ 0 w 21600"/>
                <a:gd name="T5" fmla="*/ 0 h 413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07"/>
                <a:gd name="T11" fmla="*/ 21600 w 21600"/>
                <a:gd name="T12" fmla="*/ 41307 h 413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07" fill="none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</a:path>
                <a:path w="21600" h="41307" stroke="0" extrusionOk="0">
                  <a:moveTo>
                    <a:pt x="12867" y="41306"/>
                  </a:moveTo>
                  <a:cubicBezTo>
                    <a:pt x="5045" y="37849"/>
                    <a:pt x="0" y="30102"/>
                    <a:pt x="0" y="21551"/>
                  </a:cubicBezTo>
                  <a:cubicBezTo>
                    <a:pt x="-1" y="10186"/>
                    <a:pt x="8806" y="765"/>
                    <a:pt x="20145" y="-1"/>
                  </a:cubicBezTo>
                  <a:lnTo>
                    <a:pt x="21600" y="21551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Arc 463"/>
            <p:cNvSpPr>
              <a:spLocks/>
            </p:cNvSpPr>
            <p:nvPr/>
          </p:nvSpPr>
          <p:spPr bwMode="auto">
            <a:xfrm>
              <a:off x="2293" y="3335"/>
              <a:ext cx="1344" cy="361"/>
            </a:xfrm>
            <a:custGeom>
              <a:avLst/>
              <a:gdLst>
                <a:gd name="T0" fmla="*/ 0 w 39224"/>
                <a:gd name="T1" fmla="*/ 0 h 21600"/>
                <a:gd name="T2" fmla="*/ 0 w 39224"/>
                <a:gd name="T3" fmla="*/ 0 h 21600"/>
                <a:gd name="T4" fmla="*/ 0 w 39224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4"/>
                <a:gd name="T10" fmla="*/ 0 h 21600"/>
                <a:gd name="T11" fmla="*/ 39224 w 3922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4" h="21600" fill="none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</a:path>
                <a:path w="39224" h="21600" stroke="0" extrusionOk="0">
                  <a:moveTo>
                    <a:pt x="39224" y="12019"/>
                  </a:moveTo>
                  <a:cubicBezTo>
                    <a:pt x="35214" y="18006"/>
                    <a:pt x="28483" y="21599"/>
                    <a:pt x="21277" y="21600"/>
                  </a:cubicBezTo>
                  <a:cubicBezTo>
                    <a:pt x="10782" y="21600"/>
                    <a:pt x="1807" y="14057"/>
                    <a:pt x="-1" y="3720"/>
                  </a:cubicBezTo>
                  <a:lnTo>
                    <a:pt x="21277" y="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2" name="Arc 464"/>
            <p:cNvSpPr>
              <a:spLocks/>
            </p:cNvSpPr>
            <p:nvPr/>
          </p:nvSpPr>
          <p:spPr bwMode="auto">
            <a:xfrm>
              <a:off x="2300" y="3335"/>
              <a:ext cx="1329" cy="354"/>
            </a:xfrm>
            <a:custGeom>
              <a:avLst/>
              <a:gdLst>
                <a:gd name="T0" fmla="*/ 0 w 39161"/>
                <a:gd name="T1" fmla="*/ 0 h 21600"/>
                <a:gd name="T2" fmla="*/ 0 w 39161"/>
                <a:gd name="T3" fmla="*/ 0 h 21600"/>
                <a:gd name="T4" fmla="*/ 0 w 39161"/>
                <a:gd name="T5" fmla="*/ 0 h 21600"/>
                <a:gd name="T6" fmla="*/ 0 60000 65536"/>
                <a:gd name="T7" fmla="*/ 0 60000 65536"/>
                <a:gd name="T8" fmla="*/ 0 60000 65536"/>
                <a:gd name="T9" fmla="*/ 0 w 39161"/>
                <a:gd name="T10" fmla="*/ 0 h 21600"/>
                <a:gd name="T11" fmla="*/ 39161 w 391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61" h="21600" fill="none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</a:path>
                <a:path w="39161" h="21600" stroke="0" extrusionOk="0">
                  <a:moveTo>
                    <a:pt x="39161" y="12103"/>
                  </a:moveTo>
                  <a:cubicBezTo>
                    <a:pt x="35143" y="18042"/>
                    <a:pt x="28441" y="21599"/>
                    <a:pt x="21271" y="21600"/>
                  </a:cubicBezTo>
                  <a:cubicBezTo>
                    <a:pt x="10790" y="21600"/>
                    <a:pt x="1822" y="14076"/>
                    <a:pt x="0" y="3755"/>
                  </a:cubicBezTo>
                  <a:lnTo>
                    <a:pt x="21271" y="0"/>
                  </a:lnTo>
                  <a:close/>
                </a:path>
              </a:pathLst>
            </a:custGeom>
            <a:solidFill>
              <a:srgbClr val="B6C7C9"/>
            </a:solidFill>
            <a:ln w="22225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8945" name="Line 465"/>
          <p:cNvSpPr>
            <a:spLocks noChangeShapeType="1"/>
          </p:cNvSpPr>
          <p:nvPr/>
        </p:nvSpPr>
        <p:spPr bwMode="auto">
          <a:xfrm flipH="1">
            <a:off x="6407153" y="1968103"/>
            <a:ext cx="608013" cy="166688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46" name="Line 466"/>
          <p:cNvSpPr>
            <a:spLocks noChangeShapeType="1"/>
          </p:cNvSpPr>
          <p:nvPr/>
        </p:nvSpPr>
        <p:spPr bwMode="auto">
          <a:xfrm flipH="1" flipV="1">
            <a:off x="6361116" y="2175274"/>
            <a:ext cx="420687" cy="329803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47" name="Line 467"/>
          <p:cNvSpPr>
            <a:spLocks noChangeShapeType="1"/>
          </p:cNvSpPr>
          <p:nvPr/>
        </p:nvSpPr>
        <p:spPr bwMode="auto">
          <a:xfrm flipH="1" flipV="1">
            <a:off x="7062788" y="1968105"/>
            <a:ext cx="419100" cy="57864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48" name="Line 468"/>
          <p:cNvSpPr>
            <a:spLocks noChangeShapeType="1"/>
          </p:cNvSpPr>
          <p:nvPr/>
        </p:nvSpPr>
        <p:spPr bwMode="auto">
          <a:xfrm flipH="1" flipV="1">
            <a:off x="6781800" y="2464594"/>
            <a:ext cx="700088" cy="82154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28949" name="Line 469"/>
          <p:cNvSpPr>
            <a:spLocks noChangeShapeType="1"/>
          </p:cNvSpPr>
          <p:nvPr/>
        </p:nvSpPr>
        <p:spPr bwMode="auto">
          <a:xfrm flipV="1">
            <a:off x="5751513" y="2175272"/>
            <a:ext cx="609600" cy="123825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8477" name="Picture 47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6" y="2075261"/>
            <a:ext cx="363537" cy="19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8" name="Picture 47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8" y="2432449"/>
            <a:ext cx="366713" cy="19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79" name="Text Box 472"/>
          <p:cNvSpPr txBox="1">
            <a:spLocks noChangeArrowheads="1"/>
          </p:cNvSpPr>
          <p:nvPr/>
        </p:nvSpPr>
        <p:spPr bwMode="auto">
          <a:xfrm>
            <a:off x="5835651" y="1387080"/>
            <a:ext cx="59822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b="1">
                <a:latin typeface="Arial" charset="0"/>
              </a:rPr>
              <a:t>ISP</a:t>
            </a:r>
          </a:p>
        </p:txBody>
      </p:sp>
      <p:pic>
        <p:nvPicPr>
          <p:cNvPr id="18480" name="Picture 473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8" y="2240757"/>
            <a:ext cx="365125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1" name="Picture 474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66" y="2432449"/>
            <a:ext cx="365125" cy="19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8955" name="Line 475"/>
          <p:cNvSpPr>
            <a:spLocks noChangeShapeType="1"/>
          </p:cNvSpPr>
          <p:nvPr/>
        </p:nvSpPr>
        <p:spPr bwMode="auto">
          <a:xfrm flipH="1">
            <a:off x="6978650" y="1729979"/>
            <a:ext cx="457200" cy="228600"/>
          </a:xfrm>
          <a:prstGeom prst="line">
            <a:avLst/>
          </a:prstGeom>
          <a:noFill/>
          <a:ln w="3175">
            <a:solidFill>
              <a:srgbClr val="00B9EA"/>
            </a:solidFill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8483" name="Picture 476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1664495"/>
            <a:ext cx="3651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4" name="Picture 47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6" y="1895475"/>
            <a:ext cx="365125" cy="19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85" name="Rectangle 4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Internet Infrastructure</a:t>
            </a:r>
          </a:p>
        </p:txBody>
      </p:sp>
      <p:sp>
        <p:nvSpPr>
          <p:cNvPr id="18486" name="Rectangle 47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3303986"/>
            <a:ext cx="7772400" cy="1082278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Local and </a:t>
            </a:r>
            <a:r>
              <a:rPr lang="en-US" sz="2400" dirty="0" err="1">
                <a:latin typeface="Tahoma" charset="0"/>
                <a:ea typeface="ＭＳ Ｐゴシック" charset="0"/>
                <a:cs typeface="ＭＳ Ｐゴシック" charset="0"/>
              </a:rPr>
              <a:t>interdomain</a:t>
            </a:r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 routing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TCP/IP for routing and messaging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BGP for routing announcements</a:t>
            </a:r>
          </a:p>
          <a:p>
            <a:pPr eaLnBrk="1" hangingPunct="1"/>
            <a:r>
              <a:rPr lang="en-US" sz="2400" dirty="0">
                <a:latin typeface="Tahoma" charset="0"/>
                <a:ea typeface="ＭＳ Ｐゴシック" charset="0"/>
                <a:cs typeface="ＭＳ Ｐゴシック" charset="0"/>
              </a:rPr>
              <a:t>Domain Name System</a:t>
            </a:r>
          </a:p>
          <a:p>
            <a:pPr lvl="1" eaLnBrk="1" hangingPunct="1"/>
            <a:r>
              <a:rPr lang="en-US" sz="2000" dirty="0">
                <a:latin typeface="Tahoma" charset="0"/>
                <a:ea typeface="ＭＳ Ｐゴシック" charset="0"/>
              </a:rPr>
              <a:t>Find IP address from symbolic name (www.cse.iitk.ac.in)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TCP Protocol Stack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1703785"/>
            <a:ext cx="1676400" cy="5072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Application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210992"/>
            <a:ext cx="1676400" cy="5083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Transport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5800" y="2719389"/>
            <a:ext cx="1676400" cy="5072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Network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85800" y="3226595"/>
            <a:ext cx="1676400" cy="5083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Link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362203" y="1921669"/>
            <a:ext cx="428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022692" y="1543051"/>
            <a:ext cx="28573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Application protocol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362200" y="2501504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500250" y="2113361"/>
            <a:ext cx="19037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TCP protocol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362203" y="3081338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432021" y="2731294"/>
            <a:ext cx="14176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IP protocol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362203" y="3589735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743200" y="3302794"/>
            <a:ext cx="755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Data Link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886200" y="2719389"/>
            <a:ext cx="1143000" cy="5072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/>
              <a:t>IP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886200" y="3226595"/>
            <a:ext cx="1143000" cy="5083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/>
              <a:t>Network Access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029203" y="306705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5099021" y="2731294"/>
            <a:ext cx="14176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IP protocol</a:t>
            </a: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5029203" y="3574256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410200" y="3303985"/>
            <a:ext cx="755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Data Link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6629400" y="1703785"/>
            <a:ext cx="1676400" cy="5072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Application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6629400" y="2210992"/>
            <a:ext cx="1676400" cy="5083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Transport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6629400" y="2719389"/>
            <a:ext cx="1676400" cy="5072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Network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6629400" y="3226595"/>
            <a:ext cx="1676400" cy="5083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/>
              <a:t>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flipH="1">
            <a:off x="4800600" y="3714750"/>
            <a:ext cx="152400" cy="40005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H="1" flipV="1">
            <a:off x="3886200" y="1714500"/>
            <a:ext cx="381000" cy="74295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Data Formats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04800" y="1771650"/>
            <a:ext cx="22860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Application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04800" y="2286000"/>
            <a:ext cx="22860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Transport (TCP, UDP)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04800" y="2800350"/>
            <a:ext cx="22860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Network (IP)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4800" y="3314700"/>
            <a:ext cx="228600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Link Layer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800600" y="1771650"/>
            <a:ext cx="2971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Application message - data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114800" y="2457450"/>
            <a:ext cx="457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572000" y="2457450"/>
            <a:ext cx="914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791200" y="2457450"/>
            <a:ext cx="457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6248400" y="2457450"/>
            <a:ext cx="914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7391400" y="2457450"/>
            <a:ext cx="457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848600" y="2457450"/>
            <a:ext cx="914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4572000" y="200025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5486400" y="200025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5638800" y="200025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6553200" y="200025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6629400" y="200025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7772400" y="200025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413127" y="1454944"/>
            <a:ext cx="1234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TCP Header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6248400" y="2971800"/>
            <a:ext cx="914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5791200" y="2971800"/>
            <a:ext cx="457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5334000" y="2971800"/>
            <a:ext cx="457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IP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3624266" y="3130154"/>
            <a:ext cx="1709737" cy="870347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2897188" y="4055269"/>
            <a:ext cx="10357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IP Header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6248400" y="3486150"/>
            <a:ext cx="914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charset="0"/>
              </a:rPr>
              <a:t>data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5791200" y="3486150"/>
            <a:ext cx="457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TCP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5334000" y="3486150"/>
            <a:ext cx="457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IP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4876800" y="3486150"/>
            <a:ext cx="457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ETH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7162800" y="3486150"/>
            <a:ext cx="457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charset="0"/>
              </a:rPr>
              <a:t>ETF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4495801" y="4055270"/>
            <a:ext cx="1428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Link (Ethernet)</a:t>
            </a:r>
          </a:p>
          <a:p>
            <a:r>
              <a:rPr lang="en-US" sz="1800">
                <a:latin typeface="Arial Narrow" charset="0"/>
              </a:rPr>
              <a:t>      Header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6858001" y="4055270"/>
            <a:ext cx="14285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 Narrow" charset="0"/>
              </a:rPr>
              <a:t>Link (Ethernet)</a:t>
            </a:r>
          </a:p>
          <a:p>
            <a:r>
              <a:rPr lang="en-US" sz="1800">
                <a:latin typeface="Arial Narrow" charset="0"/>
              </a:rPr>
              <a:t>      Trailer</a:t>
            </a:r>
          </a:p>
        </p:txBody>
      </p:sp>
      <p:sp>
        <p:nvSpPr>
          <p:cNvPr id="20515" name="Line 35"/>
          <p:cNvSpPr>
            <a:spLocks noChangeShapeType="1"/>
          </p:cNvSpPr>
          <p:nvPr/>
        </p:nvSpPr>
        <p:spPr bwMode="auto">
          <a:xfrm>
            <a:off x="7391400" y="3714751"/>
            <a:ext cx="152400" cy="340519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5791200" y="31432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7162800" y="31432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5791200" y="26860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7162800" y="26860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2667003" y="2397919"/>
            <a:ext cx="965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segment 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2667000" y="2855119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packet</a:t>
            </a:r>
            <a:endParaRPr lang="en-US" sz="1800">
              <a:latin typeface="Arial Narrow" charset="0"/>
            </a:endParaRPr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667003" y="3426619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frame</a:t>
            </a:r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2667003" y="1883569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i="1">
                <a:latin typeface="Arial Narrow" charset="0"/>
              </a:rPr>
              <a:t>message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Internet Protocol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00150"/>
            <a:ext cx="3810000" cy="34861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Connectionless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Unreliable</a:t>
            </a:r>
          </a:p>
          <a:p>
            <a:pPr lvl="1" eaLnBrk="1" hangingPunct="1"/>
            <a:r>
              <a:rPr lang="en-US" dirty="0">
                <a:latin typeface="Tahoma" charset="0"/>
                <a:ea typeface="ＭＳ Ｐゴシック" charset="0"/>
              </a:rPr>
              <a:t>Best effort</a:t>
            </a:r>
          </a:p>
          <a:p>
            <a:pPr lvl="1" eaLnBrk="1" hangingPunct="1"/>
            <a:endParaRPr lang="en-US" dirty="0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Notes:</a:t>
            </a:r>
          </a:p>
          <a:p>
            <a:pPr lvl="1" eaLnBrk="1" hangingPunct="1"/>
            <a:r>
              <a:rPr lang="en-US" dirty="0" err="1">
                <a:latin typeface="Tahoma" charset="0"/>
                <a:ea typeface="ＭＳ Ｐゴシック" charset="0"/>
              </a:rPr>
              <a:t>src</a:t>
            </a:r>
            <a:r>
              <a:rPr lang="en-US" dirty="0">
                <a:latin typeface="Tahoma" charset="0"/>
                <a:ea typeface="ＭＳ Ｐゴシック" charset="0"/>
              </a:rPr>
              <a:t> and </a:t>
            </a:r>
            <a:r>
              <a:rPr lang="en-US" dirty="0" err="1">
                <a:latin typeface="Tahoma" charset="0"/>
                <a:ea typeface="ＭＳ Ｐゴシック" charset="0"/>
              </a:rPr>
              <a:t>dest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r>
              <a:rPr lang="en-US" b="1" dirty="0">
                <a:latin typeface="Tahoma" charset="0"/>
                <a:ea typeface="ＭＳ Ｐゴシック" charset="0"/>
              </a:rPr>
              <a:t>ports</a:t>
            </a:r>
            <a:r>
              <a:rPr lang="en-US" dirty="0">
                <a:latin typeface="Tahoma" charset="0"/>
                <a:ea typeface="ＭＳ Ｐゴシック" charset="0"/>
              </a:rPr>
              <a:t> not parts of IP headers</a:t>
            </a:r>
          </a:p>
          <a:p>
            <a:pPr eaLnBrk="1" hangingPunct="1"/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30933" y="2"/>
            <a:ext cx="47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IP</a:t>
            </a:r>
          </a:p>
        </p:txBody>
      </p:sp>
      <p:sp>
        <p:nvSpPr>
          <p:cNvPr id="21509" name="Rectangle 21"/>
          <p:cNvSpPr>
            <a:spLocks noChangeArrowheads="1"/>
          </p:cNvSpPr>
          <p:nvPr/>
        </p:nvSpPr>
        <p:spPr bwMode="auto">
          <a:xfrm>
            <a:off x="4702175" y="2971800"/>
            <a:ext cx="3340100" cy="8001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02175" y="1143000"/>
            <a:ext cx="3340100" cy="3829050"/>
            <a:chOff x="2962" y="960"/>
            <a:chExt cx="2318" cy="3216"/>
          </a:xfrm>
        </p:grpSpPr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962" y="960"/>
              <a:ext cx="73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Version</a:t>
              </a:r>
            </a:p>
          </p:txBody>
        </p:sp>
        <p:sp>
          <p:nvSpPr>
            <p:cNvPr id="21512" name="Rectangle 7"/>
            <p:cNvSpPr>
              <a:spLocks noChangeArrowheads="1"/>
            </p:cNvSpPr>
            <p:nvPr/>
          </p:nvSpPr>
          <p:spPr bwMode="auto">
            <a:xfrm>
              <a:off x="3696" y="960"/>
              <a:ext cx="1584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Header Length</a:t>
              </a:r>
            </a:p>
          </p:txBody>
        </p:sp>
        <p:sp>
          <p:nvSpPr>
            <p:cNvPr id="21513" name="Rectangle 8"/>
            <p:cNvSpPr>
              <a:spLocks noChangeArrowheads="1"/>
            </p:cNvSpPr>
            <p:nvPr/>
          </p:nvSpPr>
          <p:spPr bwMode="auto">
            <a:xfrm>
              <a:off x="2962" y="120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Type of Service</a:t>
              </a:r>
            </a:p>
          </p:txBody>
        </p: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2962" y="134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Total Length</a:t>
              </a:r>
            </a:p>
          </p:txBody>
        </p:sp>
        <p:sp>
          <p:nvSpPr>
            <p:cNvPr id="21515" name="Rectangle 10"/>
            <p:cNvSpPr>
              <a:spLocks noChangeArrowheads="1"/>
            </p:cNvSpPr>
            <p:nvPr/>
          </p:nvSpPr>
          <p:spPr bwMode="auto">
            <a:xfrm>
              <a:off x="2962" y="1536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Identification</a:t>
              </a:r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2962" y="1728"/>
              <a:ext cx="231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CA" sz="1800">
                <a:latin typeface="Arial Narrow" charset="0"/>
              </a:endParaRPr>
            </a:p>
          </p:txBody>
        </p:sp>
        <p:sp>
          <p:nvSpPr>
            <p:cNvPr id="21517" name="Rectangle 12"/>
            <p:cNvSpPr>
              <a:spLocks noChangeArrowheads="1"/>
            </p:cNvSpPr>
            <p:nvPr/>
          </p:nvSpPr>
          <p:spPr bwMode="auto">
            <a:xfrm>
              <a:off x="2962" y="1728"/>
              <a:ext cx="73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Flags</a:t>
              </a:r>
            </a:p>
          </p:txBody>
        </p:sp>
        <p:sp>
          <p:nvSpPr>
            <p:cNvPr id="21518" name="Rectangle 13"/>
            <p:cNvSpPr>
              <a:spLocks noChangeArrowheads="1"/>
            </p:cNvSpPr>
            <p:nvPr/>
          </p:nvSpPr>
          <p:spPr bwMode="auto">
            <a:xfrm>
              <a:off x="2962" y="2016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Time to Live</a:t>
              </a:r>
            </a:p>
          </p:txBody>
        </p:sp>
        <p:sp>
          <p:nvSpPr>
            <p:cNvPr id="21519" name="Rectangle 14"/>
            <p:cNvSpPr>
              <a:spLocks noChangeArrowheads="1"/>
            </p:cNvSpPr>
            <p:nvPr/>
          </p:nvSpPr>
          <p:spPr bwMode="auto">
            <a:xfrm>
              <a:off x="2962" y="2160"/>
              <a:ext cx="2318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Protocol</a:t>
              </a:r>
            </a:p>
          </p:txBody>
        </p:sp>
        <p:sp>
          <p:nvSpPr>
            <p:cNvPr id="21520" name="Rectangle 15"/>
            <p:cNvSpPr>
              <a:spLocks noChangeArrowheads="1"/>
            </p:cNvSpPr>
            <p:nvPr/>
          </p:nvSpPr>
          <p:spPr bwMode="auto">
            <a:xfrm>
              <a:off x="2962" y="23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Header Checksum</a:t>
              </a:r>
            </a:p>
          </p:txBody>
        </p:sp>
        <p:sp>
          <p:nvSpPr>
            <p:cNvPr id="21521" name="Rectangle 16"/>
            <p:cNvSpPr>
              <a:spLocks noChangeArrowheads="1"/>
            </p:cNvSpPr>
            <p:nvPr/>
          </p:nvSpPr>
          <p:spPr bwMode="auto">
            <a:xfrm>
              <a:off x="2962" y="2496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Source Address of Originating Host</a:t>
              </a:r>
            </a:p>
          </p:txBody>
        </p:sp>
        <p:sp>
          <p:nvSpPr>
            <p:cNvPr id="21522" name="Rectangle 17"/>
            <p:cNvSpPr>
              <a:spLocks noChangeArrowheads="1"/>
            </p:cNvSpPr>
            <p:nvPr/>
          </p:nvSpPr>
          <p:spPr bwMode="auto">
            <a:xfrm>
              <a:off x="2962" y="2832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Destination Address of Target Host</a:t>
              </a:r>
            </a:p>
          </p:txBody>
        </p:sp>
        <p:sp>
          <p:nvSpPr>
            <p:cNvPr id="21523" name="Rectangle 18"/>
            <p:cNvSpPr>
              <a:spLocks noChangeArrowheads="1"/>
            </p:cNvSpPr>
            <p:nvPr/>
          </p:nvSpPr>
          <p:spPr bwMode="auto">
            <a:xfrm>
              <a:off x="2962" y="3168"/>
              <a:ext cx="231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Options</a:t>
              </a:r>
            </a:p>
          </p:txBody>
        </p:sp>
        <p:sp>
          <p:nvSpPr>
            <p:cNvPr id="21524" name="Rectangle 19"/>
            <p:cNvSpPr>
              <a:spLocks noChangeArrowheads="1"/>
            </p:cNvSpPr>
            <p:nvPr/>
          </p:nvSpPr>
          <p:spPr bwMode="auto">
            <a:xfrm>
              <a:off x="2962" y="3504"/>
              <a:ext cx="231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Padding</a:t>
              </a:r>
            </a:p>
          </p:txBody>
        </p:sp>
        <p:sp>
          <p:nvSpPr>
            <p:cNvPr id="21525" name="Rectangle 20"/>
            <p:cNvSpPr>
              <a:spLocks noChangeArrowheads="1"/>
            </p:cNvSpPr>
            <p:nvPr/>
          </p:nvSpPr>
          <p:spPr bwMode="auto">
            <a:xfrm>
              <a:off x="2962" y="3696"/>
              <a:ext cx="231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Arial Narrow" charset="0"/>
                </a:rPr>
                <a:t>IP Data</a:t>
              </a:r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4121" y="1737"/>
              <a:ext cx="111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>
                  <a:latin typeface="Arial Narrow" charset="0"/>
                </a:rPr>
                <a:t>Fragment Offset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       IP Routing</a:t>
            </a:r>
          </a:p>
        </p:txBody>
      </p:sp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4200" y="3943350"/>
            <a:ext cx="8178800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1200" dirty="0">
                <a:latin typeface="Tahoma" charset="0"/>
                <a:ea typeface="ＭＳ Ｐゴシック" charset="0"/>
                <a:cs typeface="ＭＳ Ｐゴシック" charset="0"/>
              </a:rPr>
              <a:t>Typical route uses several hops</a:t>
            </a:r>
          </a:p>
          <a:p>
            <a:pPr eaLnBrk="1" hangingPunct="1"/>
            <a:r>
              <a:rPr lang="en-US" sz="1200" dirty="0">
                <a:latin typeface="Tahoma" charset="0"/>
                <a:ea typeface="ＭＳ Ｐゴシック" charset="0"/>
                <a:cs typeface="ＭＳ Ｐゴシック" charset="0"/>
              </a:rPr>
              <a:t>IP:   no ordering or delivery guarantees</a:t>
            </a:r>
          </a:p>
        </p:txBody>
      </p:sp>
      <p:pic>
        <p:nvPicPr>
          <p:cNvPr id="22532" name="Picture 4" descr="j023948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8" y="1428751"/>
            <a:ext cx="1077913" cy="67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j023948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1659733"/>
            <a:ext cx="1077912" cy="67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 descr="j023948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2645570"/>
            <a:ext cx="1077912" cy="67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 descr="j023948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76477"/>
            <a:ext cx="1077913" cy="67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463397" y="1257301"/>
            <a:ext cx="7927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/>
              <a:t>Ram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772400" y="1733551"/>
            <a:ext cx="1034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 err="1"/>
              <a:t>Rahim</a:t>
            </a:r>
            <a:endParaRPr lang="en-US" sz="2400" dirty="0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392241" y="1987155"/>
            <a:ext cx="674687" cy="6453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2803528" y="2000251"/>
            <a:ext cx="2682875" cy="7215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6426200" y="1890713"/>
            <a:ext cx="88900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2771690" y="2894411"/>
            <a:ext cx="6415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ISP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323441" y="1316833"/>
            <a:ext cx="2203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Office gateway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667003" y="1715692"/>
            <a:ext cx="2378075" cy="627459"/>
            <a:chOff x="1766" y="1211"/>
            <a:chExt cx="1498" cy="527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515" y="1392"/>
              <a:ext cx="749" cy="346"/>
              <a:chOff x="2566" y="2304"/>
              <a:chExt cx="749" cy="346"/>
            </a:xfrm>
          </p:grpSpPr>
          <p:sp>
            <p:nvSpPr>
              <p:cNvPr id="22555" name="Rectangle 17"/>
              <p:cNvSpPr>
                <a:spLocks noChangeArrowheads="1"/>
              </p:cNvSpPr>
              <p:nvPr/>
            </p:nvSpPr>
            <p:spPr bwMode="auto">
              <a:xfrm>
                <a:off x="2566" y="2304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/>
                  <a:t>121.42.33.12</a:t>
                </a:r>
              </a:p>
            </p:txBody>
          </p:sp>
          <p:sp>
            <p:nvSpPr>
              <p:cNvPr id="22556" name="Rectangle 18"/>
              <p:cNvSpPr>
                <a:spLocks noChangeArrowheads="1"/>
              </p:cNvSpPr>
              <p:nvPr/>
            </p:nvSpPr>
            <p:spPr bwMode="auto">
              <a:xfrm>
                <a:off x="2566" y="2477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/>
                  <a:t>132.14.11.51</a:t>
                </a:r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766" y="1392"/>
              <a:ext cx="749" cy="346"/>
              <a:chOff x="2566" y="2304"/>
              <a:chExt cx="749" cy="346"/>
            </a:xfrm>
          </p:grpSpPr>
          <p:sp>
            <p:nvSpPr>
              <p:cNvPr id="22553" name="Rectangle 21"/>
              <p:cNvSpPr>
                <a:spLocks noChangeArrowheads="1"/>
              </p:cNvSpPr>
              <p:nvPr/>
            </p:nvSpPr>
            <p:spPr bwMode="auto">
              <a:xfrm>
                <a:off x="2566" y="2304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800"/>
                  <a:t>Source</a:t>
                </a:r>
              </a:p>
            </p:txBody>
          </p:sp>
          <p:sp>
            <p:nvSpPr>
              <p:cNvPr id="22554" name="Rectangle 22"/>
              <p:cNvSpPr>
                <a:spLocks noChangeArrowheads="1"/>
              </p:cNvSpPr>
              <p:nvPr/>
            </p:nvSpPr>
            <p:spPr bwMode="auto">
              <a:xfrm>
                <a:off x="2566" y="2477"/>
                <a:ext cx="749" cy="17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800"/>
                  <a:t>Destination</a:t>
                </a:r>
              </a:p>
            </p:txBody>
          </p:sp>
        </p:grp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1766" y="1211"/>
              <a:ext cx="1498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Packet</a:t>
              </a:r>
            </a:p>
          </p:txBody>
        </p:sp>
      </p:grpSp>
      <p:sp>
        <p:nvSpPr>
          <p:cNvPr id="22544" name="Text Box 25"/>
          <p:cNvSpPr txBox="1">
            <a:spLocks noChangeArrowheads="1"/>
          </p:cNvSpPr>
          <p:nvPr/>
        </p:nvSpPr>
        <p:spPr bwMode="auto">
          <a:xfrm>
            <a:off x="68615" y="2158604"/>
            <a:ext cx="15359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121.42.33.12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1365420" y="3325416"/>
            <a:ext cx="14093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121.42.33.1</a:t>
            </a:r>
          </a:p>
        </p:txBody>
      </p:sp>
      <p:sp>
        <p:nvSpPr>
          <p:cNvPr id="22546" name="Text Box 27"/>
          <p:cNvSpPr txBox="1">
            <a:spLocks noChangeArrowheads="1"/>
          </p:cNvSpPr>
          <p:nvPr/>
        </p:nvSpPr>
        <p:spPr bwMode="auto">
          <a:xfrm>
            <a:off x="7224601" y="3039666"/>
            <a:ext cx="15337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132.14.11.51</a:t>
            </a:r>
          </a:p>
        </p:txBody>
      </p:sp>
      <p:sp>
        <p:nvSpPr>
          <p:cNvPr id="22547" name="Text Box 28"/>
          <p:cNvSpPr txBox="1">
            <a:spLocks noChangeArrowheads="1"/>
          </p:cNvSpPr>
          <p:nvPr/>
        </p:nvSpPr>
        <p:spPr bwMode="auto">
          <a:xfrm>
            <a:off x="5176543" y="2446735"/>
            <a:ext cx="14071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132.14.11.1</a:t>
            </a:r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85750"/>
            <a:ext cx="1578938" cy="1123950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78440" y="361951"/>
            <a:ext cx="1514074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IP Protocol Functions (Summary)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971550"/>
            <a:ext cx="8153400" cy="3943350"/>
          </a:xfrm>
        </p:spPr>
        <p:txBody>
          <a:bodyPr>
            <a:noAutofit/>
          </a:bodyPr>
          <a:lstStyle/>
          <a:p>
            <a:pPr eaLnBrk="1" hangingPunct="1"/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Routing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IP host knows location of router (gateway)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IP gateway must know route to other networks</a:t>
            </a:r>
          </a:p>
          <a:p>
            <a:pPr eaLnBrk="1" hangingPunct="1"/>
            <a:endParaRPr lang="en-US" sz="18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Fragmentation and reassembly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If max-packet-size less than the user-data-size</a:t>
            </a:r>
          </a:p>
          <a:p>
            <a:pPr lvl="1" eaLnBrk="1" hangingPunct="1"/>
            <a:endParaRPr lang="en-US" sz="1600" dirty="0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Error reporting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ICMP packet to source if packet is dropped</a:t>
            </a:r>
          </a:p>
          <a:p>
            <a:pPr lvl="1" eaLnBrk="1" hangingPunct="1"/>
            <a:endParaRPr lang="en-US" sz="1600" dirty="0">
              <a:latin typeface="Tahoma" charset="0"/>
              <a:ea typeface="ＭＳ Ｐゴシック" charset="0"/>
            </a:endParaRPr>
          </a:p>
          <a:p>
            <a:pPr eaLnBrk="1" hangingPunct="1"/>
            <a:r>
              <a:rPr lang="en-US" sz="1800" dirty="0">
                <a:latin typeface="Tahoma" charset="0"/>
                <a:ea typeface="ＭＳ Ｐゴシック" charset="0"/>
                <a:cs typeface="ＭＳ Ｐゴシック" charset="0"/>
              </a:rPr>
              <a:t>TTL field:    decremented after every hop</a:t>
            </a:r>
          </a:p>
          <a:p>
            <a:pPr lvl="1" eaLnBrk="1" hangingPunct="1"/>
            <a:r>
              <a:rPr lang="en-US" sz="1600" dirty="0">
                <a:latin typeface="Tahoma" charset="0"/>
                <a:ea typeface="ＭＳ Ｐゴシック" charset="0"/>
              </a:rPr>
              <a:t>Packet dropped if TTL=0.    Prevents infinite loops.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17363</TotalTime>
  <Words>274</Words>
  <Application>Microsoft Office PowerPoint</Application>
  <PresentationFormat>On-screen Show (16:9)</PresentationFormat>
  <Paragraphs>111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Arial Narrow</vt:lpstr>
      <vt:lpstr>Calibri</vt:lpstr>
      <vt:lpstr>Tahoma</vt:lpstr>
      <vt:lpstr>Office Theme</vt:lpstr>
      <vt:lpstr>Module 8.1: The Internet Infrastructure</vt:lpstr>
      <vt:lpstr>Internet Infrastructure</vt:lpstr>
      <vt:lpstr>TCP Protocol Stack</vt:lpstr>
      <vt:lpstr>Data Formats</vt:lpstr>
      <vt:lpstr>Internet Protocol</vt:lpstr>
      <vt:lpstr>       IP Routing</vt:lpstr>
      <vt:lpstr>IP Protocol Functions (Summary)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8: Internet Security</dc:title>
  <dc:creator>cse</dc:creator>
  <cp:lastModifiedBy>Deepak Kumar</cp:lastModifiedBy>
  <cp:revision>51</cp:revision>
  <dcterms:created xsi:type="dcterms:W3CDTF">2016-03-18T05:03:09Z</dcterms:created>
  <dcterms:modified xsi:type="dcterms:W3CDTF">2017-04-23T09:18:27Z</dcterms:modified>
</cp:coreProperties>
</file>