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07" r:id="rId2"/>
    <p:sldId id="475" r:id="rId3"/>
    <p:sldId id="476" r:id="rId4"/>
    <p:sldId id="477" r:id="rId5"/>
    <p:sldId id="478" r:id="rId6"/>
    <p:sldId id="479" r:id="rId7"/>
    <p:sldId id="480" r:id="rId8"/>
    <p:sldId id="4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6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A3B49-145F-4F65-A357-727FC57D4232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6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4773B-593F-40C6-BB28-24FD4C3DDCFD}" type="slidenum">
              <a:rPr lang="en-US"/>
              <a:pPr/>
              <a:t>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40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A653E-F547-43C6-A4A4-282ACAAA539E}" type="slidenum">
              <a:rPr lang="en-US"/>
              <a:pPr/>
              <a:t>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5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1FC88-6DBC-42E3-90A6-C369E7AC97E6}" type="slidenum">
              <a:rPr lang="en-US"/>
              <a:pPr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44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FF0A0-FA6D-4567-B0A0-21E9CC6814E0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-Roman" charset="0"/>
                <a:ea typeface="ＭＳ Ｐゴシック" pitchFamily="34" charset="-128"/>
              </a:rPr>
              <a:t>Not as robust:  Can detect duplicates, but not lost or re-ordered…</a:t>
            </a:r>
          </a:p>
          <a:p>
            <a:endParaRPr lang="en-US" smtClean="0">
              <a:latin typeface="Times-Roman" charset="0"/>
              <a:ea typeface="ＭＳ Ｐゴシック" pitchFamily="34" charset="-128"/>
            </a:endParaRP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2401: An overview of a security architecture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2402: Description of a packet authentication extension to IPv4 and IPv6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2406: Description of a packet encryption extension to IPv4 and IPv6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2408: Specification of key management capabilities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421194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19967-A733-4120-902A-5260BF0E6EB0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99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7.10</a:t>
            </a:r>
            <a:br>
              <a:rPr lang="en-US" dirty="0" smtClean="0"/>
            </a:br>
            <a:r>
              <a:rPr lang="en-US" dirty="0" smtClean="0"/>
              <a:t>IP Security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9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IP Security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There are range of app-specific security mechanisms</a:t>
            </a:r>
          </a:p>
          <a:p>
            <a:pPr lvl="1">
              <a:spcAft>
                <a:spcPts val="1200"/>
              </a:spcAft>
            </a:pPr>
            <a:r>
              <a:rPr lang="en-US" sz="2400">
                <a:ea typeface="ＭＳ Ｐゴシック" pitchFamily="34" charset="-128"/>
              </a:rPr>
              <a:t>eg. TLS/HTTPS, S/MIME, PGP, Kerberos, …</a:t>
            </a:r>
          </a:p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But security concerns that cut across protocol layers</a:t>
            </a:r>
          </a:p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Implement by the network for all applications?</a:t>
            </a:r>
          </a:p>
          <a:p>
            <a:pPr>
              <a:spcAft>
                <a:spcPts val="1200"/>
              </a:spcAft>
              <a:buNone/>
            </a:pPr>
            <a:endParaRPr lang="en-US" sz="280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sz="4400">
                <a:ea typeface="ＭＳ Ｐゴシック" pitchFamily="34" charset="-128"/>
              </a:rPr>
              <a:t> 					  Enter IPSec!</a:t>
            </a:r>
            <a:endParaRPr lang="en-AU" sz="4400">
              <a:ea typeface="ＭＳ Ｐゴシック" pitchFamily="34" charset="-128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AD06B2-952F-4814-8115-03BB351973C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IPSec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IP Security framework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Allows one to provide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Access control, integrity, authentication, originality, and confidentiality </a:t>
            </a:r>
          </a:p>
          <a:p>
            <a:r>
              <a:rPr lang="en-US" smtClean="0">
                <a:ea typeface="ＭＳ Ｐゴシック" pitchFamily="34" charset="-128"/>
              </a:rPr>
              <a:t>Applicable to different settings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Narrow streams: Specific TCP connections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Wide streams:  All packets between two gateways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43C86F-FD90-4B3A-8E63-A0F8949C927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3" cstate="print"/>
          <a:srcRect t="4633" b="13898"/>
          <a:stretch>
            <a:fillRect/>
          </a:stretch>
        </p:blipFill>
        <p:spPr bwMode="auto">
          <a:xfrm>
            <a:off x="1447800" y="609601"/>
            <a:ext cx="96012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50231E-9732-49A2-81E1-D84394CDE730}" type="slidenum">
              <a:rPr lang="en-US"/>
              <a:pPr/>
              <a:t>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IPSec Uses</a:t>
            </a: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Benefits of IPSec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763000" cy="5334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If in a firewall/router:</a:t>
            </a:r>
          </a:p>
          <a:p>
            <a:pPr lvl="1"/>
            <a:r>
              <a:rPr lang="en-US" sz="3200">
                <a:ea typeface="ＭＳ Ｐゴシック" pitchFamily="34" charset="-128"/>
              </a:rPr>
              <a:t>Strong security to all traffic crossing perimeter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ea typeface="ＭＳ Ｐゴシック" pitchFamily="34" charset="-128"/>
              </a:rPr>
              <a:t>Resistant to bypass</a:t>
            </a:r>
          </a:p>
          <a:p>
            <a:r>
              <a:rPr lang="en-US" sz="3600">
                <a:ea typeface="ＭＳ Ｐゴシック" pitchFamily="34" charset="-128"/>
              </a:rPr>
              <a:t>Below transport layer</a:t>
            </a:r>
          </a:p>
          <a:p>
            <a:pPr lvl="1"/>
            <a:r>
              <a:rPr lang="en-US" sz="3200">
                <a:ea typeface="ＭＳ Ｐゴシック" pitchFamily="34" charset="-128"/>
              </a:rPr>
              <a:t>Transparent to applications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ea typeface="ＭＳ Ｐゴシック" pitchFamily="34" charset="-128"/>
              </a:rPr>
              <a:t>Can be transparent to end users</a:t>
            </a:r>
          </a:p>
          <a:p>
            <a:r>
              <a:rPr lang="en-US" sz="3600">
                <a:ea typeface="ＭＳ Ｐゴシック" pitchFamily="34" charset="-128"/>
              </a:rPr>
              <a:t>Can provide security for individual users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30C1DD-6032-4067-BADA-A8B93258BF0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IP Security Architecture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Specification quite complex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Mandatory in IPv6, optional in IPv4</a:t>
            </a:r>
          </a:p>
          <a:p>
            <a:r>
              <a:rPr lang="en-US" smtClean="0">
                <a:ea typeface="ＭＳ Ｐゴシック" pitchFamily="34" charset="-128"/>
              </a:rPr>
              <a:t>Two security header extensions: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Authentication Header (AH)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Connectionless integrity, origin authentication</a:t>
            </a:r>
          </a:p>
          <a:p>
            <a:pPr lvl="3"/>
            <a:r>
              <a:rPr lang="en-AU" smtClean="0">
                <a:ea typeface="ＭＳ Ｐゴシック" pitchFamily="34" charset="-128"/>
              </a:rPr>
              <a:t>MAC over most header fields and packet body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AU" smtClean="0">
                <a:ea typeface="ＭＳ Ｐゴシック" pitchFamily="34" charset="-128"/>
              </a:rPr>
              <a:t>Anti-replay protection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Encapsulating Security Payload (ESP)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These properties, plus confidentiality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6C7371-9E4D-4E62-9103-10F5E857040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Encapsulating Security Payload (ESP)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86800" cy="5334000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Transport mode: Data encrypted, but not header</a:t>
            </a:r>
          </a:p>
          <a:p>
            <a:pPr lvl="1"/>
            <a:r>
              <a:rPr lang="en-AU" smtClean="0">
                <a:ea typeface="ＭＳ Ｐゴシック" pitchFamily="34" charset="-128"/>
              </a:rPr>
              <a:t>After all, network headers needed for routing!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Can still do traffic analysis, but is efficient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Good for host-to-host traffic</a:t>
            </a:r>
          </a:p>
          <a:p>
            <a:r>
              <a:rPr lang="en-US" smtClean="0">
                <a:ea typeface="ＭＳ Ｐゴシック" pitchFamily="34" charset="-128"/>
              </a:rPr>
              <a:t>Tunnel mode: Encrypts entire IP packet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Add new header for next hop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Good for VPNs, gateway-to-gateway security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DE166-57B3-44B3-AB31-9303B4123E7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Replay Protection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>
                <a:ea typeface="ＭＳ Ｐゴシック" pitchFamily="34" charset="-128"/>
              </a:rPr>
              <a:t>Goal: Eavesdropper can’t capture encrypted packet and duplicate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Easy with TLS/HTTP on TCP:  Reliable byte stream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AU" sz="2400">
                <a:ea typeface="ＭＳ Ｐゴシック" pitchFamily="34" charset="-128"/>
              </a:rPr>
              <a:t>But IP Sec at packet layer; transport may not be reliable</a:t>
            </a:r>
          </a:p>
          <a:p>
            <a:pPr eaLnBrk="1" hangingPunct="1">
              <a:lnSpc>
                <a:spcPct val="90000"/>
              </a:lnSpc>
            </a:pPr>
            <a:r>
              <a:rPr lang="en-AU" sz="2800">
                <a:ea typeface="ＭＳ Ｐゴシック" pitchFamily="34" charset="-128"/>
              </a:rPr>
              <a:t>IP Sec solution:  Sliding window on sequence #’s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>
                <a:ea typeface="ＭＳ Ｐゴシック" pitchFamily="34" charset="-128"/>
              </a:rPr>
              <a:t>All IPSec packets have a 64-bit monotonic 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Receiver keeps track of which seqno’s seen before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AU" sz="2000">
                <a:ea typeface="ＭＳ Ｐゴシック" pitchFamily="34" charset="-128"/>
              </a:rPr>
              <a:t>[lastest – windowsize + 1 ,  latest] ;    windowsize typically 64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Accept packet if 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>
                <a:ea typeface="ＭＳ Ｐゴシック" pitchFamily="34" charset="-128"/>
              </a:rPr>
              <a:t>seqno &gt; latest   (and update latest)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AU" sz="2000">
                <a:ea typeface="ＭＳ Ｐゴシック" pitchFamily="34" charset="-128"/>
              </a:rPr>
              <a:t>Within window but has not been seen before</a:t>
            </a:r>
            <a:endParaRPr lang="en-AU" sz="270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If reliable, could just remember last, and accept iff last + 1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DAB59-AAF2-4DC9-9390-7469DD597A0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38085</TotalTime>
  <Words>403</Words>
  <Application>Microsoft Office PowerPoint</Application>
  <PresentationFormat>Custom</PresentationFormat>
  <Paragraphs>74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7.10 IP Security</vt:lpstr>
      <vt:lpstr>IP Security</vt:lpstr>
      <vt:lpstr>IPSec</vt:lpstr>
      <vt:lpstr>IPSec Uses</vt:lpstr>
      <vt:lpstr>Benefits of IPSec</vt:lpstr>
      <vt:lpstr>IP Security Architecture</vt:lpstr>
      <vt:lpstr>Encapsulating Security Payload (ESP)</vt:lpstr>
      <vt:lpstr>Replay Protection is Hard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3783</cp:revision>
  <dcterms:created xsi:type="dcterms:W3CDTF">2016-03-11T05:13:48Z</dcterms:created>
  <dcterms:modified xsi:type="dcterms:W3CDTF">2017-04-10T05:08:51Z</dcterms:modified>
</cp:coreProperties>
</file>