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4" r:id="rId2"/>
    <p:sldId id="454" r:id="rId3"/>
    <p:sldId id="455" r:id="rId4"/>
    <p:sldId id="456" r:id="rId5"/>
    <p:sldId id="4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60" autoAdjust="0"/>
  </p:normalViewPr>
  <p:slideViewPr>
    <p:cSldViewPr>
      <p:cViewPr varScale="1">
        <p:scale>
          <a:sx n="81" d="100"/>
          <a:sy n="81" d="100"/>
        </p:scale>
        <p:origin x="-166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CD7AF-71AA-43F8-9F2D-A5A8AAF4156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4668-F67F-4105-9562-513E3D17A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19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AFBA0-BECA-46B0-B9BD-60A0B5A214CD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60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F6EB0-CFA2-482D-9526-CB2EB3C22F7D}" type="slidenum">
              <a:rPr lang="en-US"/>
              <a:pPr/>
              <a:t>4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92066" tIns="46034" rIns="92066" bIns="46034"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24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20388-303A-4C47-945F-0AD6F5F08D90}" type="slidenum">
              <a:rPr lang="en-AU"/>
              <a:pPr/>
              <a:t>5</a:t>
            </a:fld>
            <a:endParaRPr lang="en-A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46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FE0D-6765-4D80-8DBE-004483E3433E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DE5F-0A50-4B4C-A44C-F4E5D10DCA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7.7</a:t>
            </a:r>
            <a:br>
              <a:rPr lang="en-US" dirty="0" smtClean="0"/>
            </a:br>
            <a:r>
              <a:rPr lang="en-US" dirty="0" smtClean="0"/>
              <a:t>Basic Terminologies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8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Network Security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Application layer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E-mail: PGP, using a web-of-trust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Web: HTTP-S, using a certificate hierarchy</a:t>
            </a:r>
          </a:p>
          <a:p>
            <a:r>
              <a:rPr lang="en-US" smtClean="0">
                <a:ea typeface="ＭＳ Ｐゴシック" pitchFamily="34" charset="-128"/>
              </a:rPr>
              <a:t>Transport layer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Transport Layer Security/ Secure Socket Layer</a:t>
            </a:r>
          </a:p>
          <a:p>
            <a:r>
              <a:rPr lang="en-US" smtClean="0">
                <a:ea typeface="ＭＳ Ｐゴシック" pitchFamily="34" charset="-128"/>
              </a:rPr>
              <a:t>Network layer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pitchFamily="34" charset="-128"/>
              </a:rPr>
              <a:t>IP Sec</a:t>
            </a:r>
          </a:p>
          <a:p>
            <a:r>
              <a:rPr lang="en-US" smtClean="0">
                <a:ea typeface="ＭＳ Ｐゴシック" pitchFamily="34" charset="-128"/>
              </a:rPr>
              <a:t>Network infrastructure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DNS-Sec and BGP-Sec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C3500B-B67C-4297-A3D4-83AB72074D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Basic Security Properties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4225" y="1295400"/>
            <a:ext cx="8686800" cy="53340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Confidentiality:</a:t>
            </a:r>
            <a:r>
              <a:rPr lang="en-US" sz="2500" dirty="0">
                <a:ea typeface="ＭＳ Ｐゴシック" pitchFamily="34" charset="-128"/>
              </a:rPr>
              <a:t> 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Authenticity:</a:t>
            </a:r>
            <a:r>
              <a:rPr lang="en-US" sz="2500" dirty="0">
                <a:ea typeface="ＭＳ Ｐゴシック" pitchFamily="34" charset="-128"/>
              </a:rPr>
              <a:t> 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Integrity: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Availability: 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Non-repudiation:</a:t>
            </a:r>
            <a:endParaRPr lang="en-US" sz="18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 dirty="0">
                <a:ea typeface="ＭＳ Ｐゴシック" pitchFamily="34" charset="-128"/>
              </a:rPr>
              <a:t>Access control:</a:t>
            </a:r>
            <a:endParaRPr lang="en-US" sz="25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9615F9-ACE4-4552-B333-B8DFBF56DB2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Basic Security Properties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4225" y="1295400"/>
            <a:ext cx="8686800" cy="53340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Confidentiality: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Concealment of information or resources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Authenticity: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Identification and assurance of origin of info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Integrity: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Trustworthiness of data or resources in terms of preventing improper and unauthorized changes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Availability: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Ability to use desired information or resource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Non-repudiation: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Offer of evidence that a party indeed is sender or a receiver of certain information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sz="150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500" b="1">
                <a:ea typeface="ＭＳ Ｐゴシック" pitchFamily="34" charset="-128"/>
              </a:rPr>
              <a:t>Access control:</a:t>
            </a:r>
            <a:r>
              <a:rPr lang="en-US" sz="2500">
                <a:ea typeface="ＭＳ Ｐゴシック" pitchFamily="34" charset="-128"/>
              </a:rPr>
              <a:t> </a:t>
            </a:r>
            <a:r>
              <a:rPr lang="en-US" sz="2500">
                <a:solidFill>
                  <a:srgbClr val="000000"/>
                </a:solidFill>
                <a:ea typeface="ＭＳ Ｐゴシック" pitchFamily="34" charset="-128"/>
              </a:rPr>
              <a:t>Facilities to determine and enforce who is allowed access to what resources (host, software, network, …)</a:t>
            </a:r>
          </a:p>
          <a:p>
            <a:pPr eaLnBrk="1" hangingPunct="1">
              <a:lnSpc>
                <a:spcPct val="90000"/>
              </a:lnSpc>
            </a:pPr>
            <a:endParaRPr lang="en-US" sz="250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7A295-9141-458A-8C67-0FA204B235A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C4981A-57F1-4AF4-87DF-065B169CD991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Encryption and MAC/Signatures</a:t>
            </a:r>
            <a:endParaRPr lang="en-AU" smtClean="0">
              <a:ea typeface="ＭＳ Ｐゴシック" pitchFamily="34" charset="-128"/>
            </a:endParaRP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1884364" y="1960563"/>
            <a:ext cx="361632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u="sng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Confidentiality (Encryption)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Sender: 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Compute C = Enc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(M)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Send C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Receiver: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Recover M = Dec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(C)</a:t>
            </a:r>
          </a:p>
          <a:p>
            <a:pPr>
              <a:spcAft>
                <a:spcPts val="600"/>
              </a:spcAft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5922963" y="1960564"/>
            <a:ext cx="4425950" cy="367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1">
              <a:spcAft>
                <a:spcPts val="1800"/>
              </a:spcAft>
            </a:pPr>
            <a:r>
              <a:rPr lang="en-US" sz="2400" u="sng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Auth/Integrity (MAC / Signature)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Sender: 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Compute s = Sig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(Hash (M))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Send &lt;M, s&gt;</a:t>
            </a:r>
          </a:p>
          <a:p>
            <a:pPr marL="0" lvl="1">
              <a:spcAft>
                <a:spcPts val="600"/>
              </a:spcAft>
            </a:pPr>
            <a:r>
              <a:rPr lang="en-US" sz="2400">
                <a:latin typeface="Calibri" pitchFamily="34" charset="0"/>
                <a:cs typeface="Calibri" pitchFamily="34" charset="0"/>
              </a:rPr>
              <a:t>Receiver: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Compute s’ = Ver</a:t>
            </a:r>
            <a:r>
              <a:rPr lang="en-US" sz="2400" baseline="-250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(Hash (M)) </a:t>
            </a:r>
          </a:p>
          <a:p>
            <a:pPr marL="0"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>
                <a:solidFill>
                  <a:srgbClr val="000090"/>
                </a:solidFill>
                <a:latin typeface="Calibri" pitchFamily="34" charset="0"/>
                <a:cs typeface="Calibri" pitchFamily="34" charset="0"/>
              </a:rPr>
              <a:t>  Check s’ == s</a:t>
            </a:r>
          </a:p>
          <a:p>
            <a:pPr>
              <a:spcAft>
                <a:spcPts val="600"/>
              </a:spcAft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828800" y="5486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457200"/>
            <a:r>
              <a:rPr lang="en-US" sz="2800">
                <a:solidFill>
                  <a:srgbClr val="000000"/>
                </a:solidFill>
                <a:latin typeface="Calibri" pitchFamily="34" charset="0"/>
              </a:rPr>
              <a:t>These are simplified forms of the actual algorithms</a:t>
            </a:r>
            <a:endParaRPr lang="en-AU" sz="28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38084</TotalTime>
  <Words>219</Words>
  <Application>Microsoft Office PowerPoint</Application>
  <PresentationFormat>Custom</PresentationFormat>
  <Paragraphs>55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 7.7 Basic Terminologies</vt:lpstr>
      <vt:lpstr>Network Security</vt:lpstr>
      <vt:lpstr>Basic Security Properties</vt:lpstr>
      <vt:lpstr>Basic Security Properties</vt:lpstr>
      <vt:lpstr>Encryption and MAC/Signatures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Web Server Side Security</dc:title>
  <dc:creator>cse</dc:creator>
  <cp:lastModifiedBy>Deepak Kumar</cp:lastModifiedBy>
  <cp:revision>3780</cp:revision>
  <dcterms:created xsi:type="dcterms:W3CDTF">2016-03-11T05:13:48Z</dcterms:created>
  <dcterms:modified xsi:type="dcterms:W3CDTF">2017-04-10T05:07:45Z</dcterms:modified>
</cp:coreProperties>
</file>