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19" r:id="rId4"/>
    <p:sldId id="320" r:id="rId5"/>
    <p:sldId id="321" r:id="rId6"/>
    <p:sldId id="283" r:id="rId7"/>
    <p:sldId id="284" r:id="rId8"/>
    <p:sldId id="28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76" autoAdjust="0"/>
  </p:normalViewPr>
  <p:slideViewPr>
    <p:cSldViewPr>
      <p:cViewPr varScale="1">
        <p:scale>
          <a:sx n="104" d="100"/>
          <a:sy n="104" d="100"/>
        </p:scale>
        <p:origin x="-18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850C-A33D-4048-83FD-DD2EAD2F55CB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F880-9B25-4C43-B311-E3259D01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1.3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Control Hijacking Attacks: Format String Vulnerabilities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62890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 String Vulnerabilities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23217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Format String Example 1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590550"/>
          <a:ext cx="5257800" cy="3187700"/>
        </p:xfrm>
        <a:graphic>
          <a:graphicData uri="http://schemas.openxmlformats.org/presentationml/2006/ole">
            <p:oleObj spid="_x0000_s48130" name="Wordpad Document" r:id="rId3" imgW="5486400" imgH="4251240" progId="WordPad.Document.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6385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./</a:t>
            </a:r>
            <a:r>
              <a:rPr lang="en-US" sz="1200" dirty="0" err="1" smtClean="0"/>
              <a:t>a.out</a:t>
            </a:r>
            <a:endParaRPr lang="en-US" sz="1200" dirty="0" smtClean="0"/>
          </a:p>
          <a:p>
            <a:r>
              <a:rPr lang="en-US" sz="1200" dirty="0" smtClean="0"/>
              <a:t>The number of bytes written up to this point X is being stored in </a:t>
            </a:r>
            <a:r>
              <a:rPr lang="en-US" sz="1200" dirty="0" err="1" smtClean="0"/>
              <a:t>count_one</a:t>
            </a:r>
            <a:r>
              <a:rPr lang="en-US" sz="1200" dirty="0" smtClean="0"/>
              <a:t>, and the number of bytes up to here X is being storied in </a:t>
            </a:r>
            <a:r>
              <a:rPr lang="en-US" sz="1200" dirty="0" err="1" smtClean="0"/>
              <a:t>count_two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count_one</a:t>
            </a:r>
            <a:r>
              <a:rPr lang="en-US" sz="1200" dirty="0" smtClean="0"/>
              <a:t>: 46</a:t>
            </a:r>
          </a:p>
          <a:p>
            <a:r>
              <a:rPr lang="en-US" sz="1200" dirty="0" err="1" smtClean="0"/>
              <a:t>count_two</a:t>
            </a:r>
            <a:r>
              <a:rPr lang="en-US" sz="1200" dirty="0" smtClean="0"/>
              <a:t>: 113</a:t>
            </a:r>
          </a:p>
          <a:p>
            <a:r>
              <a:rPr lang="en-US" sz="1200" dirty="0" smtClean="0"/>
              <a:t>A is 5 and is at bffff7f4. B  is 7. 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083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Format String Example 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828800" y="590550"/>
          <a:ext cx="5029200" cy="3217862"/>
        </p:xfrm>
        <a:graphic>
          <a:graphicData uri="http://schemas.openxmlformats.org/presentationml/2006/ole">
            <p:oleObj spid="_x0000_s49154" name="Wordpad Document" r:id="rId3" imgW="5486400" imgH="4289400" progId="WordPad.Document.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79095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./</a:t>
            </a:r>
            <a:r>
              <a:rPr lang="en-US" sz="1200" dirty="0" err="1" smtClean="0"/>
              <a:t>a.out</a:t>
            </a:r>
            <a:endParaRPr lang="en-US" sz="1200" dirty="0" smtClean="0"/>
          </a:p>
          <a:p>
            <a:r>
              <a:rPr lang="en-US" sz="1200" dirty="0" smtClean="0"/>
              <a:t>The number of bytes written up to this point X is being stored in </a:t>
            </a:r>
            <a:r>
              <a:rPr lang="en-US" sz="1200" dirty="0" err="1" smtClean="0"/>
              <a:t>count_one</a:t>
            </a:r>
            <a:r>
              <a:rPr lang="en-US" sz="1200" dirty="0" smtClean="0"/>
              <a:t>, and the number of bytes up to here X is being storied in </a:t>
            </a:r>
            <a:r>
              <a:rPr lang="en-US" sz="1200" dirty="0" err="1" smtClean="0"/>
              <a:t>count_two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count_one</a:t>
            </a:r>
            <a:r>
              <a:rPr lang="en-US" sz="1200" dirty="0" smtClean="0"/>
              <a:t>: 46</a:t>
            </a:r>
          </a:p>
          <a:p>
            <a:r>
              <a:rPr lang="en-US" sz="1200" dirty="0" err="1" smtClean="0"/>
              <a:t>count_two</a:t>
            </a:r>
            <a:r>
              <a:rPr lang="en-US" sz="1200" dirty="0" smtClean="0"/>
              <a:t>: 113</a:t>
            </a:r>
          </a:p>
          <a:p>
            <a:r>
              <a:rPr lang="en-US" sz="1200" dirty="0" smtClean="0"/>
              <a:t>A is 5 and is at bffff7f4. B is b7fd6ff4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697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Format String Example 3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828800" y="514350"/>
          <a:ext cx="5486400" cy="3270250"/>
        </p:xfrm>
        <a:graphic>
          <a:graphicData uri="http://schemas.openxmlformats.org/presentationml/2006/ole">
            <p:oleObj spid="_x0000_s50178" name="Wordpad Document" r:id="rId3" imgW="5486400" imgH="4360680" progId="WordPad.Document.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394335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 ./</a:t>
            </a:r>
            <a:r>
              <a:rPr lang="en-US" sz="1400" dirty="0" err="1" smtClean="0"/>
              <a:t>fmt_vuln</a:t>
            </a:r>
            <a:r>
              <a:rPr lang="en-US" sz="1400" dirty="0" smtClean="0"/>
              <a:t> </a:t>
            </a:r>
            <a:r>
              <a:rPr lang="en-US" sz="1400" dirty="0" err="1" smtClean="0"/>
              <a:t>testing%x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$ ./</a:t>
            </a:r>
            <a:r>
              <a:rPr lang="en-US" sz="1400" dirty="0" err="1" smtClean="0"/>
              <a:t>fmt_vuln</a:t>
            </a:r>
            <a:r>
              <a:rPr lang="en-US" sz="1400" dirty="0" smtClean="0"/>
              <a:t> $(</a:t>
            </a:r>
            <a:r>
              <a:rPr lang="en-US" sz="1400" dirty="0" err="1" smtClean="0"/>
              <a:t>perl</a:t>
            </a:r>
            <a:r>
              <a:rPr lang="en-US" sz="1400" dirty="0" smtClean="0"/>
              <a:t> –e ‘print “%08x.”x40’)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string problem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6868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func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(char *user)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 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stderr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user);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}</a:t>
            </a:r>
          </a:p>
          <a:p>
            <a:pPr>
              <a:lnSpc>
                <a:spcPct val="85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400" u="sng" dirty="0" smtClean="0">
                <a:cs typeface="Arial" charset="0"/>
              </a:rPr>
              <a:t>Problem</a:t>
            </a:r>
            <a:r>
              <a:rPr lang="en-US" sz="2400" dirty="0" smtClean="0">
                <a:cs typeface="Arial" charset="0"/>
              </a:rPr>
              <a:t>:   what if   *</a:t>
            </a:r>
            <a:r>
              <a:rPr lang="en-US" sz="2400" dirty="0" smtClean="0">
                <a:latin typeface="Arial" charset="0"/>
                <a:cs typeface="Arial" charset="0"/>
              </a:rPr>
              <a:t>user = “%</a:t>
            </a:r>
            <a:r>
              <a:rPr lang="en-US" sz="2400" dirty="0" err="1" smtClean="0">
                <a:latin typeface="Arial" charset="0"/>
                <a:cs typeface="Arial" charset="0"/>
              </a:rPr>
              <a:t>s%s%s%s%s%s%s</a:t>
            </a:r>
            <a:r>
              <a:rPr 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cs typeface="Arial" charset="0"/>
              </a:rPr>
              <a:t>  ??</a:t>
            </a:r>
          </a:p>
          <a:p>
            <a:pPr lvl="1">
              <a:spcBef>
                <a:spcPts val="1032"/>
              </a:spcBef>
            </a:pPr>
            <a:r>
              <a:rPr lang="en-US" sz="2400" dirty="0" smtClean="0">
                <a:cs typeface="Arial" charset="0"/>
              </a:rPr>
              <a:t>Most likely program will crash:   </a:t>
            </a:r>
            <a:r>
              <a:rPr lang="en-US" sz="2400" dirty="0" err="1" smtClean="0">
                <a:cs typeface="Arial" charset="0"/>
              </a:rPr>
              <a:t>DoS</a:t>
            </a:r>
            <a:r>
              <a:rPr lang="en-US" sz="2400" dirty="0" smtClean="0">
                <a:cs typeface="Arial" charset="0"/>
              </a:rPr>
              <a:t>.</a:t>
            </a:r>
          </a:p>
          <a:p>
            <a:pPr lvl="1">
              <a:spcBef>
                <a:spcPts val="1032"/>
              </a:spcBef>
            </a:pPr>
            <a:r>
              <a:rPr lang="en-US" sz="2400" dirty="0" smtClean="0">
                <a:cs typeface="Arial" charset="0"/>
              </a:rPr>
              <a:t>If not, program will print memory contents.  Privacy?</a:t>
            </a:r>
          </a:p>
          <a:p>
            <a:pPr>
              <a:spcBef>
                <a:spcPts val="1032"/>
              </a:spcBef>
              <a:buNone/>
            </a:pPr>
            <a:r>
              <a:rPr lang="en-US" sz="2400" u="sng" dirty="0" smtClean="0">
                <a:cs typeface="Arial" charset="0"/>
              </a:rPr>
              <a:t>Correct form</a:t>
            </a:r>
            <a:r>
              <a:rPr lang="en-US" sz="2400" dirty="0" smtClean="0">
                <a:cs typeface="Arial" charset="0"/>
              </a:rPr>
              <a:t>:   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stdout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“%s”, user);</a:t>
            </a:r>
          </a:p>
        </p:txBody>
      </p:sp>
    </p:spTree>
    <p:extLst>
      <p:ext uri="{BB962C8B-B14F-4D97-AF65-F5344CB8AC3E}">
        <p14:creationId xmlns:p14="http://schemas.microsoft.com/office/powerpoint/2010/main" xmlns="" val="8357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Vulnerable functions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819150"/>
            <a:ext cx="7772400" cy="3771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Any function using a format string.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Printing: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fprintf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sprintf</a:t>
            </a:r>
            <a:r>
              <a:rPr lang="en-US" sz="2000" dirty="0" smtClean="0"/>
              <a:t>, …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vfprintf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vsprintf</a:t>
            </a:r>
            <a:r>
              <a:rPr lang="en-US" sz="2000" dirty="0" smtClean="0"/>
              <a:t>, …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Logging: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syslog</a:t>
            </a:r>
            <a:r>
              <a:rPr lang="en-US" sz="2000" dirty="0" smtClean="0"/>
              <a:t>,  err, warn</a:t>
            </a:r>
          </a:p>
        </p:txBody>
      </p:sp>
    </p:spTree>
    <p:extLst>
      <p:ext uri="{BB962C8B-B14F-4D97-AF65-F5344CB8AC3E}">
        <p14:creationId xmlns:p14="http://schemas.microsoft.com/office/powerpoint/2010/main" xmlns="" val="23958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Exploit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86800" cy="3810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Dumping arbitrary memory: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Walk up stack until desired pointer is found.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printf</a:t>
            </a:r>
            <a:r>
              <a:rPr lang="en-US" sz="1800" dirty="0" smtClean="0"/>
              <a:t>( “%08x.%08x.%08x.%08x|%s|”)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Writing to arbitrary memory: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printf</a:t>
            </a:r>
            <a:r>
              <a:rPr lang="en-US" sz="1800" dirty="0" smtClean="0"/>
              <a:t>( “hello %n”, &amp;temp)   --  writes ‘6’ into temp.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printf</a:t>
            </a:r>
            <a:r>
              <a:rPr lang="en-US" sz="1800" dirty="0" smtClean="0"/>
              <a:t>( “%08x.%08x.%08x.%08x.%n”)</a:t>
            </a:r>
          </a:p>
        </p:txBody>
      </p:sp>
    </p:spTree>
    <p:extLst>
      <p:ext uri="{BB962C8B-B14F-4D97-AF65-F5344CB8AC3E}">
        <p14:creationId xmlns:p14="http://schemas.microsoft.com/office/powerpoint/2010/main" xmlns="" val="1133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227</Words>
  <Application>Microsoft Office PowerPoint</Application>
  <PresentationFormat>On-screen Show (16:9)</PresentationFormat>
  <Paragraphs>48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Wordpad Document</vt:lpstr>
      <vt:lpstr>Module 1.3</vt:lpstr>
      <vt:lpstr>Formal String Vulnerabilities </vt:lpstr>
      <vt:lpstr>Format String Example 1</vt:lpstr>
      <vt:lpstr>Format String Example 2</vt:lpstr>
      <vt:lpstr>Format String Example 3</vt:lpstr>
      <vt:lpstr>Format string problem</vt:lpstr>
      <vt:lpstr>Vulnerable functions</vt:lpstr>
      <vt:lpstr>Exploit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Control Hijacking</dc:title>
  <dc:creator>cse</dc:creator>
  <cp:lastModifiedBy>Deepak Kumar</cp:lastModifiedBy>
  <cp:revision>73</cp:revision>
  <dcterms:created xsi:type="dcterms:W3CDTF">2016-01-05T05:10:16Z</dcterms:created>
  <dcterms:modified xsi:type="dcterms:W3CDTF">2017-01-12T09:43:25Z</dcterms:modified>
</cp:coreProperties>
</file>