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41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42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A32D-0C19-488B-A323-E07C9D3AC222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AA42F-EFFE-44F2-9694-4A6E3318E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E161-562C-4C2C-8F22-92D236F9B3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7A7-AAF6-4E58-9498-2295E78A3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Intrusion and Intrusion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Signature based IDS (contd.)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ID system is programmed to interpret a certain series of packets, or a certain piece of data contained in those </a:t>
            </a:r>
            <a:r>
              <a:rPr lang="en-US" sz="2000" dirty="0" err="1"/>
              <a:t>packets,as</a:t>
            </a:r>
            <a:r>
              <a:rPr lang="en-US" sz="2000" dirty="0"/>
              <a:t> an attack. For example, an IDS that watches web servers might be programmed to look for the string “</a:t>
            </a:r>
            <a:r>
              <a:rPr lang="en-US" sz="2000" dirty="0" err="1"/>
              <a:t>phf</a:t>
            </a:r>
            <a:r>
              <a:rPr lang="en-US" sz="2000" dirty="0"/>
              <a:t>” as an indicator of a CGI program attack.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Most signature analysis systems are based off of simple pattern matching algorithms. In most cases, the IDS simply looks for a sub string within a stream of data carried by network packets. When it finds this sub string (for example, the ``</a:t>
            </a:r>
            <a:r>
              <a:rPr lang="en-US" sz="2000" dirty="0" err="1"/>
              <a:t>phf</a:t>
            </a:r>
            <a:r>
              <a:rPr lang="en-US" sz="2000" dirty="0"/>
              <a:t>'' in ``GET /</a:t>
            </a:r>
            <a:r>
              <a:rPr lang="en-US" sz="2000" dirty="0" err="1"/>
              <a:t>cgi</a:t>
            </a:r>
            <a:r>
              <a:rPr lang="en-US" sz="2000" dirty="0"/>
              <a:t>-bin/</a:t>
            </a:r>
            <a:r>
              <a:rPr lang="en-US" sz="2000" dirty="0" err="1"/>
              <a:t>phf</a:t>
            </a:r>
            <a:r>
              <a:rPr lang="en-US" sz="2000" dirty="0"/>
              <a:t>?''), it identifies those network packets as vehicles of an attack.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Drawbacks of Signature based IDS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They are unable to detect novel attacks.</a:t>
            </a:r>
          </a:p>
          <a:p>
            <a:r>
              <a:rPr lang="en-US" sz="2000" dirty="0"/>
              <a:t>Suffer from false alarms</a:t>
            </a:r>
          </a:p>
          <a:p>
            <a:r>
              <a:rPr lang="en-US" sz="2000" dirty="0"/>
              <a:t>Have to </a:t>
            </a:r>
            <a:r>
              <a:rPr lang="en-US" sz="2000" dirty="0" smtClean="0"/>
              <a:t>be programmed </a:t>
            </a:r>
            <a:r>
              <a:rPr lang="en-US" sz="2000" dirty="0"/>
              <a:t>again for every new pattern to be detected.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Host/Applications based IDS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host operating system or the application logs in the audit information.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audit information includes events like the use of identification and authentication mechanisms (logins etc.) , file opens and program executions, admin activities etc.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audit is then analyzed to detect trails of intrusion.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Drawbacks of the host based IDS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kind of information needed to be logged in is a matter of experience.</a:t>
            </a:r>
          </a:p>
          <a:p>
            <a:r>
              <a:rPr lang="en-US" sz="2400" dirty="0"/>
              <a:t>Unselective logging of messages may greatly increase the audit and analysis burdens.</a:t>
            </a:r>
          </a:p>
          <a:p>
            <a:r>
              <a:rPr lang="en-US" sz="2400" dirty="0"/>
              <a:t>Selective logging runs the risk that attack manifestations could be missed.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Strengths of the host based IDS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Attack verification</a:t>
            </a:r>
          </a:p>
          <a:p>
            <a:r>
              <a:rPr lang="en-US" sz="2400" dirty="0"/>
              <a:t>System specific activity</a:t>
            </a:r>
          </a:p>
          <a:p>
            <a:r>
              <a:rPr lang="en-US" sz="2400" dirty="0"/>
              <a:t>Encrypted and switch environments</a:t>
            </a:r>
          </a:p>
          <a:p>
            <a:r>
              <a:rPr lang="en-US" sz="2400" dirty="0"/>
              <a:t>Monitoring key components</a:t>
            </a:r>
          </a:p>
          <a:p>
            <a:r>
              <a:rPr lang="en-US" sz="2400" dirty="0"/>
              <a:t>Near Real-Time detection and response.</a:t>
            </a:r>
          </a:p>
          <a:p>
            <a:r>
              <a:rPr lang="en-US" sz="2400" dirty="0"/>
              <a:t>No additional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Stack based IDS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They are integrated closely with the TCP/IP stack, allowing packets to be watched as they traverse their way up the OSI layers.</a:t>
            </a:r>
          </a:p>
          <a:p>
            <a:r>
              <a:rPr lang="en-US" sz="2400" dirty="0"/>
              <a:t>This allows the IDS to pull the packets from the stack before the OS or the application have a chance to process the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Network based IDS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IDS looks for attack signatures in network traffic via a promiscuous interface.</a:t>
            </a:r>
          </a:p>
          <a:p>
            <a:r>
              <a:rPr lang="en-US" sz="2000" dirty="0"/>
              <a:t>A filter is usually applied to determine which traffic will be discarded or passed on to an attack recognition module. This helps to filter out known un-malicious traffic.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Strengths of Network based IDS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Cost of ownership reduced</a:t>
            </a:r>
          </a:p>
          <a:p>
            <a:r>
              <a:rPr lang="en-US" sz="2000" dirty="0"/>
              <a:t>Packet analysis</a:t>
            </a:r>
          </a:p>
          <a:p>
            <a:r>
              <a:rPr lang="en-US" sz="2000" dirty="0" smtClean="0"/>
              <a:t>Real </a:t>
            </a:r>
            <a:r>
              <a:rPr lang="en-US" sz="2000" dirty="0"/>
              <a:t>time detection and response</a:t>
            </a:r>
          </a:p>
          <a:p>
            <a:r>
              <a:rPr lang="en-US" sz="2000" dirty="0"/>
              <a:t>Malicious intent detection</a:t>
            </a:r>
          </a:p>
          <a:p>
            <a:r>
              <a:rPr lang="en-US" sz="2000" dirty="0" smtClean="0"/>
              <a:t>Operating </a:t>
            </a:r>
            <a:r>
              <a:rPr lang="en-US" sz="2000" dirty="0"/>
              <a:t>system independence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3.5.1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Commercial 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Commercial ID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ISS – Real Secure from Internet Security Systems:</a:t>
            </a:r>
          </a:p>
          <a:p>
            <a:pPr lvl="1"/>
            <a:r>
              <a:rPr lang="en-US" sz="2000" dirty="0"/>
              <a:t>Real time IDS.</a:t>
            </a:r>
          </a:p>
          <a:p>
            <a:pPr lvl="1"/>
            <a:r>
              <a:rPr lang="en-US" sz="2000" dirty="0"/>
              <a:t>Contains both host and network based IDS.</a:t>
            </a:r>
          </a:p>
          <a:p>
            <a:r>
              <a:rPr lang="en-US" sz="2400" dirty="0"/>
              <a:t>Tripwire – File integrity assessment tool.</a:t>
            </a:r>
          </a:p>
          <a:p>
            <a:r>
              <a:rPr lang="en-US" sz="2400" dirty="0"/>
              <a:t>Bro and Snort – open source public-domain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/>
          <a:p>
            <a:r>
              <a:rPr lang="en-US" dirty="0"/>
              <a:t>Intrusion </a:t>
            </a:r>
            <a:r>
              <a:rPr lang="en-US" dirty="0" smtClean="0"/>
              <a:t>Detection Systems (IDS)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Another Digression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Bro: Real time IDS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 based IDS</a:t>
            </a:r>
          </a:p>
          <a:p>
            <a:r>
              <a:rPr lang="en-US" sz="2400" dirty="0"/>
              <a:t>Currently developed for six Internet applications: FTP, Finger, </a:t>
            </a:r>
            <a:r>
              <a:rPr lang="en-US" sz="2400" dirty="0" err="1"/>
              <a:t>Portmapper</a:t>
            </a:r>
            <a:r>
              <a:rPr lang="en-US" sz="2400" dirty="0"/>
              <a:t>, </a:t>
            </a:r>
            <a:r>
              <a:rPr lang="en-US" sz="2400" dirty="0" err="1"/>
              <a:t>Ident</a:t>
            </a:r>
            <a:r>
              <a:rPr lang="en-US" sz="2400" dirty="0"/>
              <a:t>, Telnet and Rlogin.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 for Bro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High-speed, large volume monitoring</a:t>
            </a:r>
          </a:p>
          <a:p>
            <a:r>
              <a:rPr lang="en-US" dirty="0"/>
              <a:t>No packet filter drops</a:t>
            </a:r>
          </a:p>
          <a:p>
            <a:r>
              <a:rPr lang="en-US" dirty="0"/>
              <a:t>Real time notification</a:t>
            </a:r>
          </a:p>
          <a:p>
            <a:r>
              <a:rPr lang="en-US" dirty="0"/>
              <a:t>Mechanism separate from policy</a:t>
            </a:r>
          </a:p>
          <a:p>
            <a:r>
              <a:rPr lang="en-US" dirty="0"/>
              <a:t>Extensible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 the Bro System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7300"/>
            <a:ext cx="84582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057400" y="4514850"/>
            <a:ext cx="3733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57400" y="3600450"/>
            <a:ext cx="3733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/>
              <a:t>libpcap</a:t>
            </a:r>
            <a:endParaRPr lang="en-US" dirty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057400" y="2571750"/>
            <a:ext cx="3733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Event engine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057400" y="1657350"/>
            <a:ext cx="3733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Policy Script Interpreter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3810000" y="4057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876800" y="3086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4876800" y="2114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4876800" y="125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2590800" y="302895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590800" y="1200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590800" y="2171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022726" y="4114800"/>
            <a:ext cx="199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038600" y="417195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Packet Stream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105400" y="325755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Filtered Packet Stream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105400" y="2286001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Event Stream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6172200" y="1714501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Real time notification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57200" y="188595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Policy script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609600" y="22860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Event Control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533400" y="3143251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Tcpdump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 - </a:t>
            </a:r>
            <a:r>
              <a:rPr lang="en-US" dirty="0" err="1" smtClean="0"/>
              <a:t>libpcap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It’s the packet capture library used by tcpdump.</a:t>
            </a:r>
          </a:p>
          <a:p>
            <a:pPr>
              <a:lnSpc>
                <a:spcPct val="90000"/>
              </a:lnSpc>
            </a:pPr>
            <a:r>
              <a:rPr lang="en-US" sz="2800"/>
              <a:t>Isolates Bro from details of the network link technology.</a:t>
            </a:r>
          </a:p>
          <a:p>
            <a:pPr>
              <a:lnSpc>
                <a:spcPct val="90000"/>
              </a:lnSpc>
            </a:pPr>
            <a:r>
              <a:rPr lang="en-US" sz="2800"/>
              <a:t>Filters the incoming packet stream from the network to extract the required packets.</a:t>
            </a:r>
          </a:p>
          <a:p>
            <a:pPr>
              <a:lnSpc>
                <a:spcPct val="90000"/>
              </a:lnSpc>
            </a:pPr>
            <a:r>
              <a:rPr lang="en-US" sz="2800"/>
              <a:t>E.g port finger, port ftp, tcp port 113 (Ident), port telnet, port login, port 111 (Portmapper).</a:t>
            </a:r>
          </a:p>
          <a:p>
            <a:pPr>
              <a:lnSpc>
                <a:spcPct val="90000"/>
              </a:lnSpc>
            </a:pPr>
            <a:r>
              <a:rPr lang="en-US" sz="2800"/>
              <a:t>Can also capture packets with the SYN, FIN, or RST Control bits set.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 – Event Engine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filtered packet stream from the </a:t>
            </a:r>
            <a:r>
              <a:rPr lang="en-US" sz="2800" dirty="0" err="1" smtClean="0"/>
              <a:t>libpcap</a:t>
            </a:r>
            <a:r>
              <a:rPr lang="en-US" sz="2800" dirty="0" smtClean="0"/>
              <a:t> </a:t>
            </a:r>
            <a:r>
              <a:rPr lang="en-US" sz="2800" dirty="0"/>
              <a:t>is handed over to the Event Engine.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Performs several integrity checks to assure that the packet headers are well formed.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looks up the connection state associated with the </a:t>
            </a:r>
            <a:r>
              <a:rPr lang="en-US" sz="2800" dirty="0" err="1"/>
              <a:t>tuple</a:t>
            </a:r>
            <a:r>
              <a:rPr lang="en-US" sz="2800" dirty="0"/>
              <a:t> of the two IP addresses and the two TCP or UDP port numbers.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then dispatches the packet to a handler for the corresponding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Bro – TCP Handler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each TCP packet, the connection handler verifies that the entire TCP Header is present and validates the TCP checksum.</a:t>
            </a:r>
          </a:p>
          <a:p>
            <a:r>
              <a:rPr lang="en-US" sz="2000" dirty="0"/>
              <a:t>If successful, it then tests whether the TCP header includes any of the SYN/FIN/RST control flags and adjusts the connection’s state accordingly.</a:t>
            </a:r>
          </a:p>
          <a:p>
            <a:r>
              <a:rPr lang="en-US" sz="2000" dirty="0"/>
              <a:t>Different changes in the connection’s state generate different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Policy Script Interpreter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policy script interpreter receives the events generated by the Event Engine.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then executes scripts written in the Bro language which generates events like logging real-time notifications, recording data to disk or modifying internal state.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Adding new functionality to Bro consists of adding a new protocol analyzer to the event engine and then writing new events handlers in the interpreter.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Future of IDS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integrate the network and host based IDS for better detection.</a:t>
            </a:r>
          </a:p>
          <a:p>
            <a:r>
              <a:rPr lang="en-US" sz="2400" dirty="0"/>
              <a:t>Developing IDS schemes for detecting novel attacks rather than individual instantiations.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Lecture 3: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Module 3.1: VM based Isolation  </a:t>
            </a:r>
          </a:p>
          <a:p>
            <a:pPr lvl="1"/>
            <a:r>
              <a:rPr lang="en-US" sz="2400" smtClean="0"/>
              <a:t>Module 3.1.1 Subversion</a:t>
            </a:r>
          </a:p>
          <a:p>
            <a:r>
              <a:rPr lang="en-US" sz="2800" smtClean="0"/>
              <a:t>Module </a:t>
            </a:r>
            <a:r>
              <a:rPr lang="en-US" sz="2800" dirty="0" smtClean="0"/>
              <a:t>3.2: Confinement Principle</a:t>
            </a:r>
          </a:p>
          <a:p>
            <a:r>
              <a:rPr lang="en-US" sz="2800" dirty="0" smtClean="0"/>
              <a:t>Module 3.3: Software Fault Isolation</a:t>
            </a:r>
          </a:p>
          <a:p>
            <a:r>
              <a:rPr lang="en-US" sz="2800" dirty="0" smtClean="0"/>
              <a:t>Module 3.4: </a:t>
            </a:r>
            <a:r>
              <a:rPr lang="en-US" sz="2800" dirty="0" err="1" smtClean="0"/>
              <a:t>Rootkits</a:t>
            </a:r>
            <a:endParaRPr lang="en-US" sz="2800" dirty="0" smtClean="0"/>
          </a:p>
          <a:p>
            <a:pPr lvl="1"/>
            <a:r>
              <a:rPr lang="en-US" sz="2400" dirty="0" smtClean="0"/>
              <a:t>Module 3.4.1 –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Basics</a:t>
            </a:r>
          </a:p>
          <a:p>
            <a:pPr lvl="1"/>
            <a:r>
              <a:rPr lang="en-US" sz="2400" dirty="0" smtClean="0"/>
              <a:t>Module 3.4.2 –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Types</a:t>
            </a:r>
          </a:p>
          <a:p>
            <a:pPr lvl="1"/>
            <a:r>
              <a:rPr lang="en-US" sz="2400" dirty="0" smtClean="0"/>
              <a:t>Module 3.4.3 – </a:t>
            </a:r>
            <a:r>
              <a:rPr lang="en-US" sz="2400" dirty="0" err="1" smtClean="0"/>
              <a:t>Rootkit</a:t>
            </a:r>
            <a:r>
              <a:rPr lang="en-US" sz="2400" dirty="0" smtClean="0"/>
              <a:t> Detection</a:t>
            </a:r>
          </a:p>
          <a:p>
            <a:r>
              <a:rPr lang="en-US" sz="2800" dirty="0" smtClean="0"/>
              <a:t>Module 3.5: IDS – Intrusion Detection Systems</a:t>
            </a:r>
          </a:p>
          <a:p>
            <a:pPr lvl="1"/>
            <a:r>
              <a:rPr lang="en-US" sz="2400" dirty="0" smtClean="0"/>
              <a:t>Module 3.5.1 – Commercial IDS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Intrusion and Intrusion Detection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Intrusion : Attempting to break into or misuse your system.</a:t>
            </a:r>
          </a:p>
          <a:p>
            <a:r>
              <a:rPr lang="en-US" sz="2400" dirty="0"/>
              <a:t>Intruders may be from outside the network or legitimate users of the network.</a:t>
            </a:r>
          </a:p>
          <a:p>
            <a:r>
              <a:rPr lang="en-US" sz="2400" dirty="0"/>
              <a:t>Intrusion can be a physical, system or remote intrusion.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Different ways to intrude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Buffer overflows</a:t>
            </a:r>
          </a:p>
          <a:p>
            <a:r>
              <a:rPr lang="en-US" sz="2400" dirty="0"/>
              <a:t>Unexpected combinations</a:t>
            </a:r>
          </a:p>
          <a:p>
            <a:r>
              <a:rPr lang="en-US" sz="2400" dirty="0"/>
              <a:t>Unhandled input</a:t>
            </a:r>
          </a:p>
          <a:p>
            <a:r>
              <a:rPr lang="en-US" sz="2400" dirty="0"/>
              <a:t>Race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Intrusion Detection Systems (IDS)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dirty="0"/>
              <a:t> </a:t>
            </a:r>
            <a:r>
              <a:rPr lang="en-US" sz="2400" b="1" dirty="0" smtClean="0"/>
              <a:t>Signature Based:</a:t>
            </a:r>
          </a:p>
          <a:p>
            <a:pPr>
              <a:buFontTx/>
              <a:buNone/>
            </a:pPr>
            <a:r>
              <a:rPr lang="en-US" sz="2400" dirty="0" smtClean="0"/>
              <a:t> </a:t>
            </a:r>
            <a:r>
              <a:rPr lang="en-US" sz="2400" dirty="0"/>
              <a:t>Intrusion Detection Systems look for attack signatures, which are specific patterns that usually indicate malicious or suspicious intent</a:t>
            </a:r>
            <a:r>
              <a:rPr lang="en-US" sz="2400" dirty="0" smtClean="0"/>
              <a:t>.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b="1" dirty="0" smtClean="0"/>
              <a:t>Anomaly Detection Based:</a:t>
            </a:r>
          </a:p>
          <a:p>
            <a:pPr>
              <a:buFontTx/>
              <a:buNone/>
            </a:pPr>
            <a:r>
              <a:rPr lang="en-US" sz="2400" dirty="0" smtClean="0"/>
              <a:t>	Machine learning techniques used to characterize normal behavior from anomalous behavior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Intrusion Detection Systems (IDS)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ways of classifying an IDS</a:t>
            </a:r>
          </a:p>
          <a:p>
            <a:pPr>
              <a:buFontTx/>
              <a:buNone/>
            </a:pPr>
            <a:r>
              <a:rPr lang="en-US" sz="2400" dirty="0"/>
              <a:t>	IDS based on</a:t>
            </a:r>
          </a:p>
          <a:p>
            <a:pPr lvl="1"/>
            <a:r>
              <a:rPr lang="en-US" sz="2000" dirty="0"/>
              <a:t> anomaly detection</a:t>
            </a:r>
          </a:p>
          <a:p>
            <a:pPr lvl="1"/>
            <a:r>
              <a:rPr lang="en-US" sz="2000" dirty="0"/>
              <a:t> signature based misuse</a:t>
            </a:r>
          </a:p>
          <a:p>
            <a:pPr lvl="1"/>
            <a:r>
              <a:rPr lang="en-US" sz="2000" dirty="0"/>
              <a:t> host based</a:t>
            </a:r>
          </a:p>
          <a:p>
            <a:pPr lvl="1"/>
            <a:r>
              <a:rPr lang="en-US" sz="2000" dirty="0"/>
              <a:t> network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Anomaly based IDS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IDS models the normal usage of the network as a noise characterization.</a:t>
            </a:r>
          </a:p>
          <a:p>
            <a:r>
              <a:rPr lang="en-US" sz="2000" dirty="0"/>
              <a:t>Anything distinct from the noise is assumed to be an intrusion activity.</a:t>
            </a:r>
          </a:p>
          <a:p>
            <a:pPr lvl="1"/>
            <a:r>
              <a:rPr lang="en-US" sz="1800" dirty="0" err="1"/>
              <a:t>E.g</a:t>
            </a:r>
            <a:r>
              <a:rPr lang="en-US" sz="1800" dirty="0"/>
              <a:t> flooding a host with lots of packet.</a:t>
            </a:r>
          </a:p>
          <a:p>
            <a:r>
              <a:rPr lang="en-US" sz="2000" dirty="0"/>
              <a:t>The primary strength is its ability to recognize novel attacks.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 of Anomaly detection IDS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Assumes that intrusions will be accompanied by manifestations that are sufficiently unusual so as to permit detection.</a:t>
            </a:r>
          </a:p>
          <a:p>
            <a:r>
              <a:rPr lang="en-US" sz="2000" dirty="0"/>
              <a:t>These generate many false alarms and hence compromise the effectiveness of the IDS.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Signature based IDS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IDS possess an attacked description that can be matched to sensed attack manifestations.</a:t>
            </a:r>
          </a:p>
          <a:p>
            <a:r>
              <a:rPr lang="en-US" sz="2400" dirty="0"/>
              <a:t>The question of what information is relevant to an IDS depends upon what it is trying to detect.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DNS, FTP etc.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1126</Words>
  <Application>Microsoft Office PowerPoint</Application>
  <PresentationFormat>On-screen Show (16:9)</PresentationFormat>
  <Paragraphs>135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Module 3.5 </vt:lpstr>
      <vt:lpstr>Intrusion Detection Systems (IDS)</vt:lpstr>
      <vt:lpstr>Intrusion and Intrusion Detection</vt:lpstr>
      <vt:lpstr>Different ways to intrude</vt:lpstr>
      <vt:lpstr>Intrusion Detection Systems (IDS)</vt:lpstr>
      <vt:lpstr>Intrusion Detection Systems (IDS)</vt:lpstr>
      <vt:lpstr>Anomaly based IDS</vt:lpstr>
      <vt:lpstr>Drawbacks of Anomaly detection IDS</vt:lpstr>
      <vt:lpstr>Signature based IDS</vt:lpstr>
      <vt:lpstr>Signature based IDS (contd.)</vt:lpstr>
      <vt:lpstr>Drawbacks of Signature based IDS</vt:lpstr>
      <vt:lpstr>Host/Applications based IDS</vt:lpstr>
      <vt:lpstr>Drawbacks of the host based IDS</vt:lpstr>
      <vt:lpstr>Strengths of the host based IDS</vt:lpstr>
      <vt:lpstr>Stack based IDS</vt:lpstr>
      <vt:lpstr>Network based IDS</vt:lpstr>
      <vt:lpstr>Strengths of Network based IDS</vt:lpstr>
      <vt:lpstr>Module 3.5.1 </vt:lpstr>
      <vt:lpstr>Commercial ID Systems</vt:lpstr>
      <vt:lpstr>Bro: Real time IDS</vt:lpstr>
      <vt:lpstr>Design goals for Bro</vt:lpstr>
      <vt:lpstr>Structure of  the Bro System</vt:lpstr>
      <vt:lpstr>Bro - libpcap</vt:lpstr>
      <vt:lpstr>Bro – Event Engine</vt:lpstr>
      <vt:lpstr>Bro – TCP Handler</vt:lpstr>
      <vt:lpstr>Policy Script Interpreter</vt:lpstr>
      <vt:lpstr>Future of IDS</vt:lpstr>
      <vt:lpstr>Lecture 3: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Isolation Subversion, Rootkits, and Intrusion</dc:title>
  <dc:creator>cse</dc:creator>
  <cp:lastModifiedBy>Deepak Kumar</cp:lastModifiedBy>
  <cp:revision>17</cp:revision>
  <dcterms:created xsi:type="dcterms:W3CDTF">2016-12-27T07:38:30Z</dcterms:created>
  <dcterms:modified xsi:type="dcterms:W3CDTF">2017-01-26T23:45:02Z</dcterms:modified>
</cp:coreProperties>
</file>