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ink/ink6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ink/ink4.xml" ContentType="application/inkml+xml"/>
  <Override PartName="/ppt/ink/ink1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12.xml" ContentType="application/inkml+xml"/>
  <Override PartName="/ppt/ink/ink13.xml" ContentType="application/inkml+xml"/>
  <Override PartName="/ppt/slideLayouts/slideLayout10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22" r:id="rId3"/>
    <p:sldId id="348" r:id="rId4"/>
    <p:sldId id="34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09:55:08.9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2770 12618 347,'-5'-11'13,"1"0"44,2 1-9,0 0-5,2 0-12,1-1-14,4 0-10,2 0-3,0 1-2,4-2 0,-4 2-1,3 3-1,-3 2 1,-1 2 8,0 2 15,1 2 5,0 2 5,1 5-7,4 1-7,0 3-6,2-1-1,3-2-4,1 0 11,3-1-6,2-2 8,3 0 4,1 1 2,3-3-11,1 1-3,2 2 5,1-1-5,5 1 2</inkml:trace>
  <inkml:trace contextRef="#ctx0" brushRef="#br0" timeOffset="260.0004">3183 12603 942,'39'7'13,"3"1"12,4 2 0,2-1-14,4 4 1,1-2 3,3 1-8,2 0-2,1-3-3,3 1-2,-1-2 4,2-1-7,1 0 8,0-2-7,5-2 3,1 1 2,4-2-4,3-2 2,1 0-1,3 2 4,0-1 10,2 1-4,3 3-1,-3 0-4,2 2-3,0 0 1,2 3-2,-1 0 1,0-2-1,1 1 1,1 0-3,2-3 2,4 0-1,4-1 1,2-2 0,7 0 2</inkml:trace>
  <inkml:trace contextRef="#ctx0" brushRef="#br0" timeOffset="760.0011">14694 12899 1250</inkml:trace>
  <inkml:trace contextRef="#ctx0" brushRef="#br0" timeOffset="860.0013">14694 12899 1250,'90'1'0,"-1"0"1,-1 0 0,-5 0 2,-5 1 19,-4 0 1,-7 3 3,-4-1-10,-5-1-5,-3-3-4,-7 2 0,-2-1-4</inkml:trace>
  <inkml:trace contextRef="#ctx0" brushRef="#br0" timeOffset="3510.005">4626 12775 619,'-37'-12'-26,"4"-1"34,2 1 17,5 0 9,4 1 56,5 1-87,3 1 4,4 0 5,3 2 3,6 2 8,1 0-9,1 0-2,6 1-7,4 0 1,5 1 16,4 3-2,7 2 6,5 3 0,4 4 26,8 4-31,5 1-7,8-1-7,4-4-4,6-2 3,7-7 3,2 2-5,5-2 0,0-6 7,5 1 2,-1-2 3,2 0-4,3-2-5,1 0-2,3 2 0,-1-1-2,3 5-3,-3 0 2,2 2 15,1 3-8,0 0 1,0-1-3,2-1 3,1 0-4,-2-6-3,0 0 0,-1-1 0,0-1 12,-3 1-6,0 1 9,0 2 13,-1 2-1,3-2-5,1 3-11,1-1-3,1-1-5,4-1 3,4 0-5,5-2 0,4 1 0,4-1 1,3 0 0,1-1-1,1 0 1,2 4 7,-3-1-8,2 1 1,1 3 1,2-2-1,4 2 3,-1 4-4,5-1-1,-1 1 3,6 2 1,-1-2-2,-2-1-1,3-1 0,1 0 0,3-4-4,-2 2 2,1-3 0,-1 1 3,-1-2-3,-2 2 5,-6 2 0,0 0 0,-1 2 3,1 4 5,-1 2 4,3-1-5,8 0-2,0 0-10,5-2 0,1 0-5,0-1 5,-1-1-4,-1 0 2,-6 0-11,-4 0 3,-2 0 1,-5 0 5,-3-1-3,-6 1 7,-4 2-1,-2-3-1,-3 1 3,-2-1-3,1 0 0,-3-1 3,0 0-1,-2 0-1,-2 1 1,-3-2 0,-6-2-2,0 2 0,-5-3 1,-3 1 0,-4-3 0,-2-2-1,-3-1 3,-5 0 2,1-2-1,-6-1 1,1-1 4,-2-2-4,-3-1 0,-2-2-2,-6 0-3,-3-2 2,-6 0-6,-7-3 9,-6-3-7,-5 0 3,-7-3-1,-8 1 2,-4-1-4,-5-1 2,-3 2 2,-3-1 3,-3-1-7,-5 2 7,-3-3-4,-3 1-4,-6 0 4,-5 0-3,-7 0 3,-7 0-1,-8 0-1,-6 2 1,-6-1-2,-6 0 4,-5-1-1,-6 3-1,-5 0-4,-2 0 8,-6 2-2,-4 1 0,-1 3-1,-1-1 0,-1 0 0,0 1-1,-1-1 1,-3 1-1,0 0-2,-1-1 6,1-1-5,-2 0 1,0 0 1,-1 2-2,-2-1 0,-1 2 3,-6 0-4,-3 3 6,-2 0-7,-5 1 5,-1 1-1,-3 0 0,-1 0-2,0-2 2,-4 3-1,0 0 1,-3 1-1,0 2 4,-4 0-1,0 3 3,1 0-5,-2 3 2,3 0-2,-2 0 0,2 0-7,0 1 8,-3-2-5,-3 1 1,-3 2 3,0 0-8,-3 2 11,-3 3-3,-2 2 2,3 4-3,0 1 5,5-1-2,1 1 0,2-2-2,5-1-1,3-2-2,3 0 2,2-1 0,-1-1-1,4-1 2,-3 0-2,0 0 2,-2 0-3,-5 0 1,3-2-2,-4 2 4,2 0 0,1-3-2,2-1 2,6-5-1,1-4 0,2-1 3,2-1-6,-2 1 5,3 2-1,-2 3 0,1 1 0,1 3-2,-1 0 2,3 1-2,-1-1 2,1 1-1,-1-1-1,-1-1 2,-1-1-2,0 1 1,-1 1-2,-1-1 0,4 3 1,-2 1-1,2 0 5,0 3-4,0 4 1,0 0-1,3 4-1,0-3 5,2-1-3,2 0 0,4-3 0,3 0 1,-2-4 1,0 0-2,3 0-2,-1 0 4,1 0-2,-2 4 0,1 4 0,1 2 0,-1 4 0,2 3 1,3-2-2,4 2 0,8-1 2,6 1-4,4-1 3,3-1 2,5 0-1,2 5-2,5 1 3,5 6-5,5 0 3,8 3 0,4 5 0,6-2-1,5-1 1,2 1-1,5-3 1,5-1-1,6-1 0,2-2 1,4 0 2,4 3-4,2 2 1,2 3-1,7 0 1,3 1 6,6 1-5,4-3 0,3-1-5,8-1 5,3 1-1,2-3 1,7 0 0,7-1 0,3 0 1,10-2-2,3-2 2,5-2-2,5-1 4,6-3-3,6 2 0,4 1 4,6-1-1,5 5 1,7-2 0,2 1-3,3 0 1,6-6-1,6-6 1,6-6-4,9-6 4,11-9-4,7-8 1,12-3-9,10-6-38,6 1-48,1-6-182,0-3-334</inkml:trace>
  <inkml:trace contextRef="#ctx0" brushRef="#br0" timeOffset="21048.03">9524 12822 816,'-3'-7'3,"3"3"-1,0 1-22,1 1-27,5 0 37,1-1-2,1 1 4,0-1 8,0 3 1,0-1 2,-1 2 11,1 0 7,3 3 9,0 1 3,6 0 3,4 1-12,4-3-1,8 0 1,7-1-8,7-1-5,8 0-2,5 0-4,7-2-3,6-1 0,3-1 0,3 1 3,2 1 19,4 1 7,4-1 3,5 1-2,6 0-3,9-4-7,4 1 0,5-2 0,6-1 1,4-1-5,3 0 1,4 0-7,3 0-8,3 3 16,2-1-14,0 0-4,2 2-1,1-1 1,1 1-1,-1-2 3,1 0 9,5-2 1,3 0 3,3-2 2,0 0-7,5-3-1,-1 3-5,1-3 6,-2 3-9,-2-2-1,-4 2 0,-2 4 0,-7-2-2,-3 2 6,-6 0-9,-5-2 4,-8 2 0,-7-3 0,-8 0 0,-7-1 2,-9-1-3,-9-1 2,-10 2-4,-8 1 6,-8-2-7,-8 5 3,-7 3 0,-12 0-20,-9 4-70,-15 0-123,-12-2-135</inkml:trace>
  <inkml:trace contextRef="#ctx0" brushRef="#br0" timeOffset="21768.031">10873 13153 879,'-28'0'10,"5"-1"-8,8 1-2,5 4-25,1 1-13,5 4 25,4-1 14,2 2 1,11 5 19,9 1 26,10 7 0,12-3-12,12 3-8,10-3-15,15-3-5,8-3-2,8-4-6,9-3 2,3-3 2,4-4-1,3 1-1,4-2 0,3-3 3,1-3 22,5 0 34,4 0 18,5 0-3,6-1-15,-1 1-13,7 0-6,7 1-14,5 2-7,-1 1-7,3-2-10,3 2 2,-3 1-2,-3-2-2,-5 3 4,-3 0-3,-1 0-2,-7-1 0,-2 2 2,-2 0-5,-4 0 6,-1-3-2,-6-1 0,-3-1 2,-4 0 1,-5 0 4,-8 0 2,-10 0 2,-6 2-3,-9 1 1,-9 4-8,-7 9-1,-6 5-2,-3 7-36,-4 1-97,-4-6-153,-5-7-274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9:38.6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6278 7386 830,'0'-26'2,"3"2"2,7 4-3,3 0 1,1 2 0,6 3 0,-1 4 0,4 1 1,2 3 5,5-1 2,8 2 1,8-2 2,10-2-1,11-2-7,14-4 0,10 0-2,9 1-2,6 5 2,-1 8-2,-3 9 0,-14 11-76,-16 3-246</inkml:trace>
  <inkml:trace contextRef="#ctx0" brushRef="#br0" timeOffset="830.0012">6425 8126 784,'10'-5'0,"4"4"-2,4 3 0,6 5 4,7 2-2,6 0 1,8-3 0,7 0-1,9-3 1,6-2 0,8-2 2,6 1 7,6-3 13,3 1 16,7 1-3,5 1-20,7 2-9,5 5-4,8 1 1,7 1-2,5-2-17,-3-7-108,-11-19-372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9:47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8041 11491 545,'22'-12'10,"1"3"2,2 7 1,2-1-13,5 5 15,6 3-4,1 2 1,2 1-5,6 2 3,5 3 1,3 0-1,1 0 2,5 1-4,3-3-4,3 2-2,2-3 0,5-1-9,1-2 23,4-3-9,3 2 6,4-2 9,2 0 9,3-2-9,3 1 0,-1 0 1,4 0-2,0-1-10,2-1-3,0 2-4,1-1-3,4 0 0,-1 1-1,-2-2-23,-11-7-64,-19-16-298</inkml:trace>
  <inkml:trace contextRef="#ctx0" brushRef="#br0" timeOffset="2042.0029">7073 12276 623,'1'-12'3,"2"0"0,0 4-1,1 5-2,0 1 1,1 1-1,3 0 0,2 2-1,3 1 2,2-1 0,5 2 0,1 0 0,5 1 0,2 1 1,2 0-4,3 0 6,3 0-2,1 0-2,2 0 1,2-1-1,3 1 0,4-2 3,1 1-2,6-3 0,3 0 3,6 0-5,3-2 5,4-2-1,3-1 6,3-1-10,2 1 6,6-1 1,-3 3 0,0 2 4,2 0 11,-1 3-3,0 3-8,2 2 3,2 1-5,2 0-3,1-1-3,1 0-1,2 0 2,3-4-4,-2 0 4,4-1-3,-2 0-1,-1-1 4,1-2-2,-2 0-1,-1-1 1,-3 0-1,2 0 3,-2 0 5,1 0 0,-1 0-4,1 0 2,2 0-6,-1 1 3,-1-1-2,-1 0 2,-4 1 1,0-1-6,-3 0 6,-4 2-4,0 0 4,0-1-3,-2-1 2,3 0 0,2 1 3,1-6 5,5 0-5,-1-2-5,1 2 2,-1-1-1,-3 1 7,-5 1-4,-4 2 6,-6 1-5,-6 1-2,-2 2-1,-6-1-2,1 3-1,-4-1 2,0-2-1,-1 2 1,2-2-1,1 1-1,2 2 0,-1 3-1,-5-3-59,-7-3-201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10:01.6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5751 11589 420,'-6'-9'11,"0"1"7,3-4 3,0 2-8,1-3 4,1 0 2,1-1 4,0 1 4,2 1 11,1 0 12,3 6 6,2 2-17,2 3-29,5 3-8,5 2 0,3 4-1,2 3 0,5 1-1,2 0 0,2 0-7,3-2 13,0 0-5,4-2 0,2-1 0,0 0-1,6 0 1,3-1 2,5 0 1,5-1 2,4-1-1,6 0 0,4-2-4,0 0 1,3-2 0,1 0-1,2 0 0,0 2-1,2 1 1,3-3 2,2 0-1,2-2 6,4 4 0,2-2-3,2 0 3,2 0-3,2 0-2,3 0-2,2-2 1,2 1-1,2 1 1,3-2 1,0-2 6,1-1 7,2-1 2,-3-1-1,1 0-5,2 4 0,-2 1 3,1 1-7,-1 4-2,0 6-1,1 2 0,0 4-2,-1 1-2,-1 1 0,0-1-1,-1-1 1,1-2-1,-1-5 0,1 1-9,0-5-31,-10-3-50,-11-6-90</inkml:trace>
  <inkml:trace contextRef="#ctx0" brushRef="#br0" timeOffset="3092.0045">7518 12116 337,'-3'-1'28,"1"0"23,0-1-25,2 1 14,-3 0-5,3 1 1,0-1-12,0 2-29,0 0 0,3 5 3,-1 3 3,2 4 1,0 1-3,2 5 2,-1 0-19,-2 4-58,-2-2-52,-1-3-89</inkml:trace>
  <inkml:trace contextRef="#ctx0" brushRef="#br0" timeOffset="3502.005">7552 12342 424,'0'2'45,"1"0"11,-1 1 5,1-1-20,1-2 5,-1 5-17,1-5 4,2 2 6,3-1-14,1 1-12,7 0-2,7-2 38,9 1-35,6-2-13,8-1 1,8 2 20,5-2-13,3 1-8,2 3 4,2 3-5,1 5 4,1 2-2,2-2-2,0 4 5,1 1-2,3-3-4,4-3 4,4-2-1,2-4-2,6-2 2,5-3-1,3-6-6,4-3 12,1-2-6,2-5-2,0 1 4,0-2-1,-3 0-2,-2 0 5,-1-1-2,-3-2 8,-4 1-1,-3-1 6,-1-2 1,-3 0-5,-2 1 1,0 2-1,2 4-6,2 5-3,-1 6-2,-1 1-8,-10-9-192</inkml:trace>
  <inkml:trace contextRef="#ctx0" brushRef="#br0" timeOffset="5352.0076">6790 13459 511,'10'-4'3,"3"3"-3,4-1 2,1 3-2,0-1-1,3 4 2,0-2 1,0 1-2,1 2-1,0 1 3,2-1 0,0 0 0,5 0-1,-1-1 4,2-3 0,4-1-1,1 3 7,2-6-2,3 3 0,2-1 6,4-1-8,2 1 3,2 0-4,1 1-1,2 0-1,1-2 1,0 4-3,3 0 0,0-2 4,2 2 0,3-1 2,2-4 2,3 3-3,3-3 1,4 0 4,2 0-3,-1 0-2,1 3-2,1-2 1,2 4 2,-2 2 1,2 1-5,0 1 0,1-2 1,0 2-4,4-2 1,-1 0-2,4 1 5,2-2 1,2 0-1,4 0-1,-2-2 3,3 2 2,0 0 2,2 0 6,-4-2-10,2 2-5,1-3 4,1 1 0,1-2-2,2-6 1,2-3-3,0-1 8,2-3 6,-1 0 3,-2-2 4,-1 1 8,-1-1-17,-3 2 6,-1 3-10,2 1-6,1 8-1,-6 2-4,-9-2-83,-13-9-228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10:25.54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21443 12194 999,'-4'-38'-11,"3"3"17,3 4-3,-2 4 0,4 1-1,-1 1 0,-3 2-1,0 3 3,-6 3-6,-6 3 6,-8 7 0,-6 4-3,-8 1 1,-7 5-3,-10 4 2,-4 1-2,-9 2 1,-3-4 1,-7-2-2,-3-1 2,-6-3 0,-3 2 0,-4-3 1,-6 1-3,-5-1 3,-5 2-4,-5 0 2,-3-1 0,-4 0 3,-4 0-6,-1-1 4,-4-1 0,-3 0-1,-2 2 10,-4-2 3,-6 1-11,-3 5 1,-6 3 10,-2 4 1,-9 4-12,-2 4 4,-3 0-5,-5 4 1,-2 1 0,-1 4-4,0-1 4,-1 0-1,0 2 0,0 0 0,6-2 0,2 1 4,0-5 2,4-2 0,4-4-6,4 0 1,2-5-1,2-2 2,3 0-1,1-1-1,-1-1 0,2 1 1,5-1-2,1-4 1,6-2-1,5-2 0,9-2 2,3-4-1,6 0-1,4 1 1,2 1 6,-2 3 15,1 3-15,1 4-2,-1 6-1,3 0-3,-3 3-2,5 0 2,-1 0 3,5 0-4,2-2 0,5 0 1,3-2-1,4-1 2,5-3 6,7 0-5,1 0 1,5 1-2,1 3-1,4 1 0,2 7 4,2 6 13,2 5-2,3 7-10,3 7 6,5 5-4,5 2-6,8 0 0,7 2-1,8-3 1,11-3-2,8-4 2,12-2-5,15 0 1,12-6 3,13-1 0,15-3 2,15-5-1,11 0-3,15-4 2,10 0-1,12-5 2,8-1 0,11-2-5,10-3-10,12-1 14,6 0-2,9-3 2,9 0-2,6 2 4,5 4-2,3 1 0,2 3 2,4 1-4,1 1 3,4 1-2,6-2 2,3-5-2,9-4 1,11-4 1,3-3-2,13-5 2,2-4 1,9-4-5,1-1 5,-5 0-3,5 0 0,-10-1 2,-3 1-2,-7-2 0,-13-1 1,-7 1-1,-12 1 1,-14-3 0,-13-1 2,-13-3 16,-9 1 14,-9-3-6,-11-4-9,-3-2-4,-7-5 4,-9-1-5,-5-5-2,-13 0-4,-14-2 1,-16 3-1,-18 1-5,-14 1 1,-19 2-2,-12-1-1,-15-2 0,-11-2-3,-9-7 1,-12-2 2,-11-8-2,-9-5 2,-6-6 4,-8-4-7,-8-1 4,-8-4 1,-4-1 0,-8 2-1,-3 3 0,-7 1-1,-3 2-1,-5 8 1,-15 10 1,-19 20-9,-21 16-60,-27 15-110,-24 5-186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10:36.03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19809 8363 755,'-10'-12'1,"0"3"0,3 4 1,-1 2 0,2 3 1,2-2 0,-1 4-1,-3 7 0,0 3-3,-7 6 2,-4 6 0,-7 8 6,-7 9 4,-7 6 1,-5 7-4,-4 7 0,-5 2-5,-1 3-2,0 0 2,1-5-3,3 0 0,5-9 2,4-4-1,4-7 1,6-8 5,8-6 14,4-7-1,6-6 5,6-6-6,2-3-6,5-3-8,1-1-2,-2-2 0,4-6-2,2-6-2,4-7 5,2-8-23,2-6 15,1-4 4,0-2 1,-1-1 0,-2 0-1,-1 3 1,0 3-2,-3 3 1,-1 4 0,-1 5 2,2 7-3,-4 4 4,0 3 0,-2 6 11,1 0-1,-1 3-10,-1 3-4,-1 4 0,-3 3 2,-4 4-1,-3 5 1,-2 3-3,0 0 6,1 0-7,-1 0 4,5-1 1,3-6-2,1 2 3,5-4 3,0 1 2,2-1 4,2 0-5,1 2-3,0-1 0,0-1-2,0 0 0,-1-1-2,0-3 1,0-2-1,-2-2 0,-1 0 1,1-4-1,-1 2 1,1-3 0,-2 2 0,0-2 5,0 0 11,0 1-2,0-2 0,0 1 0,1 0 0,4-2-3,4-2-4,4-4 2,6-4 1,5-1-5,3-3-1,2 4-2,2-1-2,-1 4 0,1 2-1,-2 2-1,3 3-1,5 0-5,5 1-21,4-2-27,7-6-31,0-6-51,-5-11-317</inkml:trace>
  <inkml:trace contextRef="#ctx0" brushRef="#br0" timeOffset="3662.0052">19016 8824 710,'-12'-15'0,"0"2"1,0 3 2,0 3 0,3 1-1,1 0-1,3 1 3,3 1 8,2 2 9,0 1 5,0-1-18,3 5-11,4 4 9,1 2 8,-2 4-2,1 6 1,-1 2-8,-2 6-2,-4 2 1,2 1-2,-1 3 2,-2 0-3,-3-1 2,-1-2 2,0 1 24,-1-2 8,0-3-10,1-2-7,1-3-3,3-5-7,-1-4-3,0-5 0,2-2-3,3-2 0,-2-2 0,-1 0 0,1-1 0,-1 0 6,2 0 7,-2-4 2,4-1-5,2-1-6,2-3 0,2 0 10,2 1 0,4-2 5,4 2 2,4-1-4,5 2-4,4-2-6,5 1-2,4-2-3,5 2-3,2-1-1,5 0 1,3 1-6,5-1 6,0-3-7,-3-10-85,-11-10-242</inkml:trace>
  <inkml:trace contextRef="#ctx0" brushRef="#br0" timeOffset="10324.0146">13979 12190 647,'10'9'0,"5"0"1,5 1 1,4-2 0,9 1 2,6-8 10,10 1 9,5-3 6,6-3-6,4 1 1,2-1-1,0 2 7,2 2-1,2 2-14,2 4 5,1 1-5,4 1-5,4 1-4,5-1 0,4-3 1,4-1 0,5-2 2,1-1 0,2-1 0,0 2 1,-1-2-2,-4 3 3,-1-3-4,0 2-4,-4-4-1,1-1 1,1-5-1,-1-4 0,3-4 1,-2-3-2,1-4 1,-4-3-1,-5 0 1,-6-2-2,-7 0 0,-8 1 1,-9-1 1,-6 1 4,-9-4 9,-5 2-2,-6-1 2,-8-4-5,-3 3-2,-5-6-4,-4 1 5,-5-2 4,-5 0-6,0-2 5,-10 0-3,-7 0-3,-4 0-4,-6 2-8,-7-2 5,-3 3 6,-8 1-4,-1 0 0,-6 0 2,-5 1-3,-1 1 1,-4 1 1,-2 1 0,-4 1-2,-3 3 2,0 1-2,-5 0 1,-1 2 1,-7 0-4,0 2 5,-1 1 0,-1 1-1,-3 1 2,2 1-2,3 2 2,2-1-1,1 2-2,4-1 2,2 0 1,2 3-1,0 3 0,1 3 17,0 3-14,-2 2-5,-1 1 1,-1 4-2,-3 3 1,2 3-5,-3 4 6,-2 4-1,1 1 1,2 5-2,2 0-1,-1 5 1,2 1 0,6 2 0,-2 3 0,5 5-1,-2 4 1,2 5 0,1 3-3,2 4 3,4 1-1,2 3 1,5 0-2,7-3 2,10-1-1,4 0 0,11-2-1,7-3 2,9-1 0,6-1-2,7 0 2,12-1 4,7 0 6,8 0 2,8 0-7,13-2 1,10 1 2,9 2-1,10-1-4,14 7 0,4 3-10,3 0-63,1-6-96,-5-10-502</inkml:trace>
  <inkml:trace contextRef="#ctx0" brushRef="#br0" timeOffset="33344.0474">6144 6745 719,'6'-13'-24,"1"-1"27,5 3-2,7 0 1,7-3 2,8-4 2,7 0-2,9-4 4,8 1 5,4-2 10,10 2 9,3 1 6,6 3 12,1 4 0,3 2-14,1 4-1,2 1-6,1 2-4,1 2-3,2-1-4,6-2 1,2-2-1,6-4 3,5-4-1,3-4 1,7-4-2,2-1-5,-1 0 0,-1 2-3,-4 5-4,-9 13-7,-13 9 4,-14 18-21,-12 4-145,-12-7-235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12:13.5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9047 4957 738,'-14'-6'16,"5"3"30,3 1-16,2 0-20,4 2-6,0 0-6,5 0-3,3 0 3,3 0 3,2 1-1,2 3 1,3 1 4,3 0 3,3-1 1,5 2 4,5-2 2,6-1-2,5 0-4,7-1-3,4-2 4,6 0-3,7 0 8,1 0 1,6-2-7,4-1 27,6 0-21,4-1-6,3-1 7,7-2-6,3 0 2,3-1 0,1-1 0,3 3-1,0 0 9,2 3-9,0 0-1,-1 4 7,2-1 11,3 0-16,2 2-4,-1-1-4,6-1 1,2 0-4,2 1 2,4-5-3,0 3 2,3-1-1,-1 2-1,0 0 3,-1 0-2,-2 1 0,1 2 1,-1 1 1,1 0 0,1-1 4,1 0-4,2-1 0,1 0-4,1-1 1,2-1 2,-5 1 1,3-1-3,-4 0 1,0 0-4,1 0 8,-6 0-5,3 0 1,-3 0 3,-1 1-5,-3 0 1,-3 2-3,4-1 7,-1 1-7,0-1 5,2 3 4,-5-2 1,1 3-1,-1 0-3,-1 1-1,-2 1-4,-2-1 5,-4 2-6,-1 0 3,0-1 1,-4 2 0,-1-1-2,1 1 2,-2-2-1,1-2 0,-2 1 1,1-3-1,1 1 1,-2-3-2,0 0 2,2-2-1,0 2 1,-2-2 0,3 0 0,-1 0 0,1 0 4,-1-1 4,-1 0-3,0 1-1,-1 1-5,0-1 2,-1 0 0,3 1-1,0-3-1,0 0 1,3 0-1,-5-1-1,-2-2 3,0 1-2,-4 0 1,-3 0 1,-2 1 9,-5-1 3,-2 1 8,-1 1 3,-5 0 1,-3 1-9,-3 1-4,-6 1-5,0-1-5,-4 2-1,-2 2-1,-4 1-2,-1 2 0,-11-4-10,-14-7-166,-23-21-232</inkml:trace>
  <inkml:trace contextRef="#ctx0" brushRef="#br0" timeOffset="6712.0095">5380 6791 587,'-11'-11'9,"2"2"21,4 4-8,0 0 1,4 0-13,1-1 1,0 1 11,6-3-19,3 1 5,4 2 26,3 3-2,2 2-11,2 1 1,3 7-12,3 3 0,4 3-3,1 3-2,5-2 2,2 1-6,6-1-1,2-3 2,8-2 2,2-4 4,6-5 3,3-1 1,7-3-6,1-4-2,3-2 2,3-1 5,2 1 1,1 1 6,3 1 20,5 2-3,0 0-19,2 3 8,5 1-13,1-1-2,2-1-2,9-2-3,-3-4 1,7-1-2,-2-3 7,0-3 2,-3 4 7,1-1 5,-5 2-2,0 1 0,-3 2 1,-1 4-3,-1 0-9,0 2-3,2-1-4,-1 1-1,3-1-1,2-1-1,3 0 0,2 0 0,-1-1-1,0 1 2,-2 1-1,-3 2-1,-1 1 0,-2 1 0,-1 1 0,-1 1 1,-2 1-1,2-1 0,-1 0 1,0 1-1,3-3 0,0 0 0,3 2 2,2-1-3,0 0 2,0 2 1,-1 2-2,-2 1 1,-3 1-2,-2-1 2,0 0 1,-2 2-2,-1-3 1,-1-1-1,2-1 0,2 0-1,0-3 2,3 2-2,1-3 1,2 0 1,0 0-1,0 0 2,0 0-3,0-3 2,-3-1-1,1-1 0,-1-1 1,-1-2-3,2-2 2,-2 0 2,1-2 6,0-2 2,-3-1 1,3 0 1,-4 0 3,-2-1-2,-2-1-4,-5 5-2,-7 3-3,-6 5-3,-6 8-1,-9 17-4,-12 8-90,-15-4-128,-13-16-235</inkml:trace>
  <inkml:trace contextRef="#ctx0" brushRef="#br0" timeOffset="30682.0436">5940 7575 848,'0'-3'6,"1"2"-16,3 5 9,1 3 2,3 1 1,1 2-1,2-1-1,4 0 1,3 1-1,0-2 3,4 1-1,0 0-2,6 1 3,1 0 15,4 2 8,4 1 3,4-2-7,6 1-7,1 0 1,6 3-6,5-4-4,4 0-1,3-2 3,4 2-7,5-5 4,3 0 1,5 0-1,-1-3 0,4 0 6,2-1 7,4 0-3,1-3-5,2 0 2,5-3-6,0 0-2,1-1 3,2 0 2,0 1 2,2 0-1,-1 3-2,3-1 5,-1 3-4,3 2-7,-1 0 0,2 1 0,1-3-1,1 1 2,1-1-5,0 0 3,2-1 1,2-1 3,-1 0 13,5 1 0,-1-3-4,3-1-5,-2-1 3,1 0-7,-1-2 1,0 2-1,0-2-1,2 1 1,1-1 1,-3 0 8,3 2 9,0 0-8,3 1-8,-1 1-2,-3-1 1,1 3-5,-4 0 0,-2 3-1,-2-1 0,-1 2 1,-2 4-2,1-3 3,2 1-1,2-1-1,0-4 0,2 2 0,3 0 2,3-3-2,2-2-1,3-1-3,0-1 8,-1-1-3,3 1-1,-2 0 1,-5 2 1,-2 2-3,-3-2 1,-1 3 1,-3 3 0,1-3 0,-1 3-2,3 2 1,-1-1 1,2 0 0,2 0-2,1-2 1,-4 0 1,0 0-1,-1 1 0,-4-1-1,-3 0 0,-1 1 3,0 2-2,-1-3 1,1 2 2,2-2 1,2-1-1,1 1 0,1-1-2,3-2 0,1 0 0,2 1-1,0-2 1,-3 1 0,0 0-1,-4 1 0,-3-1 0,-2 1 0,-1 0 0,-1 1-1,2-2 2,0 1 0,3-2-1,-1-1 1,3 0-1,1-1 0,-1 1 1,-1 1 0,-1 1 0,-4 1 0,-3 1-1,-4 3 1,-2 2 0,-3 1-2,-3 0 2,-1-2-1,1 1 0,1-2 0,1 0 1,1-1-1,1-1 2,-3-1 9,-2 0 9,-4 0-5,-4 1-1,-4-4 0,-6 1-4,-2 1-3,-3-4 0,-2 0-3,-4-1 1,1-1-1,-1 0 0,1-1 0,3 1 0,5 0-2,0 3 0,9 4-5,2 0 1,1 1-26,-2-5-153,-10-18-246</inkml:trace>
  <inkml:trace contextRef="#ctx0" brushRef="#br0" timeOffset="40906.0582">6530 8582 543,'-8'-11'10,"1"-1"20,2 1 7,0 1-6,1-3-20,0 4-2,3-4-2,1 4-2,-1 0 6,1 3 35,0 2 25,0 0 1,0 4-36,0-1-29,0 1-6,0 2-5,0-2 0,0 4 4,0-1 1,0 0-1,0 0 1,0-1 0,0 0 2,1-1-2,0 1 7</inkml:trace>
  <inkml:trace contextRef="#ctx0" brushRef="#br0" timeOffset="41506.059">6497 8492 934,'0'2'14,"4"0"4,0 4 13,3 2-17,1 0-5,2 2-5,0-2-1,3 1-1,-3-1-1,2-1 0,2 0 1,-1 0 2,2-2 4,1 1 8,2 0-3,1 1-6,3-1-2,1 1-3,3 0 0,2 0 0,4 0 1,0-3 1,3 1 0,3-1 0,1-2 2,0 1-1,4 1 1,-3-1 1,3 1-4,2 1 5,1 0-4,0 1 3,3 0-6,0 0 2,2 1 0,1 0 3,3-1-2,1-1 7,2-2-3,4 0-1,2-3-4,1 1 2,3-1-6,-1 0 2,1 1 6,1 1-3,2 1-1,-1 3-1,-3 2 1,3 0-3,-1 1 1,1-1 1,2-3 0,1 1-5,2-2 7,4-3-6,1-1 6,3 0-10,1-4 34,1 0-14,3 0-7,-4 4-7,1-3 4,-1 3-2,-3 0 0,-2-1-1,-1 1 0,1 1-1,-1-1 1,-2 3-1,2-3-1,2 1 4,1 0-2,0 0-3,1-1 5,0 1 0,1 1-2,0-1-3,-1-1 4,0 2 4,1 1-6,-4-3 7,0 2 1,-1 0-2,-1 0 1,0-1-6,0 0-2,1 1 4</inkml:trace>
  <inkml:trace contextRef="#ctx0" brushRef="#br0" timeOffset="54830.0779">9011 9721 720,'1'-8'4,"2"2"-1,2 3-4,2 2-3,1 0 4,5-2 2,-1 0-2,1 2 1,1-2 1,-1-2-2,-1 3 2,0-1 1,-2 3 10,1-1 6,-4-1 3,4 1-3,-4 2-12,4 2-3,1-3 26,6 3-25,3-1 6,4 1 11,6 0 52,5-1-64,0 2-8,1-1-1,1 0 0,3 0 0,2 2 0,2-1-1,2-1 5,3 0 2,2-1-3,4 0-3,3-1 5,5-1-2,3-1-1,4 1 1,3-4-2,4-2-1,0 0 0,2 0 1,-1 0-1,2-3 0,1 1 0,-1-1-2,0 1 10,2-1 0,-2 2 2,0-1-5,0 2 5,1-1-1,4 1-5,0 1 0,4 1-3,4 1 0,-2 0-4,1 0 2,0 1 3,1 0-3,-1 0-2,-1 0 5,-2 1-6,-1-2 4,0 1-1,-3 2 4,-1-1-5,1-1 2,3 0-1,1-2 1,0 1-2,-1-1 4,3 1-3,-1 1 1,-1 1 0,-1 0-2,3 2 5,-4 1 0,3-1-6,-3 2 6,3 0-4,-3-2 1,3 2 0,-1-3 0,-1 1 0,-1-2 1,-4 1 3,-2 0 6,1 0 7,-4 2-11,0-2 3,-3 2-5,-1-2 0,-2 3-1,-5-1 0,0 3 4,0 0 5,-6-1-3,1 2-5,1-2-3,-1-1 0,-2-1-1,-2-2 1,-2 1-1,-4 0 0,-1-1 3,-2 1 0,-3 1 3,-4-1 2,-1 3-1,-2 0-4,-3 1 2,0-1-6,1 2 8,0-1-4,2-2 3,3-1-3,-1 0-6,2-1 12,1 1-9,-1-2 7,0 1-3,-3 0 4,0 1-8,-4-1 4,-1 3-1,-2-1-5,0 0 1,-3 1 4,3-1-4,4 2 0,4 2-2,6 2-3,3-9-76,1-11-163</inkml:trace>
  <inkml:trace contextRef="#ctx0" brushRef="#br0" timeOffset="101830.1448">11130 11669 716,'22'-1'3,"5"1"-1,4 8 4,7 0-1,7 1-1,9 1-2,6-1-1,11 3 1,4-1-1,6 1 0,2 2 3,8-1 6,2 0-3,4 0 1,5-2-1,5-3 2,9-3 2,2-3 3,8-2 10,4-4 10,9-4-6,6 0 0,6-1-6,4-1-3,5 1-3,1 1-5,2 0 3,-1 2 1,-1 1 10,-1 5 5,1-1 3,-1 2-4,2 1 1,5 5-17,5 0-4,3 0 14,5-1-18,7-1-2,-1 0-1,6-2 0,-1 1-1,4-2 0,-4 0 0,-1 0 0,0 2 5,-4-1 3,5 1-1,-2 0 2,4-1-4,1 2 0,4-3-3,3 1 0,0 1-1,0 1-1,-2-2 0,-3 3 0,-4 0-1,-4-1 1,-3 0 0,-5-1 2,-4-1 4,1-1 5,0-1 4,-1-2 5,0 1 3,4-5-3,0 3 0,0 0-6,-2 0-4,-3 1-2,-9 2-4,-4 3 36,-11 3-36,-7 0-4,-9 1 1,-5 1-2,-3 1 1,-5 0 0,0-4 0,-2 0-1,1-3 1,-3-1 0,-5 1-1,-4 0 1,-11 5 0,-17 4-1,-19-2-5</inkml:trace>
  <inkml:trace contextRef="#ctx0" brushRef="#br0" timeOffset="105732.1504">5857 12907 782,'-2'-7'8,"2"3"5,0 3-8,6 0-4,5 2 0,3 1 0,5 3 3,6 0 1,5 1 2,6 0 0,4 0-1,5-2-1,6 1 0,4-4-1,6 0 0,4-1 3,5-2 10,6-2 7,4-1-3,6 1 0,3 0 1,3 2-1,4 0-6,3 1-4,4 3-1,2 1-6,1 1-1,4 0 4,0 3-2,1 0 0,2-1-5,1 0 3,3 0-1,2 0 1,5-1-1,2-1 0,0-2-1,2-1 6,1 0-6,-2 0 0,2-2 6,2 1-4,-1-1 4,3 1 0,-4 0 7,3-2-11,0 1-2,2-1 1,-2 2 2,-2-3-3,3-1 3,-1-2 7,4 0 6,0 0 5,1-3 0,5 0-6,1-1-2,6-2-8,-5 0 5,6-1-2,-1 1-6,2 1 4,-2 0-1,-3 0 1,4-2 2,-4 2-1,0-1-1,-6-2 3,0 1-3,-4-2 8,-4 0-5,-3-1 3,-6 4-1,-1-3 0,-5 3-3,-2 2-1,-3 1 3,-3 2-4,-4 0-1,-2 3-3,-6 0 0,-1 0-2,-6 3 0,-1-1-1,-2 2 2,-1-2-2,0 1-2,0 1-40,-7-11-83,-12-17-136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09:58:36.1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3426 9327 766,'-55'-27'-14,"3"0"25,0-4 0,3 3-7,-3 3 10,-2 7 21,-3 4-22,0 9 1,-2 3-6,-2 2 1,-2 2-4,-2 3 0,-2 3 0,-8 1-2,0 1 1,-3-1 16,2 2 25,-2 2 6,3 2-7,2 2-5,1 5-3,0 2-6,-1 5-8,2 0-12,3 6-6,3 2-2,4 5 0,3 4-3,5 4 3,1 5-1,4 3-2,2 5-1,0 1 3,3 0-2,2 0 3,5-1-2,3-1 0,3 2 1,6 0 9,5 2 7,6 3 4,5 3-11,6 4-3,2 0-1,8 1-2,5-1-3,4-2 2,3-3-4,3-6 1,3-1 0,3-4 0,2-3-2,3-2-2,3-3 9,2 2-5,4-1 0,1-3 2,4 2-4,3-1 6,3 2-1,4-2 0,1 0 0,4-1-6,2-4 6,0-3-1,1-5 5,-1-3-4,2-4 0,2-6-3,4-1 5,3-7-5,-1-3 1,5-5 1,1-6-1,-1-3-4,-1-7 4,2-7 3,-3-8 1,3-7-5,-2-7 4,1-7 0,-2-4-1,0-6-3,-4-9 3,-1-5-3,-3-4 0,-1-5 0,-5-6-4,-3-1 9,-6 1-2,-2 0 3,-4 0-5,-7 4-1,-3 1 3,-2-4-2,-5-6-1,-3 0 2,-4-6-5,-2-4 7,-7 1-6,-4-1 5,-10 2-4,-2 5 3,-11 3 0,-8 7-1,-5 8 0,-6 6 6,-4 3 2,-2 5-3,-4 2-1,-5-1-5,-1 2-1,-2 0 2,-6 0-2,-2 4-1,-6-2 1,-5 4-2,-5 2 3,-8 5-1,-5 4 3,-5 6-3,-5 4 1,1 7 0,-3 7 0,-2 5-3,-1 8 4,-4 4-5,-1 16-20,-2 8-25,-1 15-21,-8 14-71,-9 14-82,-10 8-417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09:59:46.0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4165 8908 367,'-10'-3'7,"2"1"10,3-2 8,1-1 7,3-1 12,0 2 4,1-1-17,0 2 4,0 2-1,1 0-8,2 1-30,3 5 29,2 4 10,3 5-22,1-1-9,2 6-1,2-2-2,2 2 3,2-3-1,3-2-5,2-2 4,5-3-5,3-1-4,3-1 7,1-1 0,4 2 14,4 1 7,0 2 5,3 0-8,5 1-5,0 1-10,4 0-3,0 0 2,5 0 0,2-1 0,-1 1-1,3-1 1,3-1-1,3-1-1,3 1 2,2-1 3,3 0 4,5 0 4,3-1 3,1 1-4,8-2 0,0-2-8,3-2 1,3-2 2,2 0-2,3-2-1,3-4-1,3 1-1,3-3 1,0 0-2,4 1 0,3-1-1,-3 1 0,3 0 1,4 0 1,-4 0 0,2 2-1,0 0 6,0 3-3,2-1 5,-1 1-6,4 1-1,2-1 0,2 0 4,2 0 4,-1 0-4,1-2 2,2-1-1,0-1 1,5 1 3,-2-2-5,5 0-1,-1 1 3,3-1-8,-3 2 4,-2 1-2,0 2-1,1 0 0,0-2 2,-4 3-3,3 0 2,-1 0-1,2 0 3,-4-2-1,3 0 0,0 1 0,1-4 2,0 0 0,-1-2 1,0 1-1,1-3 4,-5 4-3,-2-1 0,-4 1 2,-1 1 2,0 0 10,1 3-6,-4-1-5,2 0 1,3 3-3,1-2-4,1 1-1,0 0 1,2 0-3,-3 1 0,0-1 1,0 0-1,-5 4 0,-1 0 2,-1 1-2,1 1 0,-3-3 1,-1 1-1,3-3 0,1-1 1,1-1-1,3-1 1,-4 1-1,2-2-3,0 2 6,1 2-2,-1-1 1,-4 3-4,2 2 6,-2-1 1,-1 3-5,1 0 2,-1-1-2,1-2 1,1-2-1,2-1 0,-3-1 2,-5 0 2,2 0 5,-8 0 12,-4 1-8,-4-1 7,-5 0-4,-4 1-3,-3-3-5,-4 1 0,-2-2-5,-5-3 5,0 0 2,-1 2-8,3 0 3,-1 3-5,1 6-6,-7 4-62,-11-14-114,-22-27-391</inkml:trace>
  <inkml:trace contextRef="#ctx0" brushRef="#br0" timeOffset="20417.029">12386 11359 455,'7'-5'2,"0"1"1,1 3-1,1 1-1,2 1 0,1 0 0,3 3-1,3 1 3,3-1-3,4 2-10,3-2-40,1-2-68</inkml:trace>
  <inkml:trace contextRef="#ctx0" brushRef="#br0" timeOffset="22407.0318">10875 11364 634,'2'-10'3,"4"3"1,2 3 1,5 1-5,3 0 1,5 1 0,4-1-1,3-1 0,3-2 2,3-1-2,1 2 1,0-2 3,4 1 18,1 3 9,1 2-3,3-1-8,3 3-6,2 3-2,2 1-3,6 1-4,2 1-1,4-2 0,8 0-2,3-1-1,4-1 2,4-2-2,4 2 1,1-3 0,-3 0-1,1 1 1,1 1 7,-1-2 15,1 0 0,1 0-7,3 1-6,-1 0-4,2-1-4,1 2-1,2-1-1,2 3-1,1-2 1,3 2-2,0 0 4,0 0-2,3-1 0,0-1-1,-2 0 1,2-1-1,0 0 0,1-2 1,0-4 1,1 2 0,-1-3 0,4 0 1,-2 1 2,2 2-1,-2 0 3,3 1-4,-4 1-1,2 2-1,-6-2 2,2 2-4,-4 1 2,-2-1-1,-2 2 0,-4-1 0,1 1 1,-2 1 0,-3-1-2,-1-1 2,0 0-1,-2-1 2,0 0 1,-1 0 7,0 2-1,-2 1 0,-3 0-6,-2 2-1,-3 1-1,-4-2 0,-1 3-1,-1-3 1,-1-1-1,0-1 1,-2-1 0,1-1-2,-3-1 3,3-1-3,0-1 3,-1-1 0,1 0 2,-2 0 7,0 2 6,-1 1-7,-3 1-5,-2 1-3,0-2-1,-3 3-1,-3-2 0,1 2 2,-1-3-3,1 2 3,2-3 1,1 0 2,1-2 2,4 1 2,0-2 2,-1 1-1,2 1-5,1 0 0,-2 1-3,1 0-1,-1 2 1,-1-1-2,0 0 1,-2 0 1,2 3 1,-1-2-2,-2-1 1,2 1-2,2-1 2,1-1-1,0-3 4,1 1-7,1-1 2,-1 0 1,3 1-1,-2 0 2,0 0 0,2 1 2,0 2 0,-1-2-1,2 2-1,-3 0-1,0 2 1,0-1-2,-5 0 0,0-1 0,-4 1 1,0-1-1,-2 0 1,-3 0 12,3 0-7,-3 0 7,-1-1-2,-2 1-2,-2-1-3,-2 1-2,0-2-1,-2 1 0,-2-3 0,-2 0 1,-4 1 9,-1-1 7,-6 1-7,-5 1-112,-6 0 219,-7 6-116,-14 9-6,-27 9-117,-22 2-54,-26-7-103</inkml:trace>
  <inkml:trace contextRef="#ctx0" brushRef="#br0" timeOffset="23347.0331">3794 12572 895,'2'-23'5,"6"2"-10,5 5 4,6 3-3,5 0 7,3 1 1,8 0-8,3 3 10,6 1-4,5 1 1,4 2 2,5 3-3,6 0 0,6 1-1,5-1 1,4 2-2,7 0 2,2-2-4,8 2 6,-1 2 2,7 0-2,-1 6 20,2 4-9,3 5-3,1 4-1,2 0-7,2 4-1,-1-1 1,4-2-1,1-5-3,-1-5 4,-1-2 2,0-5-1,-2-5 4,-2 2 1,-1-4 9,-2-1-6,-5-3 6,-1 3-2,-1-3 1,-5-1 1,-3 0-5,-2 0 2,-4 0 1,-4-2-5,-4-1-4,-4 0-1,-7-1 2,-3 0 2,-7 0 3,-4 0 0,-6 0-3,-5 1-4,-2 0 0,-5 2 0,0 2-3,0 5-2,-2 4-3,-5 17-17,-7 3-149,-15-2-141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0:35.4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3862 5096 411,'0'-8'12,"0"1"12,0 3 4,0 4-12,0 0-18,1 5 3,1 1-1,2 0 0,-1 2 0,-1-1-1,2-3 0,-1 0 0,0-2 2,-1 0-1,-1-2 1,3 0 1,-3 2-1,5 0 2,-2 1 0,2 0 2,0 0 4,1 1-7,1-1 1,1 2-1,0 1 1,0-3-1,2 1-2,2-1 3,0-1 0,2 1 10,2-1-2,2-1 3,2 0 3,1 0 6,3-1-7,-1 1 0,2 0-4,-1 1-4,1 0-2,1 0 1,0 2-2,2 0-4,1 0 2,3-2 1,0 0-4,3 2 6,1-2 0,2-2 2,0 0 2,4 0 3,1 0 2,3 0-6,4 0 2,-2 0-4,2 1-5,2-1 3,3 0-5,0 2 0,2 2 2,-1 0-3,5 1 2,0 1 1,0 0-4,4-2 4,1 0 0,4 0-2,1-1 0,0 0 0,2-1 1,0 0-1,0 0 0,0 0 1,-1 1-1,0 0 1,-1 2 1,0 1 0,-2-1 1,2 2-3,0 0 0,3-1 2,2-1-2,-1 0 1,1 0-2,1-1 2,1-1 1,-2 0-2,-1-1 2,2 1-2,2-2 3,-1-1 0,5 0 1,2 0 2,2 0 0,1-2 0,2 0 2,2 1-1,1 1 3,2 1-4,1 0 0,1 4-4,0 1-1,1-2 0,0 1-1,-1-2 1,1-1-1,1-1 0,1 0 1,-2-1-1,3-4 1,0 1-1,2 1 1,0-1 0,2 1 0,0 0 0,1 2 0,-3-3 0,0 3 1,-3 0-1,0 0 0,-1 0-1,-2 0 3,2 0-2,0 0 1,1-2 3,2 1 1,1-1 6,0 2-1,1-2-2,0 0-2,-2 0-4,3 0 2,-3 1-4,0 1 0,-3-1 1,1-1-2,1 2 0,-2-1 2,4-1-1,-4 0 4,2 0 4,2 0-2,-2 1-1,4 0-1,0 0-4,0 1 0,-1-3 2,1 3-3,-2 0 2,-3 0-4,-2 0 5,1 0-3,0 3 0,0 0-1,2 3 2,1-1 0,-1 0-2,2 1 1,-4-2 0,1 1 1,-2-2-1,0 0-1,1-2 1,1-1 0,-1 0 1,3 2 0,-2-2-2,1 0 3,0 0-3,0 0 2,2 0 0,-1 0 0,2 1-2,0 1 3,-2 1-3,0 0 3,-4 0-2,-2 0-1,-6-1 2,-1 2-1,-6 0 1,0 0 1,-4 1 2,-1-1-1,1 1 1,1-2 0,0 0 0,1 0-2,0-1 2,2-2 1,-3 0 4,0 0 0,-5 0-1,-3 1-1,-4-1-1,-4-2-1,-4 0-2,-3 0 1,-2-3-1,-4 1 2,0-2-1,-2-1 1,0-2 2,-1-1 0,-1 0 0,-2 1 2,-3-1-1,-5 7 1,-8 6-7,-12 18-4,-15 13-9,-17 3-158,-23-8-185</inkml:trace>
  <inkml:trace contextRef="#ctx0" brushRef="#br0" timeOffset="3600.005">4328 5912 647,'-14'-20'2,"-2"4"9,4 2-7,-1 2-3,1 3 1,3 1 1,1 2 2,2 3 4,3 2 18,0 1-1,3 2-22,0 3-4,3 4 0,1 6 2,0 1-2,2 1 1,1 1 0,3-2-4,4 0 4,4-4-2,5-2 1,5-3 3,7-6 0,5-1 2,5 0 1,6-4 3,4 0 5,6-1 8,2 2 9,3 1-8,2 2-8,3 0-2,4 3-8,-1 3 3,1-1-3,5 2-2,5 0-1,0-1-3,5-1 7,4-1-3,2 2-1,2 0 2,-2 2 3,2 0 2,1 1 3,-2 3-5,3 0-1,0 2 2,-2 1-3,4-1-7,-1 2 10,-1-1-8,3-3 2,-2 0-2,0-1 0,0-2 2,0-1-1,1 0 1,1 0-2,-2 0 3,2 0 2,0 1-1,0 0-1,1-1 1,-1 1-2,3 0-2,-1-1 1,-1 0-1,1-1-2,0 2 8,-2-1-5,0-2 1,0 2 0,0-1 2,2-2 2,-1-2-2,5-3 2,1 0-4,1 0 5,3-3-3,-1-1-1,1-1 2,-4 0-4,1 4 7,-1 0-3,-1 1 1,0-1-2,0 1-2,0 1 0,1-1-3,-1-1 3,-2-2-1,2 1-1,-2-2 0,0 0 0,1-2 1,-1 1-1,0 0 1,0 0 5,0 1 0,0 4 2,-2 0 0,2 0-2,1 0 0,3 0-5,-2 5 2,1-1-2,2-1 0,-2 0-1,1 1 0,1-1 2,-2-2-6,-1 1 8,-1 0-4,1 0-4,-3 1 5,2-1 2,-3 1-2,1-1 0,2-1-1,-1 0 0,1 1 0,0-2 1,1 0-4,2 0 6,-2 0-2,0 0-4,-2 0 6,-4 0-3,-1 0 1,-5 0-1,-1 0-3,0 0 5,-3 0-3,1 0 7,-1 0-7,-1 3 0,1-2 5,0 2-4,-1-1 1,-3 0 0,0-1 0,-4 2 0,-1-1 0,-3 0-3,-3 0 6,-2 1-2,-1-2-4,-2 0 6,0-1-6,0 0 4,1 0 0,-1 0-2,0 0 1,0-1 2,0 0 2,-5 1 4,-2 0-3,-5 0-2,-4 0 2,-6 2-2,-3 0-3,-4-1 1,-5 2 0,-1-3-1,-1 0 1,-1 0 0,0-4 2,-1 0 2,-1-3 3,-3-1 3,0-1-1,-2 2-2,0 1 0,-1 2-9,1 4 1,2 3 0,0 12-3,0 1-91,-8-7-113,-6-14-262</inkml:trace>
  <inkml:trace contextRef="#ctx0" brushRef="#br0" timeOffset="9752.0138">3086 7164 622,'-3'-4'42,"3"1"0,6 1-33,6 0 0,3 0-7,5 2 0,6 2 1,1-1 4,6 0-1,1 5 0,6-1 4,2 1 1,3 0 0,3-1 4,2 0 1,5-2 1,1 1 1,5-4-1,2 1 1,3-2 5,4-1-3,6-1 4,3 0-5,3-1 0,5 1-1,2 3-7,1-2-4,1 2-3,2 0-2,0 0 0,-1 2 0,-2-1-2,1-1 1,-2 2 1,-3 0-2,0 0 1,-3-4-1,0 0 2,-3-3-1,4-1 1,0-3 10,-2 0 16,-1 0-5,0 0 2,-3 1 3,-2 1-5,-5 3-9,-1 0-5,1 2-4,-2 2-3,-1 0 0,-2-3-15,-8-12-112,-12-18-369</inkml:trace>
  <inkml:trace contextRef="#ctx0" brushRef="#br0" timeOffset="13874.0196">3862 8973 635,'-2'-2'-3,"1"0"-8,1 2-29,0-1 41,0 1 1,0 0-1,1 1-1,1-1 1,0 1 3,3 2 1,0 2 5,2 0-3,2 2 1,1-2-2,2 3 1,1-2-3,3 2 0,2-3 3,1 2-6,4-1 3,-1 0 3,4-2 2,2 0 0,3-3 3,4-1-1,0 0-2,3 0 0,3 2-2,1-5 4,2 2 4,2 1 4,1-2 7,0 4 9,4-1-9,-1 3-11,4 0-2,2 0-5,1 0-4,4-4-1,5 2 0,2 1 0,3-6-2,1 3 0,2-2 1,2-2-1,2 2 1,-1 1-1,3 1 1,2 0 7,-2 4 1,1 1-4,1 1-1,2 0 0,-2-1-1,2 0-1,2-3 1,2-2 1,0 3-2,0-5 3,1 1 2,0-1 2,0 1-3,0 2-2,-2 0-3,2 0 0,-3 2-2,1-1 1,0 1 1,-1 0-1,1-1 0,0-1 0,1 0 1,-4 0-1,1 1-1,-3 0 1,0 0 0,0 2 3,-3-1 0,0 0-1,-1-1 1,0 1 3,-3 0-3,-1-1 7,1-1 4,3 0-7,3 0-4,7 0-2,3-11-1,-2-18-117</inkml:trace>
  <inkml:trace contextRef="#ctx0" brushRef="#br0" timeOffset="17816.0253">4236 9985 591,'-9'-15'2,"5"4"-2,3 2-3,1 2 4,0 0 1,1 3-1,2-1 0,-1 0-1,2 4 0,-1-1 0,0 0 2,2 2 0,1-2-2,3 2-1,1 2 3,3-2 3,4 3 0,0 1 0,4 2 3,2 0-4,2 2 1,2 1-2,4 2-2,1-1 1,2 1 0,0-2-1,3-1 0,2 1 5,3-5 0,3 1 13,1 0 20,2-2-1,5 0-14,2-3-1,5 0-5,1 0-6,4 2 2,0-2-5,6 0-4,0-1-1,4 0-2,1 1 0,5 0 0,1-3 1,2 0 1,3 2 4,2 0 1,1-1-5,2 3 0,1-2 0,3 1-1,-1 0-1,0 0 1,3 1-2,3 0 1,-3-1-1,3-1 0,0 1 0,-1-1-1,-1 1 1,0 1 0,1 1 1,-2-1-1,2-1 2,-1 3-3,0 0 3,2 1-1,0 1 0,2-2 0,2 1-2,2 2 1,-2-2 0,2 0 1,-1 2-2,-2-1 2,-1 2-2,0 0 1,0-2 0,1 2-1,2-2 1,-1 2 0,5 0 3,1-1 0,2 0 1,2 1 8,-1 0-8,2 2 0,1-1-3,0 0-3,0 1 4,0-1-6,2-1 9,2 0-7,-2-2 3,2 1-1,2 0 0,0-1-3,2-2 6,-4 2-6,2-1 10,-1 2 2,-2-1-1,-1 0-2,0 2-3,0-2-2,1-1 1,2-1-1,2-1-4,3-1 9,0-1-7,2-1 5,0-4-3,4 2 0,-1 1 1,-3 0 4,2 0-1,2 2 2,-3 0-4,-4 2 2,-1 3-1,-3 0-5,-3 1 1,-1 1 0,-3-1 1,0 1-3,1-2 3,-1 0 0,-3-2 2,1-2 0,-2 1 2,0-4 4,-3 2-3,1-4 3,-3 2-1,-4 2-13,-7 0 9,-11 6-15,-12 0-132,-16-6-231</inkml:trace>
  <inkml:trace contextRef="#ctx0" brushRef="#br0" timeOffset="38424.0546">2745 11998 991,'0'-4'7,"2"5"-12,5 7 5,6 4 2,3 5 1,6 2-3,4 3 1,4 2-2,7-1-1,1 0-1,6-3 6,3-2-3,3 1 1,2-2 0,3-2 1,2 2 2,7 2 6,-1 1 0,7-1-1,5 1-1,6-2-2,6-1-2,3-5-1,6-1-2,3-3 6,2-2-2,4 2 4,1-1 4,2 1-2,1 1-5,4-1 3,4-2 0,5 0 3,4-1-3,3-1 10,5 1-2,5-1-10,3 4 0,3 0-3,7 1-1,2 0 0,2 1-1,2 1 1,-1-3 1,5 2-2,-1-3 4,-1-1-5,3-1 2,1-1 7,4-1-3,-1-1 0,2 0-1,6 1 3,0 1-7,2 2 5,2 3-3,2 1 5,-2-1-2,-1 3-3,1-2 0,0-4-2,0 0 0,-2-5 0,4-1 1,-2-3 6,-3-5 2,0 0 2,-2-2 3,-3-1 2,-5 2 0,-3 0 0,-2 2 0,-7 1-6,-4 1-10,-2-2 6,-2-2-10,-2 0 9,-4-5-9,-1 0 3,-5-5 0,-5-1 2,-8-3-4,-10-1 4,-5 0 0,-10-2 0,-9 2 4,-6 1 3,-10 0 19,-5 1-11,-6 4 0,-5 1-3,-3 1-4,-3 2-3,-4 2-2,-5 0-3,-6 2 0,-6 2-1,-6 0-2,-7 2 1,-6 2-1,-4 1-1,-5-1 2,0 2 0,-6 0-3,-6 1 2,-3 1 1,-11 4-3,-4 8-6,-7 5-4,-9 10-38,-7 4-31,-9-1-63,-6-9-156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1:56.86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7835 7620 450,'11'-9'10,"0"2"13,2 6-11,0-1-5,1 2-1,3 3-1,4 4-3,1-2 0,6 4 0,4-1 1,4 1-1,5 0-1,1 0 1,5 2-1,3-1 0,2 0 7,-1 2 3,6-1 3,1-1 5,5 0-1,4 1-2,2-3 1,7-1-1,5-1-1,2-1-5,0-1-3,8 2-5,0-1 0,3 1 0,2-2-2,5 0 1,2-1-1,4-2 2,1-2-2,4-3 0,1 0 1,3-2 7,0-1 14,3 3 12,0-1-6,2 2-7,6 1-2,-2 2-6,4-1-10,3 3 4,2-2-7,1 2 0,-2 1 1,1-2-1,1 2 1,-1-2-1,-2 0 1,-2 1 1,4 1-1,-2-2 3,1 1 1,-3 0 3,2-3-2,5-1-3,1 1 4,7-3-1,0-1 0,3-1-1,3 1 0,-4 0 0,0 0-2,-6 0 1,1 0-2,-1 1-1,-3-1 4,0 0-2,1 1-2,3-2 1,0 1 0,1 1 0,-1 0 1,0 1 1,-2 2 4,-4 0 6,-4 2-2,-4 2-6,-4 4-1,-3-2-1,-3 3-4,-2 0 1,-3 0 0,2-3-1,1 0 1,0-2-1,1-2 0,1 0 1,-2-1 0,1-2 0,-5-4 1,0 1 1,-4-2 5,-1 0 3,-1-2 1,-3 1 0,0-2-3,-4 4-1,-1 1-1,-6 4-3,-3 2-4,-5 11 0,-10 6-5,-10 0-93,-10-9-175</inkml:trace>
  <inkml:trace contextRef="#ctx0" brushRef="#br0" timeOffset="3380.0047">10649 8659 690,'9'-13'5,"1"6"-7,3 4 1,1 4 0,2 2 1,3 6-1,1 3 1,3 2 2,1 3-3,1 0 0,5-1-2,5-2 3,3-3 0,9-3-4,4-5 6,6-1 0,5-2 0,4-1 17,5-3 15,2 1-1,4 1-4,2-1-5,2 3-10,2-1-6,3 1-5,2 1 0,2-1-3,2 2 2,1-1-1,0-1-1,3 0-1,2 0 14,1-1 0,-1-1 2,7 2 7,-1-2-3,5-3 0,-1-2 4,2 3 1,0-2-11,2 0 5,1-1-6,1 1-6,4-2 0,0 0-3,4 0-3,-4-1 6,-1 1-3,-3 3 3,-1-2 6,-6 2-6,-4 2 3,-4 2-6,-4 0-1,-4 3 0,-2 1-1,-4 4-2,-4-3-37,-3-8-121,-4-23-258</inkml:trace>
  <inkml:trace contextRef="#ctx0" brushRef="#br0" timeOffset="10154.0144">4071 11064 580,'-3'-12'10,"1"2"9,0 3 4,1 0 8,1 2 16,0 4-9,0-1-18,4 2-20,3 1-4,2 0 7,3 2 2,5 2-2,0-3-1,6-1 0,1 1 4,5-2 3,2-3 8,5-1 7,3 2 9,7 1-5,2 1-4,7 2 12,3 3-24,5 2-4,8 1-6,0 0 0,5 1 1,4-2 0,3-2-1,-1 0-2,2-2 3,0-2-2,4 0-1,2-1 2,1-5-2,5 2 0,3-3 1,3 0 2,4-1 7,1-3 4,4 0 1,2-1-3,1 1-5,1 3 1,1 0-1,1 3-4,-1 1 1,2 2 2,0 1-2,2 1 2,1 3 0,2-1-2,0 1-3,3-1 2,1-1-1,1 0-1,3-2 7,1 3-4,3-4 5,-2-1 1,2 1-1,-1 0 0,-4-1 4,4 1-4,1-1 3,2-3 9,3 1-13,3-2 4,3-1-1,3 2-2,5-2 1,-3 0-1,-1 0-1,0 0-2,-4 2 2,0 3-4,-8 1-1,-1 1 0,-3 2-1,-3 3 5,-3 3 2,0-1 1,-1 0-1,2 0 1,3 0-2,0-2-4,3-1 3,4-2-8,0 0 4,-1 0 2,-4-4-4,1 2-1,-6-3 5,0-2-8,-7 0 8,-6-1-4,-6 2 0,-5 2-4,-5 0 4,-6 5 1,-4 6-5,-8-2-59,-5-11-185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6:47.1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7093 12515 725,'-6'-9'-24,"1"-1"49,3 4 13,1 1-11,1 2 2,3 0-9,5 3-13,3 0-2,5 2 3,3 6 7,5 4 1,5 1-4,4 5-3,6 0-5,6 3-2,5-4-3,4-2 4,5-2-2,4-2-2,4-3 3,3-2-1,5 0 4,5-2 5,7 1 8,7-3-2,9-2-3,8 0-3,9-2-2,5-3-5,5 0 3,3-2-2,1 0 1,0 0 5,1 4 5,-1-2 0,3 2-1,-2 0-6,4 2-4,2-3-2,1-1 2,0-1 3,2 0-3,3-2 5,2-1 12,0 1 7,-1 1-1,-2-1-9,0 2 1,-3-1-7,-8 2-4,-2 0 1,-6-1-8,-3 1 4,-4-1-4,-3 3-3,-4 3 2,-2 0-4,-7 4-60,-5-3-73,-9-11-101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7:09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3281 5198 291,'-8'-6'5,"2"-1"0,-1 2-3,1 2-1,-1-1 0,3 1-1,-2 0 0,1 2-12,0-1-11,0 2 23,1-1 5,-1 1 15,1 0 1,1 0 7,2 0-15,0 0-3,1 0-9,0 1 1,0-1 1,0 0 1,4 0 3,4 0 8,5 0-2,1-2 4,2 0 11,5 2 4,-1 0-13,2 1-3,1 2-4,2 2-8,2 2 0,2 1 1,4-3-5,2 1 2,3-3 1,3 1-1,4-3 0,2-1 4,3 0 3,2-2 4,3-1 1,0 1-3,0-2-3,4-1-5,-1 2 0,4-4 0,0 0 3,3-1 3,0-2 4,2 0 4,2 0 1,2-1-3,0 2-5,2 0-4,-1 0-2,1 2-2,-1 0-2,0 2 1,-3-2 0,-1 2-1,-2 0 1,0-1 0,0 2 3,1 0 19,-1 2-11,1 1-7,-1 1-1,-1 1-1,-2-1-2,-2 0 0,-2 1 0,-2 0-1,2-1 1,-5 0-2,2-3 3,-4-3-1,0 0 0,-1-1 8,0-1 14,-2-1-8,-1-3-9,0 0-2,-1 0 5,-2-3-6,-2 0 2,-2 2 0,-5 0-2,-4 3-2,-4 3 0,-6 7-1,-1 5-2,-11 13-2,-7-1-101,-7-4-195</inkml:trace>
  <inkml:trace contextRef="#ctx0" brushRef="#br0" timeOffset="2932.0042">18293 5172 742,'-2'-13'6,"0"3"1,2 2 11,-1 5-8,1 0 11,-2 1-12,3 2 5,0 0-2,0 0-3,3 0-2,3 0-2,3 1 17,3 3 6,5-1-10,2 6-7,5-3 0,3 2-8,4 0 1,5 0-2,4-2 0,4 0-1,5-2 1,3-1 5,5 1 14,1-2 1,5 0-5,2-1-3,3 0-4,4-1-1,0 1-2,5-1-3,2 2-1,3-2-1,3 1-1,0-2-1,6-3 2,2 0 0,-3-2-1,3 1-1,-2-1 0,-3 0 8,-2 0 11,-3 1-8,-1 2 9,-1-1-9,1-2 0,2 1-1,2 1-7,1-4 0,5 0 1,3-1-5,1 0 6,0 0 0,-1-2 5,-5 4 5,-8 0 3,-7 1-5,-8 1 0,-11 2-1,-7 0-7,-5-1 2,-2 0 6,-2-2-9,5-2-2,8-4 2,7 0-1,4 0-2,4 3-4,-3 7 4,-12 7-5,-14 3-132,-21-8-187</inkml:trace>
  <inkml:trace contextRef="#ctx0" brushRef="#br0" timeOffset="13035.0185">3432 5371 570,'-6'-9'12,"3"2"9,2 3 5,1 1 10,3 0-21,5 0-10,5 0-3,3 1 15,3-1 8,1 3-2,4 0-2,1 0-4,2 6-3,4 2 1,4 2-2,5 2-8,5 0 3,4 1-2,6 1-1,4 0 1,6-2 8,3-2-1,2-2-3,6 1-1,1-4-4,1 2 1,-1 0 1,2 1 2,2 1 5,-1 0-2,1 1-2,1 0-3,5 1 7,1-4 0,2 0 3,1-3 1,3-4-3,1 0 1,2-1 4,0-4-5,1 0 9,-4 2-10,-1-1 0,-4 1-4,-3 1-3,-5 2 0,-2-1-2,-3 0 5,-3 0-5,-2-2-2,-2-1 2,-3-3 2,-1 0 3,-3-1-2,-4-2 2,-2 0 0,-3-1 1,-6 0-7,-1 0 1,-6 1 1,-3-2-5,-3-2 2,-5 2 1,0-2 4,-1-2 5,-3-3 6,0-2 4,-1-1-9,0-1-2,-3 0-5,-2 0-1,-3 2 1,-3 3-3,-5 2 0,-2 3-1,-2 3 2,-2 1-3,-2 3 1,0 0-1,-1 4-2,-1 2-2,-5 0-53,-3-9-178,-9-14-523</inkml:trace>
  <inkml:trace contextRef="#ctx0" brushRef="#br0" timeOffset="19047.027">11148 6433 544,'-3'-8'6,"3"1"5,0 2 17,0 0 5,7 1-16,2 1-14,3 1-1,4-1 0,3 0-1,4-2 0,1 1 0,2-3-1,1 0 2,3-2-2,3 1 0,3-2 3,3 1 8,5-1 5,4 0-1,4 1-1,3 2-4,3 1-3,1 2-3,6 0 2,0 0-3,2-1-1,8 2 1,0-3 0,2 0-1,2-1 3,3 0 11,2 0 7,-1-1 3,0 2-4,3-2-4,0 1-7,2-1-6,-1 0 0,-2-1-2,6 0 0,-1 0-2,-1-2 2,1 2-1,-3-1 0,-2 0 2,-5 3-1,-5 0 8,-6 2-3,-3 1 4,-7 0-7,-1 0 0,-6 1 3,-4-1-3,-4-1-1,-4 0 2,-3-1-1,-2 0 0,-4 2 0,0 1-1,-1 3-2,-1 7-1,-2 1-2,-3-8-108,-17-17-402</inkml:trace>
  <inkml:trace contextRef="#ctx0" brushRef="#br0" timeOffset="22287.0316">11359 8818 553,'2'-12'1,"-1"1"4,1 3 4,2 3 7,1 0-8,1 3 5,4 0-7,1 1-6,3 2 3,5 0 2,3 0-1,3 2-2,2 1 1,3-2 2,4 2-4,2-1 2,2 0-1,4-2 3,5 3 3,3-4 7,4 3 1,2-1-2,4 1-5,3 0-5,0 0-2,3 1 0,0 0 1,-1 0-3,3-1 3,-2-1-2,0 1 1,2-1-1,-1-2 0,0 1 10,2 1 12,0-3-4,-3 0-3,-1 0 0,1-1 4,-4 0-3,-1 2-8,-2 0 1,-2-3-1,-2 3-1,-3-3 0,-5-1 1,-2 0 5,-4-2 1,-3 1 0,-3-2 1,-2-2-4,-4 1-4,-3-1 2,-3 3-1,-3 0-2,-3 3-4,-4 3-2,-6 9-1,-7 6-26,-13-1-150,-18-7-258</inkml:trace>
  <inkml:trace contextRef="#ctx0" brushRef="#br0" timeOffset="40465.0575">20211 9148 935,'-12'-10'-32,"3"0"3,0 3 26,3 4 5,0-1 0,2 1-3,1 1-5,-1 0 0,0-1-12,-1-1 11,-2 0 7,0 1 1,-1-1 9,0 1 6,-2-1-2,1 1 0,1 2 3,1-1-1,1 0-4,2 0-5,1 2 2,1-2 0,-1 2 0,2-3-4,-3 3 2,2-2 0,-4 1-4,-1-2 5,-3 0 0,0-1 9,-3 0 5,0 0 6,-3-3-3,-1 2-5,0-2 0,-2 1-7,0-2-3,-3 2 3,1-2-5,-3-1 0,0 2 4,-2 1 1,-1-1-4,-4 1-5,-1 1-1,0-1-2,-7 0 1,0 1-2,-5-2 2,-1 0-1,-3-1-1,-3 2 1,-3-2 0,-4 1 2,-1-2-2,-3 1-2,-3 0 2,-1 1 4,-3-3 1,0 1 2,-3 1-4,1-2 0,-2 1 2,0-1-3,0 1 0,-3 1 0,0-1-1,-5 2 1,-2 1-1,-4 1 1,-3 1 0,-3 1-2,0 1 0,-2-1 3,0 2-1,3 0 6,0-2 4,4 3 2,-2 0-4,2-1-2,0 2 0,0 1 1,-1 2-5,1 1-3,0 1-2,0 0 0,0 2 1,4 0-2,1 2 2,0-2 0,1 1 0,2 0-1,2 2 1,4-1-1,-4 1 1,6 2 0,-1 0 0,2 4-4,-1 0 6,0 4-3,0 2-2,2 5 5,-1 2-7,-1 4 4,2 0 0,-1 3 0,1 1 2,1 2-2,-4 1-1,3 3 2,0 1-1,4 5 1,0 1 1,4 5 11,8 2-2,7 2-4,8-2-6,8-1 2,9-1-4,6 1 2,8-2-2,4-3 5,1 1-4,5-1-1,4-3-1,2 0 2,4-4 1,4 1-1,1-3-3,8-1 6,5-1-8,7-5 2,8-2 4,9-5 1,9-2 1,8-2 1,6-2-6,8-2 6,3 1-2,5 1 0,-1 1-2,5 0 0,-1 0-1,3 3 0,-1-3 2,3 1-4,0-1 0,3 0 0,2 0-3,0-2 1,2-1 4,0-1-4,3 2 2,0-1 1,1 1 3,1 0-3,0-3 3,2 1-2,0-2-1,3-2-2,0-1 2,1-4-2,1-1 3,1-5-2,0-1 3,0-1-2,0-1 2,0-1 2,-2 1-2,3-2 1,-3 0-1,2-1 0,1-3 0,2-1 0,3-2-2,0-5-7,5-2 2,1-2 3,3-3 2,1 0-3,-3 1-6,-1 2-13,-4-4-61,-8-8-86,-8-17-307</inkml:trace>
  <inkml:trace contextRef="#ctx0" brushRef="#br0" timeOffset="46397.0659">20082 11929 988,'-20'-15'-25,"5"7"20,-4 3-9,-2 2 3,-1 1-18,-5 0-2,-4 2 10,-3-1-6,-5-1-10,-6 0-5,-5-5 34,-5-1 10,-5 1 2,-9-2 13,-4 4 34,-7 0-4,-4 5-10,-7 0-5,-7 4-9,-5 5 0,-3 2-9,-7 1-4,0-3-7,2-1 6,1-3 7,4-5 8,4-3-2,5-9 0,1-2 3,4-1 4,2-3 2,0 0-5,0 2-3,0-1-10,-2 2-11,0 2 4,1 1-6,-2 5 1,0 0 0,1 1 0,-2 2-2,-3 1 5,0 2-6,-2 0 2,-1 1-1,-2 0 2,0 5 0,-2 1 0,1 4 0,2 3 4,-1 6 4,1 3-3,0 7-4,0 4 3,1 4-4,-1 5 0,2 2-2,-1 5 2,3 1-2,1 2 2,4-1-1,4-1-1,9-4 3,7-4-1,9-3-1,9-5-1,10-5 6,5 1-1,7-2 4,5 1 0,3 2 0,4 3-2,2 0-4,4 5-1,2 4 0,2 3 0,4 0 1,3 5-2,3 1 2,5-2-4,7-2 5,6-1-2,6 1-1,8-4 1,5 1 0,4-4 0,4 1-1,4 1 2,2-2-4,3 1 4,2 1-1,2 1 1,1-1 0,4-3-2,6-2 1,4-4-3,8-5 4,5-3-1,7-5-1,5-1-1,5-5-4,3-1 3,6 0 5,1-2-2,1 3-1,-1-2 0,-1 3 1,-1 1-1,-1-3-1,-1 3 0,1-2-2,1-1 1,3-3 0,3-4 0,5 0 2,1-5 1,4-2-1,0 2 0,2-3 0,1-2 3,-5 1-2,2-1 0,-3 0-2,0-2 3,-1-1-1,1-1 2,2-3 0,4-2 3,3-4-5,3-2-1,0-2 2,0-4-2,-5-1 1,-3 0-2,-6-1-4,-12 1 4,-9 0 2,-9 1-1,-8-2 0,-10-1 0,-5-4 2,-5-5-1,-2-5 1,-3-5-1,-2-5 0,-3-6 1,-5-3-2,-7-1 4,-6-2-3,-10 4 2,-9 0 7,-11 4-1,-7 2 3,-10 0-2,-8 3 14,-7 2-10,-1-4 3,-2 1-4,0-3-1,2 1-7,-1-3 2,2 2-8,-2 0 1,-5 2 3,-3 4-5,-6 2 5,-6 5-3,-11-1-2,-5 6 1,-11 2-2,-7 5 2,-7 5 1,-5 4 3,-5 2-3,-4 5 1,0 4-2,1 4-3,3 3-2,5 2-27,3-8-125,4-11-276</inkml:trace>
  <inkml:trace contextRef="#ctx0" brushRef="#br0" timeOffset="51479.0731">9248 9624 895,'-27'-20'4,"3"-1"-3,1-1 6,4 0-5,0-2 11,1-2-5,0-1-4,-2-1-2,-1-2 0,-3 1-1,-4 0-1,-6 0 1,-1 1 0,-6 0 0,-4 1-1,-6 1 2,-7 2 0,-3-1-2,-7 3 1,-5 1 0,-6 1-1,-3 2 5,-3 0 16,-2 2-9,-6-1 3,3 1 0,-3 0-10,0-1 1,-2-2-1,0 2 9,-2 0 0,0 2-7,-1 1-1,-1 0 9,-2 6-11,-2 1 16,1 2-14,-2 5-3,-1-1-4,-2 3 3,-1 3-1,1 1-1,-1 2 0,-1 1 1,1 3 0,-2 3-1,1 4 8,1 5-7,2 3 0,3 5-2,3 6 1,7 4 1,1 4 2,5 6-2,7 2-4,5 1 6,8 3-4,5 0 1,11-1 0,6 1 1,7 0-1,6 2-2,2 0 2,5 1 1,2 1-1,4 1-2,4-1 4,4 2-3,4 1 2,7 3-1,9 0 2,9 0-1,10 2 1,11-2-1,8-5-3,8-3 5,7-4-4,5-3 0,4-3 0,2-3 4,4-4-3,5 1-2,1 0 4,6-1 1,7-2 1,7 0 6,6-2-3,8-5-4,7-1 6,4-6-3,2-2-5,7-6 0,1-2 2,0-3 0,4-3 0,-1-3-1,2-2 0,1-3 7,3-2 3,-2-5 0,1-7 2,2-7-5,3-6-3,1-4-2,-2-5-1,0-3 0,-5-3-4,-4-1 3,-10 1-1,-7 1 0,-7 1 1,-11 1 1,-8 1 1,-8 1 1,-4-3 2,-8-4 0,-6-4 1,-5-6-5,-5-7-1,-7-7 9,-9-3-5,-9-3-3,-11-1-3,-13 2 7,-12 1 13,-9 0-11,-16-1 0,-10-1-8,-12-2-1,-9-3-1,-8 0 3,-8-4 0,-6 2-5,-6-1 6,-7 0-3,-4 1 3,-7 3-4,-4 5 2,-8 0-3,-5 6 1,-10 4 2,-4 7-2,-4 8 2,-8 12-2,-2 15-24,-5 17-46,-8 6-106,-15 12-311</inkml:trace>
  <inkml:trace contextRef="#ctx0" brushRef="#br0" timeOffset="53131.0755">8830 12180 968,'-32'-25'-31,"-1"4"34,0 3 20,-2-1-20,-3 4 2,0 1-3,-4 2 5,-2-1-4,-4 0-2,-3 0 1,-3 1-1,-4-4 2,-3-1 15,-4-3-16,-4-1 7,-1-2 27,-2-2-27,-4-1 18,-2 2 8,1 2 1,-4 3-9,0 4-3,-5 5-14,1 4-4,-4 4-4,-4 2-1,0 2 1,-3 2-2,3 0 0,-3 1 1,0-1 0,-2-1 0,-2 1-1,-1 3 2,0 0-3,-1 3 0,1 3 3,0 8 1,-2 4-6,-1 6 3,2 6 1,1 5-1,1 5 1,3 0-3,1 3-1,2-3-3,2 2 3,3 0-6,5 1 8,1 1 1,7 0 0,6 4 2,8 3-3,8 3 3,6 7 5,10 7 0,10 7 5,8 10-6,8 6-2,10 1-2,4 1-2,13-2 4,7-6-5,9-6 0,8-5 1,8-6-2,7-7-1,8-6 3,7-6 5,8-8 0,4-4-3,5-3 6,5-3-5,3-2-5,5 1 9,4-1-4,5-2-3,3-2 2,5-3-7,4-7 10,1-5-7,3-5 5,2-5-2,0-3-2,1-3 4,2 1-2,2 0 2,-1 0-2,2 4 8,1 1-2,-1-2 15,0 2-15,-2-3 2,0-2-5,-1-4 2,1-5-2,0-7-1,2-5-2,-1-4 1,0-7-1,-3-1 2,-2-4-2,-3 0-1,-6-1 1,-4 0 0,-4 0-1,-4-3-2,-6-1 2,-4-3 3,-5-2-4,-5-5 2,-6-3 0,-7-4-1,-9-1 2,-8-5-1,-8 0-4,-11-1 5,-9 0-3,-10 1 5,-7 1-3,-10 1 1,-9-1 1,-11-2 4,-9-1-5,-7-3 2,-10-3 3,-5-5-1,-7-7-5,-6-2 0,-3-4 0,-4-2-1,-4-1-4,-5 2 1,-7 6 0,-6 7-8,-11 10-4,-9 10 10,-11 15 1,-8 14-8,-13 17-10,-7 19-6,-5 23-34,-7 16-81,-10 14-154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8:22.8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21908 3867 582,'-20'-5'57,"4"2"-50,1 0-5,5 1-2,1-1 0,1 1-1,2-1 4,1 1 0,2 0 16,1 1 31,1 0-10,-1 0 4,2 1-24,-2 0-9,2 0-5,0 0 2,0 0-4,1 0-3,-1 0 0,0 0 2,0 0 6,0 0 8,1 0 4,-1 0-5,0 0 7,0 0 3,0 0-11,0 0 1,1 0 3,1 0-5,-2 1-3,3 2 17,4 0 36,1 2-46,3-1 4,1-1-6,3-1 6,3 1-10,2-3 4,2 2 0,4-2-9,1 2-2,3 1-1,2 0-2,1 0 0,2 1-1,2 3 0,-1-2 0,1-1 0,1 0 0,0 1-1,0-1 1,-3-3 1,1 2-2,-2 0 1,-2 0 0,-3-1 1,1 3 3,0-3-1,-1 2-1,3 1-2,0-2 0,4 1 1,-1 2-4,1-1 5,-1-1-3,-3 1-2,2 0 5,-3 0-6,0-2 4,0-1 0,0-2 5,-2 0 16,2-2-2,0-1 1,-2 1-6,-4 0-8,1 1 1,-4 1 0,-3 0-6,-3 0 1,-2 0 1,-1 0 0,-4 1 7,0 0-1,-1 0 4,-3-1-3,1 0-5,-2 0-3,0 2-1,2-1-2,1 3-1,-12 1-54,-22-5-245</inkml:trace>
  <inkml:trace contextRef="#ctx0" brushRef="#br0" timeOffset="8912.0126">1184 3842 695,'-3'-11'2,"0"0"5,2 2 6,1 0 9,0 0-4,0 1-5,0 2-5,2 0-4,-2 1-3,3 0 0,-1 1 0,1 1-1,0-1 0,-1 0 1,1 1-1,-2 2 1,0-1-1,0-1 2,-1 3 8,2-1 7,-1 0 2,1 0-11,3-1-6,2 0 1,2 0 5,3-1 0,-1 2 0,5-1-4,-2 0-1,4 1-2,-1 0 0,4 1 1,-2 0-1,2 0 1,2 0-4,3 1 7,3 0-2,3 0 0,-1-1-1,5 0 0,2-1-2,2-3 1,2 0 2,3-1-2,0-2 1,2 1-6,1-1 6,0-1-2,-1 2 2,1-3 2,0-2 4,0 2 13,-3 1-5,0-3-2,-3 3-1,0-1 1,-5 3-4,-1 0-2,1 2 4,2-2-4,-2 2 0,3 0-1,-2 0 1,0 0 2,-2-1-3,-3 1-3,0-1 0,-3 0-1,-5 0-1,-2 1 0,-2 0 0,-3 0 1,-4 2 2,-2 1-2,-4-1 3,-1 1-1,1-1 2,0 1-2,6 1-5,2 1 0,2 5-4,-5-6-101,-10-11-236</inkml:trace>
  <inkml:trace contextRef="#ctx0" brushRef="#br0" timeOffset="15866.0226">12088 4455 624,'-5'-1'-1,"1"-1"3,3 1 0,0 1 3,0 0-1,1 0 2,0 0 17,0-2-3,0 2-10,0 0-9,2 0-1,4 2-3,3 1 10,5 2 1,2-1 0,6 0-5,2-1-1,7-2 0,1-1 2,3 0 8,2 0 8,1 0-2,2 0-3,2 0 2,5 0 1,1 0 3,7 0-5,3-2-5,3 0 1,5-2 0,1 1 0,0-1-3,2 1-1,0 1-2,0 2-1,-1 0-1,1 0 2,0 0 0,1 3 0,2-1 2,0 1-2,1-2 0,2-1 3,0 0 3,1-4 1,1-3-2,-1 0 5,-1 0-2,1 0-3,-3 2-7,3 5-3,-3-4-3,-8-13-91</inkml:trace>
  <inkml:trace contextRef="#ctx0" brushRef="#br0" timeOffset="22658.0322">11345 9938 587,'-4'-8'6,"2"5"5,0 0 8,2 3-6,0-2-2,0 1-3,0 0 10,0-3-5,0-1 11,4 0 1,0-4 8,3 1 8,-1-3 4,0 2-2,1 1 6,1-1-22,1 2 4,3-1-27,2 0 5,4 1-6,2 0 4,3 3-3,0 0 5,2 3 1,2 1-3,2 1 3,1 5-1,3 1-9,4 0 8,1-2-7,7 0 2,3 0-1,3-2-1,7-2 2,2-1 3,3 0 7,4 0 6,-2 0 2,3-1-1,0 0-4,2 1-4,1-2-2,-1 0-1,-1 2-5,2-2 1,-5 0 3,-3 1 5,-4 1 6,-2-2 0,-3 1-5,-3 1 3,0 0 1,-3-3-9,-4 1-1,-5-2-1,-2-1 3,-3 1-4,-5-2 0,0 1-2,-4 2-2,-4 5-2,-9 9-6,-13-2-128,-16-9-265</inkml:trace>
  <inkml:trace contextRef="#ctx0" brushRef="#br0" timeOffset="27200.0387">20443 10089 582,'-21'-6'4,"-3"4"0,0 0 19,-1 0 46,3 3-15,1-2-14,3 1-6,4-3 11,3-1 13,4-2 2,1-1-4,2 0-3,2 0 2,1 2-24,-1-2 7,1 4 5,1 2 6,-1-1 8,0 2-11,1 0-2,6 2-14,4 2-14,7 3 5,8 0 7,8 0 2,7-2-7,9-1-7,8-3-7,7-3 2,8-1 1,2-5-1,4-1 3,0 0-3,1 1 1,-4-1-1,-6 5-7,-2-2 2,-4 1 1,-3 2-1,-4-2 8,-3-1 1,-3 0-1,-6-1-6,-2-1 6,-1 0-3,-6-2-1,-2 3 0,-6-1-4,-5 1-6,-4 4 3,-4 3-12,-7 1-92,-7-6-165,-6-11-461</inkml:trace>
  <inkml:trace contextRef="#ctx0" brushRef="#br0" timeOffset="36274.0516">22024 9408 1045,'-10'-16'4,"-3"1"-9,4-1-30,0 4 36,4-2 3,5 0-1,0-4-2,9-2 0,3-6 0,5-3-3,0-4 4,2-2-1,-2 0 1,-5-2-1,-6 2-1,-5-1 1,-6 2 2,-9 1 0,-7 3 6,-4-1 2,-6 4 3,-5 1 4,-1 1-1,-2-2-1,-3 2 2,-1-2-4,-1 1 7,-1-1-9,-1 2-3,-1 0 7,-1 2 1,-2 3-3,-4 5-3,-1 1-5,-3 3 0,-4 5-4,0 0-1,-1 5 0,0 0 0,-2 4 0,0 2-1,1 0 1,-1 2 3,1 0-5,0 3 5,0-2-4,2 6 2,-3 0 0,3 5 0,-1 4 4,1 3 0,1 3 0,2 5 3,6 0 8,2 5-6,4 0-6,7 1-3,4 1-1,6 3-3,2 0 5,6 2-3,1 4-2,3 6 6,2 4-3,1 10-1,2 7 1,3 6 4,-1 5-2,5 4 0,2 0-5,5 0 7,4-4-5,8-5-1,7-7 1,8-4 0,9-6 1,6-3 0,10-3-1,6-1 1,10-3-3,6-5 10,8-4-6,11-9 2,15-12-3,17-17-1,21-23-3,29-39-44,24-43-178</inkml:trace>
  <inkml:trace contextRef="#ctx0" brushRef="#br0" timeOffset="38994.0554">20344 12917 797,'3'-10'-1,"-2"4"4,0 5-2,-1 0 1,2-1-1,-2 3-1,0-2 2,0 1-2,0 0 2,0 1 3,0-1 7,0 0 9,0 0 13,0 0 13,1 0-2,-1-1-6,-1 1-14,1 0 7,0 0 12,0 1-18,0-2-3,0 2 18,0-2-19,0 1 5,0 0 4,0-1-14,0 2 3,0-2-4,1 0 0,-1 0 4,6-3 3,2-4 4,5-3-22,7-4 0,8 1-4,6 0 12,7 0-2,8 1-2,3 4-4,5 2-2,2 2-2,-2 2 1,1 2-2,-3 0 4,0 3-6,-3 3 3,0-1-1,-1-1 0,1 0 1,1-3 0,2 0 1,2-3-4,2-3 5,-1-5 9,-2 2 6,-3-1 7,-5 0-9,-7 3-3,-8 5-6,-10 4-2,-18 5-8,-16-7-185</inkml:trace>
  <inkml:trace contextRef="#ctx0" brushRef="#br0" timeOffset="45438.0647">20915 12743 450,'-3'-9'9,"0"1"-9,0 3 3,0-2-2,-1 2 0,3-3 3,-1 1-3,1 0 5,1 0 20,-2 1 21,4 1-2,-1 3 16,1-1-2,-1 3-20,2-1-27,1 0-3,2 2-6,5-1 1,8-1 3,11 0 3,12-4 5,13-2-7,10-3-5,8 1-3,0-2-7,1 2-10,-9 0-2,-7 1-5,-6 4 6,-6 1 11,-7 1 5,-4 1 0,-6 1 4,-1 2 11,-8-1 7,-2 1-4,-5-2 1,-4 0 0,-3 0-4,-3-1-1,-2 1-5,-3 2-4,-11 1 1,-11 6-5,-12 7 3,-11 6-4,-15-1-30,-8-8-241</inkml:trace>
  <inkml:trace contextRef="#ctx0" brushRef="#br0" timeOffset="48608.0691">3294 9878 625,'0'-25'7,"0"4"-7,0 6 2,0 0 0,0 2-1,4 3-1,-3 2 2,0 2 8,1 1 5,0 5 25,1-2-30,0 4-18,2 2 25,3 1 24,1 3-10,2-2-9,4 2-9,5-1 0,3 1 2,5-3-2,3 1 16,7-2-3,3 2-9,4-1 4,3 0-1,3 1 1,1-2 3,1 1 2,5-1-1,1-2-1,3 1 7,2-6 1,3 2-4,-1-6 1,-2 0 2,-1-1-4,-3-5-7,-6 0 1,-2 0 1,-6 0 5,-4 1-5,-6 5-7,-1 5-13,-2 7 1,-2 13-11,-9-3-133,-10-11-191</inkml:trace>
  <inkml:trace contextRef="#ctx0" brushRef="#br0" timeOffset="49518.0704">3608 12832 830,'-7'-8'15,"2"2"0,3 6 4,2-1-12,4 1-7,3-2 0,3 2 4,7 3 9,4-3 18,5 2 8,5-2-16,5 1-4,4 0 18,5-3-18,4 0-16,3-5 5,5-3-4,3-4 2,6-4 7,4-1 14,3-5-10,2-1 3,3 2-11,1 8-8,5 11-1,1 19-3,-5 25-1,-15 13-92,-28-5-699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09:25.8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1952 6135 302,'-6'0'6,"0"1"-5,5-1 8,0 1 5,1-1-1,1 2-8,2 1-2,4 0-1,1 1 4,4-1 0,3 1 0,3-1 1,3-3 4,5 3-3,2-3 10,7 1 1,0 0 2,3 1-4,3 0-5,4 1-1,6 3-5,0 0 0,4-1 0,3 2-4,2 0 0,2-2 0,1 1 0,3-2 1,5-4-2,5 0-1,4 0 1,3 0 2,4-3 5,3 2 4,0-1 0,0 2-5,-1 1 1,1 4-1,-3 2-3,2 3-6,-3-1 7,1 2-7,0 1 3,3-3-1,3-2 1,1-1 0,4-5 3,2 1-4,5-2-2,1-3 8,1-2 10,3 0 8,-3 4-2,-1 2-13,1-1-1,-2 7-5,-1 3 0,-2 2-4,-2 4 3,0-2 0,-1-1-5,-1 0 7,1-4-3,-2-3-2,-1-4 2,1-2-1,-2 0 3,-1-6-2,0-2-1,-5-1 0,-1-2 2,-3 0-1,-5 1 6,-5 0-2,-2 1 4,-7 2-3,-3 3-2,-1-2 8,-2 6-11,3 3 1,0 10-1,-4 3-20,-10-2-155</inkml:trace>
  <inkml:trace contextRef="#ctx0" brushRef="#br0" timeOffset="1922.0028">3117 6716 428,'5'-7'3,"2"2"-1,1 2-1,3 1 0,1 1 0,1-1 0,2 2 4,4 0 2,2 3 6,3 0 6,5 4-9,3 2 2,5 3-6,3 1-4,3 3-1,3-1 2,3 2-2,0-5 1,2 1-1,4-4 1,1 0-2,5-6 2,2-3 0,4 0-1,4-3 0,-2-3 7,5 2 18,-1 2-6,-2 2-5,1 4-12,-3 6 1,-2 3-1,0 4-3,1 0 0,0 2 2,0-1-1,3-2 0,-1 0 0,6-3 1,-3-4-2,3-1 1,1-5 0,1 0 1,4-1-2,1-1 0,3-1 1,0 2-1,0 1 1,1 2-2,-1 0 2,-1-1-1,-1 0 0,0 0 0,1-2 1,-3-2 0,-1 0-2,1 0 2,2-4 0,1-1 9,0-3 7,3-2 4,0 2-12,-1 0 1,-3-2-3,-1-1 2,0 1-4,-2-2 1,0-1 20,-2-1-15,0 0-2,-4 1 1,-7 3-3,-2 1-3,-4 7-1,0 3-1,0 14-2,-3 7-1,-8 2-85,-16-6-239</inkml:trace>
  <inkml:trace contextRef="#ctx0" brushRef="#br0" timeOffset="3892.0056">1618 7761 365,'0'-4'11,"0"3"-7,8-1-4,2 2 1,9 0 1,2-1-1,8-1-1,3 2 0,2 0 1,5 2-1,1-1 0,1 6 0,0 5 0,-2 0 1,4 3 1,0 0-5,4 1 6,-1-3-3,2-2 0,1-1-2,2-5 4,6-2 3,0-2 3,6-1 2,3 0 8,1-4 1,4 1-3,2-1 0,4 0-6,3 0 8,3-1-3,2 2-4,4-1-3,1-1 1,4 2-2,0-2 0,1-1 0,4 1 0,-1-3-1,0 1 0,0-2-2,-1 0 5,-1 0-1,0-2 1,-3 0-2,-1-1 0,0 1-7,0-1 2,0 3 0,1 1 0,0 8 1,1 0 1,1 13-1,-3 6-6,-3 4-105,-7-3-353</inkml:trace>
  <inkml:trace contextRef="#ctx0" brushRef="#br0" timeOffset="4482.0064">12668 8857 470,'4'-16'14,"3"3"-8,0 5 5,0 4-8,1 4-2,-1 3-5,-1 6-1,1 3-43,-4-2-44,0-1-202</inkml:trace>
  <inkml:trace contextRef="#ctx0" brushRef="#br0" timeOffset="4592.0066">12735 8907 614,'2'-3'5,"-1"4"-5,-3 9-25,-6-1-171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6F340-4C07-4AF3-BC75-00467FB491A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6D40-32AD-469C-A39C-55025A97E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73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143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4: Secure System Architecture and Access Control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524000" y="302895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Sandeep K. Shukla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Indian Institute of Technology Kanpur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9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display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4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7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4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60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9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4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7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4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7783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7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9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4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7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4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0166" y="1593057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2840" y="3218040"/>
              <a:ext cx="1086840" cy="1082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1680" y="3206160"/>
                <a:ext cx="1109880" cy="11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9560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Reminder: 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What’s a privilege?</a:t>
            </a:r>
          </a:p>
          <a:p>
            <a:pPr lvl="1"/>
            <a:r>
              <a:rPr lang="en-US" dirty="0"/>
              <a:t>Ability to access or modify a resource</a:t>
            </a:r>
          </a:p>
          <a:p>
            <a:r>
              <a:rPr lang="en-US" dirty="0" smtClean="0"/>
              <a:t>Assume </a:t>
            </a:r>
            <a:r>
              <a:rPr lang="en-US" dirty="0"/>
              <a:t>compartmentalization and isolation</a:t>
            </a:r>
          </a:p>
          <a:p>
            <a:pPr lvl="1"/>
            <a:r>
              <a:rPr lang="en-US" dirty="0" smtClean="0"/>
              <a:t>Separate the </a:t>
            </a:r>
            <a:r>
              <a:rPr lang="en-US" dirty="0"/>
              <a:t>system into </a:t>
            </a:r>
            <a:r>
              <a:rPr lang="en-US" dirty="0" smtClean="0"/>
              <a:t>isolated compartments</a:t>
            </a:r>
            <a:endParaRPr lang="en-US" dirty="0"/>
          </a:p>
          <a:p>
            <a:pPr lvl="1"/>
            <a:r>
              <a:rPr lang="en-US" dirty="0"/>
              <a:t>Limit interaction between </a:t>
            </a:r>
            <a:r>
              <a:rPr lang="en-US" dirty="0" smtClean="0"/>
              <a:t>compartments</a:t>
            </a:r>
          </a:p>
          <a:p>
            <a:r>
              <a:rPr lang="en-US" dirty="0" smtClean="0"/>
              <a:t>Principle of Least Privilege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system module should </a:t>
            </a:r>
            <a:r>
              <a:rPr lang="en-US" dirty="0" smtClean="0"/>
              <a:t>only have the </a:t>
            </a:r>
            <a:r>
              <a:rPr lang="en-US" dirty="0"/>
              <a:t>minimal privileges needed for </a:t>
            </a:r>
            <a:r>
              <a:rPr lang="en-US" dirty="0" smtClean="0"/>
              <a:t>its intended purposes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65840" y="3194640"/>
              <a:ext cx="6291000" cy="1350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7200" y="3187440"/>
                <a:ext cx="6311160" cy="13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007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Mail Agent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Receive and send email over external network</a:t>
            </a:r>
          </a:p>
          <a:p>
            <a:pPr lvl="1"/>
            <a:r>
              <a:rPr lang="en-US" dirty="0" smtClean="0"/>
              <a:t>Place incoming email into local user inbox files</a:t>
            </a:r>
          </a:p>
          <a:p>
            <a:r>
              <a:rPr lang="en-US" dirty="0" err="1" smtClean="0"/>
              <a:t>Sendmail</a:t>
            </a:r>
            <a:endParaRPr lang="en-US" dirty="0" smtClean="0"/>
          </a:p>
          <a:p>
            <a:pPr lvl="1"/>
            <a:r>
              <a:rPr lang="en-US" dirty="0" smtClean="0"/>
              <a:t>Traditional </a:t>
            </a:r>
            <a:r>
              <a:rPr lang="en-US" dirty="0"/>
              <a:t>U</a:t>
            </a:r>
            <a:r>
              <a:rPr lang="en-US" dirty="0" smtClean="0"/>
              <a:t>nix </a:t>
            </a:r>
          </a:p>
          <a:p>
            <a:pPr lvl="1"/>
            <a:r>
              <a:rPr lang="en-US" dirty="0" smtClean="0"/>
              <a:t>Monolithic design</a:t>
            </a:r>
          </a:p>
          <a:p>
            <a:pPr lvl="1"/>
            <a:r>
              <a:rPr lang="en-US" dirty="0" smtClean="0"/>
              <a:t>Historical source of many vulnerabilities</a:t>
            </a:r>
          </a:p>
          <a:p>
            <a:r>
              <a:rPr lang="en-US" dirty="0" err="1" smtClean="0"/>
              <a:t>Qmail</a:t>
            </a:r>
            <a:endParaRPr lang="en-US" dirty="0" smtClean="0"/>
          </a:p>
          <a:p>
            <a:pPr lvl="1"/>
            <a:r>
              <a:rPr lang="en-US" dirty="0" smtClean="0"/>
              <a:t>Compartmentalized design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88200" y="1827720"/>
              <a:ext cx="5574960" cy="2725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78840" y="1821960"/>
                <a:ext cx="559008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6432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Basics </a:t>
            </a:r>
            <a:r>
              <a:rPr lang="en-US" sz="3600" dirty="0" smtClean="0"/>
              <a:t>(before examples)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Isolation between processes</a:t>
            </a:r>
          </a:p>
          <a:p>
            <a:pPr lvl="1"/>
            <a:r>
              <a:rPr lang="en-US" dirty="0" smtClean="0"/>
              <a:t>Each process has a UID</a:t>
            </a:r>
          </a:p>
          <a:p>
            <a:pPr lvl="2"/>
            <a:r>
              <a:rPr lang="en-US" dirty="0" smtClean="0"/>
              <a:t>Two processes with same UID have same permissions</a:t>
            </a:r>
            <a:endParaRPr lang="en-US" dirty="0"/>
          </a:p>
          <a:p>
            <a:pPr lvl="1"/>
            <a:r>
              <a:rPr lang="en-US" dirty="0" smtClean="0"/>
              <a:t>A process may access files, network sockets, ….</a:t>
            </a:r>
            <a:endParaRPr lang="en-US" dirty="0"/>
          </a:p>
          <a:p>
            <a:pPr lvl="2"/>
            <a:r>
              <a:rPr lang="en-US" dirty="0" smtClean="0"/>
              <a:t>Permission granted according to UID</a:t>
            </a:r>
          </a:p>
          <a:p>
            <a:r>
              <a:rPr lang="en-US" dirty="0" smtClean="0"/>
              <a:t>Relation to previous terminology</a:t>
            </a:r>
          </a:p>
          <a:p>
            <a:pPr lvl="1"/>
            <a:r>
              <a:rPr lang="en-US" dirty="0" smtClean="0"/>
              <a:t>Compartment defined by UID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rivileges defined by </a:t>
            </a:r>
            <a:r>
              <a:rPr lang="en-US" dirty="0"/>
              <a:t>actions allowed on </a:t>
            </a:r>
            <a:r>
              <a:rPr lang="en-US" dirty="0" smtClean="0"/>
              <a:t>system resources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2680" y="2736360"/>
              <a:ext cx="5333400" cy="1254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54760" y="2730600"/>
                <a:ext cx="534852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6291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Qmail</a:t>
            </a:r>
            <a:r>
              <a:rPr lang="en-US" dirty="0" smtClean="0"/>
              <a:t> design</a:t>
            </a:r>
          </a:p>
        </p:txBody>
      </p:sp>
      <p:sp>
        <p:nvSpPr>
          <p:cNvPr id="5325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Isolation based on OS isolation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Separate modules run as separate “users”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Each user only has access to specific resources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Least privilege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Minimal privileges for each UID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Only one “</a:t>
            </a:r>
            <a:r>
              <a:rPr lang="en-US" sz="2400" dirty="0" err="1" smtClean="0"/>
              <a:t>setuid</a:t>
            </a:r>
            <a:r>
              <a:rPr lang="en-US" sz="2400" dirty="0" smtClean="0"/>
              <a:t>” program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setuid</a:t>
            </a:r>
            <a:r>
              <a:rPr lang="en-US" sz="2000" dirty="0" smtClean="0"/>
              <a:t> allows a program to run as different users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Only one “root” progra</a:t>
            </a:r>
            <a:r>
              <a:rPr lang="en-US" sz="2400" dirty="0"/>
              <a:t>m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/>
              <a:t>r</a:t>
            </a:r>
            <a:r>
              <a:rPr lang="en-US" sz="2000" dirty="0" smtClean="0"/>
              <a:t>oot program has all privileges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48440" y="4492440"/>
              <a:ext cx="1968120" cy="6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40160" y="4484160"/>
                <a:ext cx="19843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6087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</a:t>
            </a:r>
            <a:r>
              <a:rPr lang="en-US" dirty="0"/>
              <a:t>-queue</a:t>
            </a: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0" name="Freeform 20"/>
          <p:cNvSpPr>
            <a:spLocks/>
          </p:cNvSpPr>
          <p:nvPr/>
        </p:nvSpPr>
        <p:spPr bwMode="auto">
          <a:xfrm>
            <a:off x="457200" y="1600200"/>
            <a:ext cx="457200" cy="74295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1" name="Freeform 21"/>
          <p:cNvSpPr>
            <a:spLocks/>
          </p:cNvSpPr>
          <p:nvPr/>
        </p:nvSpPr>
        <p:spPr bwMode="auto">
          <a:xfrm flipH="1">
            <a:off x="7848600" y="1543050"/>
            <a:ext cx="457200" cy="74295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2" name="Text Box 22"/>
          <p:cNvSpPr txBox="1">
            <a:spLocks noChangeArrowheads="1"/>
          </p:cNvSpPr>
          <p:nvPr/>
        </p:nvSpPr>
        <p:spPr bwMode="auto">
          <a:xfrm>
            <a:off x="914401" y="2171701"/>
            <a:ext cx="2778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Incoming </a:t>
            </a:r>
            <a:r>
              <a:rPr lang="en-US" dirty="0" smtClean="0">
                <a:solidFill>
                  <a:schemeClr val="hlink"/>
                </a:solidFill>
              </a:rPr>
              <a:t>external </a:t>
            </a:r>
            <a:r>
              <a:rPr lang="en-US" dirty="0">
                <a:solidFill>
                  <a:schemeClr val="hlink"/>
                </a:solidFill>
              </a:rPr>
              <a:t>mail</a:t>
            </a:r>
          </a:p>
        </p:txBody>
      </p:sp>
      <p:sp>
        <p:nvSpPr>
          <p:cNvPr id="54293" name="Text Box 23"/>
          <p:cNvSpPr txBox="1">
            <a:spLocks noChangeArrowheads="1"/>
          </p:cNvSpPr>
          <p:nvPr/>
        </p:nvSpPr>
        <p:spPr bwMode="auto">
          <a:xfrm>
            <a:off x="5464177" y="2114551"/>
            <a:ext cx="271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I</a:t>
            </a:r>
            <a:r>
              <a:rPr lang="en-US" dirty="0" smtClean="0">
                <a:solidFill>
                  <a:schemeClr val="hlink"/>
                </a:solidFill>
              </a:rPr>
              <a:t>ncoming internal mail</a:t>
            </a:r>
            <a:endParaRPr lang="en-US" dirty="0">
              <a:solidFill>
                <a:schemeClr val="hlin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53440" y="1762560"/>
              <a:ext cx="6869520" cy="3385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48400" y="1753920"/>
                <a:ext cx="6882840" cy="34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7881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Isolation by Unix UIDs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9144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</a:t>
            </a:r>
            <a:r>
              <a:rPr lang="en-US" dirty="0"/>
              <a:t>-local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qmail-lspawn</a:t>
            </a:r>
            <a:endParaRPr lang="en-US" dirty="0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qmail-rspawn</a:t>
            </a:r>
            <a:endParaRPr lang="en-US" dirty="0"/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</a:t>
            </a:r>
            <a:r>
              <a:rPr lang="en-US" dirty="0"/>
              <a:t>-send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61722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3543300" y="166806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304801" y="895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qmaild</a:t>
            </a:r>
            <a:endParaRPr lang="en-US" sz="1800" dirty="0"/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7739065" y="106203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4249740" y="1276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qmailq</a:t>
            </a:r>
            <a:endParaRPr lang="en-US" sz="1800" dirty="0"/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4003678" y="3143250"/>
            <a:ext cx="837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qmails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1087440" y="311943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1239840" y="420528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7146927" y="3211116"/>
            <a:ext cx="5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root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134227" y="4205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4840289" y="3930254"/>
            <a:ext cx="1303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setuid user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3333752" y="666750"/>
            <a:ext cx="5104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 err="1"/>
              <a:t>qmailq</a:t>
            </a:r>
            <a:r>
              <a:rPr lang="en-US" sz="1600" dirty="0"/>
              <a:t> – user who is allowed to read/write mail queue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3720" y="1268280"/>
              <a:ext cx="7965000" cy="3382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5800" y="1259280"/>
                <a:ext cx="7985520" cy="33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075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qmail</a:t>
            </a:r>
            <a:endParaRPr lang="en-US" dirty="0" smtClean="0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qmail-rspawn</a:t>
            </a:r>
            <a:endParaRPr lang="en-US" dirty="0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5306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2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4" name="Rectangle 20"/>
          <p:cNvSpPr>
            <a:spLocks noChangeArrowheads="1"/>
          </p:cNvSpPr>
          <p:nvPr/>
        </p:nvSpPr>
        <p:spPr bwMode="auto">
          <a:xfrm>
            <a:off x="190500" y="1962150"/>
            <a:ext cx="2914650" cy="838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1600" dirty="0" smtClean="0"/>
              <a:t>Reads incoming mail directories</a:t>
            </a:r>
          </a:p>
          <a:p>
            <a:pPr>
              <a:buClr>
                <a:schemeClr val="tx2"/>
              </a:buClr>
            </a:pPr>
            <a:r>
              <a:rPr kumimoji="1" lang="en-US" sz="1600" dirty="0" smtClean="0"/>
              <a:t>Splits message into header, body</a:t>
            </a:r>
            <a:endParaRPr kumimoji="1" lang="en-US" sz="1600" dirty="0"/>
          </a:p>
          <a:p>
            <a:pPr>
              <a:buClr>
                <a:schemeClr val="tx2"/>
              </a:buClr>
            </a:pPr>
            <a:r>
              <a:rPr kumimoji="1" lang="en-US" sz="1600" dirty="0"/>
              <a:t>S</a:t>
            </a:r>
            <a:r>
              <a:rPr kumimoji="1" lang="en-US" sz="1600" dirty="0" smtClean="0"/>
              <a:t>ignals </a:t>
            </a:r>
            <a:r>
              <a:rPr kumimoji="1" lang="en-US" sz="1600" dirty="0" err="1" smtClean="0"/>
              <a:t>qmail</a:t>
            </a:r>
            <a:r>
              <a:rPr kumimoji="1" lang="en-US" sz="1600" dirty="0" smtClean="0"/>
              <a:t>-send</a:t>
            </a:r>
            <a:endParaRPr kumimoji="1" lang="en-US" sz="1600" dirty="0"/>
          </a:p>
        </p:txBody>
      </p:sp>
      <p:sp>
        <p:nvSpPr>
          <p:cNvPr id="55315" name="AutoShape 21"/>
          <p:cNvSpPr>
            <a:spLocks noChangeArrowheads="1"/>
          </p:cNvSpPr>
          <p:nvPr/>
        </p:nvSpPr>
        <p:spPr bwMode="auto">
          <a:xfrm>
            <a:off x="2971800" y="194310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2480" y="2208600"/>
              <a:ext cx="4003560" cy="1004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7440" y="2203920"/>
                <a:ext cx="4015440" cy="10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7611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Acknowledgements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47750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C. Edward Chow 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Hodigere</a:t>
            </a:r>
            <a:endParaRPr lang="en-US" dirty="0" smtClean="0"/>
          </a:p>
          <a:p>
            <a:r>
              <a:rPr lang="en-US" dirty="0" smtClean="0"/>
              <a:t>Web Resources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6330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8" name="Rectangle 20"/>
          <p:cNvSpPr>
            <a:spLocks noChangeArrowheads="1"/>
          </p:cNvSpPr>
          <p:nvPr/>
        </p:nvSpPr>
        <p:spPr bwMode="auto">
          <a:xfrm>
            <a:off x="76200" y="2057400"/>
            <a:ext cx="302895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smtClean="0"/>
              <a:t>  </a:t>
            </a:r>
            <a:r>
              <a:rPr kumimoji="1" lang="en-US" dirty="0" err="1" smtClean="0"/>
              <a:t>qmail</a:t>
            </a:r>
            <a:r>
              <a:rPr kumimoji="1" lang="en-US" dirty="0" smtClean="0"/>
              <a:t>-send </a:t>
            </a:r>
            <a:r>
              <a:rPr kumimoji="1" lang="en-US" dirty="0"/>
              <a:t>signals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qmail-lspawn</a:t>
            </a:r>
            <a:r>
              <a:rPr kumimoji="1" lang="en-US" sz="1800" dirty="0"/>
              <a:t> if local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</a:t>
            </a:r>
            <a:r>
              <a:rPr kumimoji="1" lang="en-US" sz="1800" dirty="0"/>
              <a:t>-remote if remote</a:t>
            </a:r>
          </a:p>
        </p:txBody>
      </p:sp>
      <p:sp>
        <p:nvSpPr>
          <p:cNvPr id="56339" name="AutoShape 21"/>
          <p:cNvSpPr>
            <a:spLocks noChangeArrowheads="1"/>
          </p:cNvSpPr>
          <p:nvPr/>
        </p:nvSpPr>
        <p:spPr bwMode="auto">
          <a:xfrm>
            <a:off x="3048000" y="28003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60080" y="2567520"/>
              <a:ext cx="683280" cy="380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51800" y="2558880"/>
                <a:ext cx="695880" cy="3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8660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7352" name="Oval 9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8" name="Rectangle 16"/>
          <p:cNvSpPr>
            <a:spLocks noChangeArrowheads="1"/>
          </p:cNvSpPr>
          <p:nvPr/>
        </p:nvSpPr>
        <p:spPr bwMode="auto">
          <a:xfrm>
            <a:off x="1295400" y="3543300"/>
            <a:ext cx="3733800" cy="1162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qmail-lspawn</a:t>
            </a:r>
            <a:endParaRPr kumimoji="1" lang="en-US" dirty="0"/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Spawns </a:t>
            </a:r>
            <a:r>
              <a:rPr kumimoji="1" lang="en-US" sz="1800" dirty="0" err="1"/>
              <a:t>qmail</a:t>
            </a:r>
            <a:r>
              <a:rPr kumimoji="1" lang="en-US" sz="1800" dirty="0"/>
              <a:t>-local 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</a:t>
            </a:r>
            <a:r>
              <a:rPr kumimoji="1" lang="en-US" sz="1800" dirty="0"/>
              <a:t>-local runs with ID of user receiving local mail</a:t>
            </a:r>
          </a:p>
        </p:txBody>
      </p:sp>
      <p:sp>
        <p:nvSpPr>
          <p:cNvPr id="57359" name="AutoShape 17"/>
          <p:cNvSpPr>
            <a:spLocks noChangeArrowheads="1"/>
          </p:cNvSpPr>
          <p:nvPr/>
        </p:nvSpPr>
        <p:spPr bwMode="auto">
          <a:xfrm>
            <a:off x="5029200" y="34861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46280" y="4127400"/>
              <a:ext cx="2139120" cy="319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39440" y="4120920"/>
                <a:ext cx="215244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2631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8374" name="Oval 7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8375" name="Oval 8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8376" name="Oval 9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9" name="Line 12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1295400" y="3609976"/>
            <a:ext cx="3733800" cy="11715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</a:t>
            </a:r>
            <a:r>
              <a:rPr kumimoji="1" lang="en-US" dirty="0"/>
              <a:t>-local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Handles alias expansion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Delivers local mail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Calls </a:t>
            </a:r>
            <a:r>
              <a:rPr kumimoji="1" lang="en-US" sz="1800" dirty="0" err="1"/>
              <a:t>qmail</a:t>
            </a:r>
            <a:r>
              <a:rPr kumimoji="1" lang="en-US" sz="1800" dirty="0"/>
              <a:t>-queue if needed</a:t>
            </a:r>
          </a:p>
        </p:txBody>
      </p:sp>
      <p:sp>
        <p:nvSpPr>
          <p:cNvPr id="58383" name="AutoShape 17"/>
          <p:cNvSpPr>
            <a:spLocks noChangeArrowheads="1"/>
          </p:cNvSpPr>
          <p:nvPr/>
        </p:nvSpPr>
        <p:spPr bwMode="auto">
          <a:xfrm>
            <a:off x="5029200" y="46291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62800" y="4126320"/>
              <a:ext cx="2183040" cy="748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56320" y="4118760"/>
                <a:ext cx="2196000" cy="7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7662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qmail</a:t>
            </a:r>
            <a:endParaRPr lang="en-US" dirty="0" smtClean="0"/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10000" y="4133850"/>
            <a:ext cx="4419600" cy="571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</a:t>
            </a:r>
            <a:r>
              <a:rPr kumimoji="1" lang="en-US" dirty="0"/>
              <a:t>-remote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Delivers message to remote MTA</a:t>
            </a:r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3429000" y="4572000"/>
            <a:ext cx="381000" cy="17145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45480" y="4274640"/>
              <a:ext cx="3623040" cy="629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234320" y="4262400"/>
                <a:ext cx="3646800" cy="6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2292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7146927" y="3211116"/>
            <a:ext cx="5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/>
              <a:t>root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Isolation by Unix UIDs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9144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61722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3543300" y="166806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304801" y="895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qmaild</a:t>
            </a:r>
            <a:endParaRPr lang="en-US" sz="1800" dirty="0"/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7739065" y="106203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4249740" y="1276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qmailq</a:t>
            </a:r>
            <a:endParaRPr lang="en-US" sz="1800" dirty="0"/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4003678" y="3143250"/>
            <a:ext cx="837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qmails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1087440" y="311943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1239840" y="420528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134227" y="4205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4840289" y="3930254"/>
            <a:ext cx="1303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setuid user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3333752" y="666750"/>
            <a:ext cx="5104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 err="1"/>
              <a:t>qmailq</a:t>
            </a:r>
            <a:r>
              <a:rPr lang="en-US" sz="1600" dirty="0"/>
              <a:t> – user who is allowed to read/write mail queue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32865" y="1885952"/>
            <a:ext cx="1396137" cy="400110"/>
            <a:chOff x="2032863" y="1885950"/>
            <a:chExt cx="1396137" cy="400110"/>
          </a:xfrm>
        </p:grpSpPr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032863" y="1885950"/>
              <a:ext cx="8627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dirty="0" err="1">
                  <a:solidFill>
                    <a:schemeClr val="hlink"/>
                  </a:solidFill>
                </a:rPr>
                <a:t>setuid</a:t>
              </a:r>
              <a:endParaRPr lang="en-US" dirty="0">
                <a:solidFill>
                  <a:schemeClr val="hlink"/>
                </a:solidFill>
              </a:endParaRP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auto">
            <a:xfrm>
              <a:off x="2971800" y="2000250"/>
              <a:ext cx="457200" cy="1714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"/>
          <p:cNvGrpSpPr/>
          <p:nvPr/>
        </p:nvGrpSpPr>
        <p:grpSpPr>
          <a:xfrm>
            <a:off x="7185054" y="3257550"/>
            <a:ext cx="1196946" cy="457200"/>
            <a:chOff x="7185054" y="3257550"/>
            <a:chExt cx="1196946" cy="457200"/>
          </a:xfrm>
        </p:grpSpPr>
        <p:sp>
          <p:nvSpPr>
            <p:cNvPr id="2" name="Rectangle 1"/>
            <p:cNvSpPr/>
            <p:nvPr/>
          </p:nvSpPr>
          <p:spPr>
            <a:xfrm>
              <a:off x="7185054" y="3257550"/>
              <a:ext cx="1196946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utoShape 20"/>
            <p:cNvSpPr>
              <a:spLocks noChangeArrowheads="1"/>
            </p:cNvSpPr>
            <p:nvPr/>
          </p:nvSpPr>
          <p:spPr bwMode="auto">
            <a:xfrm>
              <a:off x="7239000" y="3390900"/>
              <a:ext cx="381000" cy="171450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7620000" y="3257550"/>
              <a:ext cx="6418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hlink"/>
                  </a:solidFill>
                </a:rPr>
                <a:t>root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211840" y="2269800"/>
              <a:ext cx="4919760" cy="2210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04280" y="2258640"/>
                <a:ext cx="4934880" cy="22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631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Least privilege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60424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60425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0426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1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2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4" name="AutoShape 20"/>
          <p:cNvSpPr>
            <a:spLocks noChangeArrowheads="1"/>
          </p:cNvSpPr>
          <p:nvPr/>
        </p:nvSpPr>
        <p:spPr bwMode="auto">
          <a:xfrm>
            <a:off x="7239000" y="3543300"/>
            <a:ext cx="381000" cy="17145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Text Box 21"/>
          <p:cNvSpPr txBox="1">
            <a:spLocks noChangeArrowheads="1"/>
          </p:cNvSpPr>
          <p:nvPr/>
        </p:nvSpPr>
        <p:spPr bwMode="auto">
          <a:xfrm>
            <a:off x="7620000" y="3486150"/>
            <a:ext cx="6418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root</a:t>
            </a:r>
          </a:p>
        </p:txBody>
      </p:sp>
      <p:sp>
        <p:nvSpPr>
          <p:cNvPr id="60436" name="Text Box 22"/>
          <p:cNvSpPr txBox="1">
            <a:spLocks noChangeArrowheads="1"/>
          </p:cNvSpPr>
          <p:nvPr/>
        </p:nvSpPr>
        <p:spPr bwMode="auto">
          <a:xfrm>
            <a:off x="2032865" y="1885950"/>
            <a:ext cx="862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hlink"/>
                </a:solidFill>
              </a:rPr>
              <a:t>setuid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60437" name="AutoShape 23"/>
          <p:cNvSpPr>
            <a:spLocks noChangeArrowheads="1"/>
          </p:cNvSpPr>
          <p:nvPr/>
        </p:nvSpPr>
        <p:spPr bwMode="auto">
          <a:xfrm>
            <a:off x="2971800" y="20002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7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1550"/>
            <a:ext cx="7772400" cy="38290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Android application sandbox</a:t>
            </a:r>
          </a:p>
          <a:p>
            <a:pPr lvl="1"/>
            <a:r>
              <a:rPr lang="en-US" dirty="0" smtClean="0"/>
              <a:t>Isolation: Each application runs with its own UID in own VM</a:t>
            </a:r>
          </a:p>
          <a:p>
            <a:pPr lvl="2"/>
            <a:r>
              <a:rPr lang="en-US" dirty="0" smtClean="0"/>
              <a:t>Provides memory protection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ommunication limited to using Unix domain sockets</a:t>
            </a:r>
          </a:p>
          <a:p>
            <a:pPr lvl="2"/>
            <a:r>
              <a:rPr lang="en-US" dirty="0" smtClean="0"/>
              <a:t>Only ping, zygote (spawn another process) run as root</a:t>
            </a:r>
          </a:p>
          <a:p>
            <a:pPr lvl="1"/>
            <a:r>
              <a:rPr lang="en-US" dirty="0"/>
              <a:t>Interaction: </a:t>
            </a:r>
            <a:r>
              <a:rPr lang="en-US" dirty="0" smtClean="0"/>
              <a:t>reference </a:t>
            </a:r>
            <a:r>
              <a:rPr lang="en-US" dirty="0"/>
              <a:t>monitor checks </a:t>
            </a:r>
            <a:r>
              <a:rPr lang="en-US" dirty="0" smtClean="0"/>
              <a:t>permissions on </a:t>
            </a:r>
            <a:r>
              <a:rPr lang="en-US" dirty="0"/>
              <a:t>inter-component communication </a:t>
            </a:r>
            <a:endParaRPr lang="en-US" dirty="0" smtClean="0"/>
          </a:p>
          <a:p>
            <a:pPr lvl="1"/>
            <a:r>
              <a:rPr lang="en-US" dirty="0" smtClean="0"/>
              <a:t>Least Privilege: Applications announces permission 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ser grants access at install time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25640" y="1768680"/>
              <a:ext cx="6607800" cy="2903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8080" y="1757880"/>
                <a:ext cx="6628320" cy="29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7406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Lecture 4: Secure System Architecture and Access Control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Total 5 Modules on Secure System Architecture and Access Control</a:t>
            </a:r>
          </a:p>
          <a:p>
            <a:pPr lvl="1"/>
            <a:r>
              <a:rPr lang="en-US" dirty="0" smtClean="0"/>
              <a:t>Module 4.1:  Secure Architecture Principles: Isolation and Least Privilege</a:t>
            </a:r>
          </a:p>
          <a:p>
            <a:pPr lvl="1"/>
            <a:r>
              <a:rPr lang="en-US" dirty="0" smtClean="0"/>
              <a:t>Module 4.2: Access Control Concepts</a:t>
            </a:r>
          </a:p>
          <a:p>
            <a:pPr lvl="1"/>
            <a:r>
              <a:rPr lang="en-US" dirty="0" smtClean="0"/>
              <a:t>Module 4.3: Unix and Windows Access Control Summary</a:t>
            </a:r>
          </a:p>
          <a:p>
            <a:pPr lvl="1"/>
            <a:r>
              <a:rPr lang="en-US" dirty="0" smtClean="0"/>
              <a:t>Module 4.4: Other issues in Access Control </a:t>
            </a:r>
          </a:p>
          <a:p>
            <a:pPr lvl="1"/>
            <a:r>
              <a:rPr lang="en-US" dirty="0" smtClean="0"/>
              <a:t>Module 4.5:  Introduction to Browser Isolation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4.1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Secure Architecture Principles: Isolation and Least Privilege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Principles of Secure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Compartmentalization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Principle </a:t>
            </a:r>
            <a:r>
              <a:rPr lang="en-US" dirty="0"/>
              <a:t>of least privilege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Defense </a:t>
            </a:r>
            <a:r>
              <a:rPr lang="en-US" dirty="0"/>
              <a:t>in depth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more than one security mechanism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Secure the weakest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 securely</a:t>
            </a:r>
          </a:p>
          <a:p>
            <a:pPr>
              <a:lnSpc>
                <a:spcPct val="90000"/>
              </a:lnSpc>
            </a:pPr>
            <a:r>
              <a:rPr lang="en-US" dirty="0"/>
              <a:t>Keep it </a:t>
            </a:r>
            <a:r>
              <a:rPr lang="en-US" dirty="0" smtClean="0"/>
              <a:t>simple –Occam's Razor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2040" y="4037040"/>
              <a:ext cx="5203800" cy="77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8000" y="4023000"/>
                <a:ext cx="5223960" cy="7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9387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133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What’s a privilege?</a:t>
            </a:r>
          </a:p>
          <a:p>
            <a:pPr lvl="1"/>
            <a:r>
              <a:rPr lang="en-US" sz="2000" dirty="0"/>
              <a:t>Ability to access or modify a resource</a:t>
            </a:r>
          </a:p>
          <a:p>
            <a:r>
              <a:rPr lang="en-US" sz="2800" dirty="0" smtClean="0"/>
              <a:t>Assume </a:t>
            </a:r>
            <a:r>
              <a:rPr lang="en-US" sz="2800" dirty="0"/>
              <a:t>compartmentalization and isolation</a:t>
            </a:r>
          </a:p>
          <a:p>
            <a:pPr lvl="1"/>
            <a:r>
              <a:rPr lang="en-US" sz="2000" dirty="0" smtClean="0"/>
              <a:t>Separate the </a:t>
            </a:r>
            <a:r>
              <a:rPr lang="en-US" sz="2000" dirty="0"/>
              <a:t>system into </a:t>
            </a:r>
            <a:r>
              <a:rPr lang="en-US" sz="2000" dirty="0" smtClean="0"/>
              <a:t>isolated compartments</a:t>
            </a:r>
            <a:endParaRPr lang="en-US" sz="2000" dirty="0"/>
          </a:p>
          <a:p>
            <a:pPr lvl="1"/>
            <a:r>
              <a:rPr lang="en-US" sz="2000" dirty="0"/>
              <a:t>Limit interaction between </a:t>
            </a:r>
            <a:r>
              <a:rPr lang="en-US" sz="2000" dirty="0" smtClean="0"/>
              <a:t>compartments</a:t>
            </a:r>
          </a:p>
          <a:p>
            <a:r>
              <a:rPr lang="en-US" sz="2800" dirty="0" smtClean="0"/>
              <a:t>Principle of Least Privilege</a:t>
            </a:r>
            <a:endParaRPr lang="en-US" sz="28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system module should </a:t>
            </a:r>
            <a:r>
              <a:rPr lang="en-US" sz="2000" dirty="0" smtClean="0"/>
              <a:t>only have the </a:t>
            </a:r>
            <a:r>
              <a:rPr lang="en-US" sz="2000" dirty="0"/>
              <a:t>minimal privileges needed for </a:t>
            </a:r>
            <a:r>
              <a:rPr lang="en-US" sz="2000" dirty="0" smtClean="0"/>
              <a:t>its intended purposes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47750"/>
            <a:ext cx="7924800" cy="228600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6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3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732" y="1371601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00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display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26433"/>
            <a:ext cx="2667000" cy="184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3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20886</TotalTime>
  <Words>711</Words>
  <Application>Microsoft Office PowerPoint</Application>
  <PresentationFormat>On-screen Show (16:9)</PresentationFormat>
  <Paragraphs>248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4: Secure System Architecture and Access Control</vt:lpstr>
      <vt:lpstr>Acknowledgements</vt:lpstr>
      <vt:lpstr>Lecture 4: Secure System Architecture and Access Control </vt:lpstr>
      <vt:lpstr>Module 4.1 </vt:lpstr>
      <vt:lpstr>Principles of Secure Design</vt:lpstr>
      <vt:lpstr>Principle of Least Privilege</vt:lpstr>
      <vt:lpstr>Monolithic design</vt:lpstr>
      <vt:lpstr>Monolithic design</vt:lpstr>
      <vt:lpstr>Monolithic design</vt:lpstr>
      <vt:lpstr>Component based design</vt:lpstr>
      <vt:lpstr>Component based design</vt:lpstr>
      <vt:lpstr>Component based design</vt:lpstr>
      <vt:lpstr>Reminder: Principle of Least Privilege</vt:lpstr>
      <vt:lpstr>Example: Mail Agent</vt:lpstr>
      <vt:lpstr>OS Basics (before examples)</vt:lpstr>
      <vt:lpstr>Qmail design</vt:lpstr>
      <vt:lpstr>Structure of qmail</vt:lpstr>
      <vt:lpstr>Isolation by Unix UIDs</vt:lpstr>
      <vt:lpstr>Structure of qmail</vt:lpstr>
      <vt:lpstr>Structure of qmail</vt:lpstr>
      <vt:lpstr>Structure of qmail</vt:lpstr>
      <vt:lpstr>Structure of qmail</vt:lpstr>
      <vt:lpstr>Structure of qmail</vt:lpstr>
      <vt:lpstr>Isolation by Unix UIDs</vt:lpstr>
      <vt:lpstr>Least privilege</vt:lpstr>
      <vt:lpstr>Android process isolation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Lecture4: Secure System Architecture</dc:title>
  <dc:creator>cse</dc:creator>
  <cp:lastModifiedBy>Deepak Kumar</cp:lastModifiedBy>
  <cp:revision>119</cp:revision>
  <dcterms:created xsi:type="dcterms:W3CDTF">2016-02-01T11:15:45Z</dcterms:created>
  <dcterms:modified xsi:type="dcterms:W3CDTF">2017-02-02T02:21:47Z</dcterms:modified>
</cp:coreProperties>
</file>