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8.xml" ContentType="application/inkml+xml"/>
  <Override PartName="/ppt/ink/ink27.xml" ContentType="application/inkml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ink/ink16.xml" ContentType="application/inkml+xml"/>
  <Override PartName="/ppt/ink/ink17.xml" ContentType="application/inkml+xml"/>
  <Override PartName="/ppt/ink/ink25.xml" ContentType="application/inkml+xml"/>
  <Override PartName="/ppt/ink/ink26.xml" ContentType="application/inkml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23.xml" ContentType="application/inkml+xml"/>
  <Override PartName="/ppt/ink/ink2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1.xml" ContentType="application/inkml+xml"/>
  <Override PartName="/ppt/ink/ink22.xml" ContentType="application/inkml+xml"/>
  <Override PartName="/ppt/slideLayouts/slideLayout10.xml" ContentType="application/vnd.openxmlformats-officedocument.presentationml.slideLayout+xml"/>
  <Override PartName="/ppt/ink/ink20.xml" ContentType="application/inkml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9.xml" ContentType="application/inkml+xml"/>
  <Override PartName="/ppt/ink/ink28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4" r:id="rId2"/>
    <p:sldId id="283" r:id="rId3"/>
    <p:sldId id="324" r:id="rId4"/>
    <p:sldId id="323" r:id="rId5"/>
    <p:sldId id="325" r:id="rId6"/>
    <p:sldId id="326" r:id="rId7"/>
    <p:sldId id="284" r:id="rId8"/>
    <p:sldId id="285" r:id="rId9"/>
    <p:sldId id="327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94660"/>
  </p:normalViewPr>
  <p:slideViewPr>
    <p:cSldViewPr>
      <p:cViewPr varScale="1">
        <p:scale>
          <a:sx n="147" d="100"/>
          <a:sy n="147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15:12.04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3706 11834 398,'-4'-3'-17,"3"-2"20,-2 3-2,1 0 2,0 1-1,0-2 6,1 1 13,-2-1 4,1 0 4,0-2 21,1 1 4,-1 0-9,1 0-16,0 1 17,0 0-18,1 1-15,0-1-1,0 3-4,0-1-5,0 1-4,3 0 0,0 1 2,3-1 1,0 3 0,0-3 6,0 0 13,3 2-3,-1-2 21,2 3-33,1 0 2,4 1 16,3 3-18,2-1-4,3 0 35,2 2-31,2-1-5,1 2-1,1-2 2,2 1-2,3-1 4,0 0-3,3-1 3,1 2 4,2-1 14,0 0-3,1 2-9,3-1-1,1-2-4,4 0 1,2-2-3,2-2 2,2 1 0,2-3-1,2 0 0,0 0 2,2 2 13,1-1-8,1-1-4,1-1 2,0 1-2,-1-1-4,0 0 3,-2 1-1,1-2 1,-3 1 11,2 1 8,-1-2 2,4 0-3,-3 3-8,3-2 14,-4 3-141,1-3 266,-1 0-148,-1-1-2,-1-2-2,-2 0 12,0-2-6,-2 0-4,-5 1 1,-2-2 2,-6 1-1,-4-1 1,-4 2-4,-3 1 5,-2 0 10,-2 3-12,0-1-5,0 2-2,4 3 0,0-2-3,6 2 3,3 0-6,2 1-82,-3-2-76,-9-7-104,-12-16-166</inkml:trace>
  <inkml:trace contextRef="#ctx0" brushRef="#br0" timeOffset="3072.0044">19583 12271 643,'37'-14'6,"5"4"-2,5 4-1,3 2-2,4 2 2,3 2-1,3 0-1,6 0 0,3 0 2,6 0 8,6 0 9,4-3 5,4 3-4,4-1-2,1 0-3,1-1-2,-3 1-3,0 2 2,-2-2-6,-3 2-1,0-1 4,-2 0 2,-3 3 10,-1-3 7,-2 0-13,-1 0 3,-2 0 0,0-3 3,-1-2-7,0 0-4,-5-3 2,0-1-10,-3 2 2,-4 2-6,0 5 1,-4 0-2,-8 3-4,-13-3-199</inkml:trace>
  <inkml:trace contextRef="#ctx0" brushRef="#br0" timeOffset="6422.0091">12199 7909 696,'-25'-25'4,"-1"7"11,-3 0 7,-4 5-13,-5-1 2,-3 4-5,-3 2 2,-2 0-3,-2 4-5,-3-2 3,-2 1-3,-4 3 4,-3-1 0,-3 0-2,-3-2 2,-5 1-2,-2 0 5,-3-1 6,-5 0 24,-4 2-12,-4 2 19,-3 0-13,-3 3-19,-3 7 0,0 2-6,-3 5-3,0 4 4,1 2-1,2 3-5,1 3 5,2 2-6,5-1 5,3 0-4,6 0 4,5 0-1,6-3 16,6 0-6,2 3 9,4 2-6,2 2-2,2 6-5,2 2 4,2 5-4,3 5 11,6 1 1,6 1-6,10-1-6,7-2-6,10-3-2,8-6 2,5-6-2,11-3-1,4-5 0,5 0-1,2-2 9,3 5 6,1-1-1,3 5 0,3 4 3,4 3 1,5-1-10,10-2-3,5 2-2,8-5-1,5-6 0,7-3-2,5-2 1,-1-3-1,-1 0 3,1-1-5,1 1 3,-1 1 2,-2 2-5,2-2 3,1-1 2,1-1-4,6-6 2,0-2 0,6-5 0,-1-3 0,6-2-4,-3-2 8,0 1-4,-2-6-1,-1-1-1,-7-6 7,-3-2-6,-3-3 7,-4-7-8,-5-3 4,-6-4 3,-1-3 5,-4-4-1,-2-2 0,-3-4 10,-2-1-13,-2-4-3,-2-1 4,-3-4 9,-2 2-7,-6-3-5,-4 0 2,-6-3 0,-9 0 1,-6-2-5,-8-2 1,-8 0 9,-4-4 11,-11 4-2,-5 1-6,-7-1 27,-5 1-9,-1 5-27,-5 0 0,-1 2-4,-4 4-2,-1 3 2,-6 5-5,-3 3 4,-4 3-1,-7 4-4,-3 3 3,-5 3 2,-5 2-2,-5 4-3,-9 4 6,-5 5-3,-6 5-2,-9 3 2,-5 5 1,-6 2-2,-2 7 3,-1 3-2,2 5-4,0 11 7,3 11-4,1 23-5,-2 19-27,-4 13-156,-8 3-152</inkml:trace>
  <inkml:trace contextRef="#ctx0" brushRef="#br0" timeOffset="14527.0207">10329 13339 782,'2'-10'8,"-2"2"-4,3 1 3,1 3 5,0 0 56,1 1 17,2 0-24,2 2-34,2 2-11,1 3-9,2-1 2,4 0-3,1-2-1,2-2 5,3-6 7,7-9 11,5-8-7,3-9-10,6-7-8,3-6-3,0-1 3,-1-1-4,-4 1 2,-5 5 0,-5 4 1,-6 8-1,-9 5-1,-6 7 2,-6 6 1,-3 7 7,-3 5 29,-5 7-34,-4 9-5,-4 5 2,-2 8 3,-2 5-2,2 4-1,2 2 0,1-3-1,5-1-1,2-1 0,2-1-1,0-3 1,2-2 3,0-2-3,-1-2 0,-1-5 0,-1-6 3,-2-2-6,-2-7 4,-2-3 1,-2-3 2,-4-5-3,-1-2 1,-1-7 2,1-3-7,-1-2 8,5-1-6,1 2 1,2 3-1,2 3 3,4 5-1,1 5 0,2 3-1,1 7-6,3 6 1,1 4 3,5 4-1,0 1 5,3 2-6,2-7 6,1-2-6,4-2 4,2-7-5,2-3 5,4-2 0,4-5 1,7-6-3,-1-6 2,6-4-2,1-8 4,-1-2-4,-3-3-1,-5-3 1,-4-1 5,-5 2-5,-9 4 2,-5 2 2,-6 4 1,-5 6 0,-1 2-1,-6 8-1,-5 3 1,-1 5-1,-3 3 0,-4 10 0,0 8-2,0 8 3,3 4-1,5 5-2,4 0 1,7-5-2,2-3 1,8-7 2,2-5 0,6-9 0,3-3 3,2-5-2,4-6 3,3-8-3,0-7-4,0-4 5,1-2-3,-3-1-1,-3 2 3,-4 1 0,-5 7-1,-1 4-1,-3 7 0,-3 3 0,-1 3-2,-1 7 0,0 3 1,-1 5 1,-3 0 0,-1 1 0,-1-2 1,-1-2-1,0-3 1,0-3-1,0-2 0,0-2 1,1-5 1,0-5 2,2-6-2,1-3-2,0-5 1,1 0-1,0 1 1,-4 3 0,2 4 1,-3 3-2,0 5 0,0 5 1,-4 3-1,-3 5-2,-1 6 0,-1 5 1,-2 4-1,2 3 0,2 2 2,3-1 0,1 0-1,3-2 1,0 0-1,5-3 1,1 1 3,2-4-4,2 2-1,2-4 1,3-1 3,-1-4-6,3-6 1,2-4 1,0-8 0,0-6 1,-1-7 1,0-3-3,-3-3 2,-4-2 2,-1 3-2,-3 2 2,-1 4 0,-2 4 0,-2 4 0,0 5 0,-1 4 1,1 4-1,0 5-5,0 6 3,1 7 0,-1 5 1,2 1-1,-1-1 2,0 0-1,2-5 2,-1-5-2,2-8 0,-2-3 0,4-4 3,2-6-1,0-5 2,2-9-1,1-7-1,1 1 1,-1-4-5,-1 2 4,-1 4-1,-3 4 1,-3 7-1,-1 6 1,-3 7 21,2 5-22,-3 9-4,1 8 4,2 8 0,-2 2-1,2 4 0,1-4-1,1-4 0,1-6 4,2-8-3,2-4-1,0-6 3,2-4-1,2-6 2,2-8-1,-2-5-1,1-5 2,1-3-1,-3-1-4,-1-3 4,-3 2-2,-2 1 1,-3 2 0,-3 4-2,-1 6 3,0 5-1,0 7-3,-3 5 5,1 7-6,-1 4 1,3 4 1,0 3 0,4-2 1,3 0-1,0-2 0,4-3 0,1-1 0,2-3 2,0-2-1,0-2 0,-1-1 0,-2-1 2,-1 1-2,-2 2 0,-2 3 0,-2 4-1,-4 5 1,0 4 0,-2 3 1,-3 3 1,-2-3-3,3-4 3,1-1-3,0-4 1,3-2 0,0-3 2,4-3-3,2 1 3,6-5-1,2-2-1,5-5-2,1-9 5,1-3-5,2-8 1,-1-1 0,1-7-2,-5 1 3,0 2 0,-6 4 1,-1 2 0,-4 7 0,-2 7-1,-2 3 1,-1 4 1,-2 3-2,0 6-2,0 6 1,0 6 1,0 7 0,-2 2 0,2 0 0,2 0-1,2-4 0,4-3 3,0-8-3,1-2 2,1-6-2,0-4 1,4-4 1,1-9 0,2-8 0,3-6 0,0-6 0,3-7-3,3-10 2,-1-8-2,5-6-23,-2-4-40,2-1 18,-2 1 41,-4 8 7,-3 8 1,-7 13-5,-3 13 7,-5 7-2,-4 11 0,-4 11-3,-4 10-2,-7 15 1,-4 10 6,-6 13-1,-1 12-4,-2 6 0,4-2 3,4-2 0,5-7-4,4-6 2,6-9 21,3-7 3,2-6-8,3-5-3,3-5-7,2-5-1,2-7-3,1-7 0,2-5 2,2-8 0,2-9 0,0-2-2,0-4-3,-3 1 4,-3 4 0,-3 3-1,-3 6-1,-3 4 25,-1 7-16</inkml:trace>
  <inkml:trace contextRef="#ctx0" brushRef="#br0" timeOffset="14577.0208">12787 13010 1354,'3'0'2,"-3"4"-5,2 8 3,-1 4 0,1 3 1</inkml:trace>
  <inkml:trace contextRef="#ctx0" brushRef="#br0" timeOffset="14647.0209">12890 13039 1371</inkml:trace>
  <inkml:trace contextRef="#ctx0" brushRef="#br0" timeOffset="14857.0212">12890 13039 1371,'13'-20'4,"-1"4"20,-4 6 19,-2 3-11,-1 6-13,-2 8-16,-2 11-3,-1 11 1,-4 12 1,-5 11 1,-3 9 1,-1 1 7,0 1-4,-2-2-3,3-7 13,-1-3 3,-3-5 11,-4-5-10,0-1-15,-2-5 1,0-8 9,-1-4-5,2-6-1,1-7 12,0-7 0,2-4-9,-1-5-7,0-5-3,2-5 1,3-1-2,0-3-2</inkml:trace>
  <inkml:trace contextRef="#ctx0" brushRef="#br0" timeOffset="15167.0216">12756 12675 1300,'12'-22'3,"4"8"-7,2 3 5,3 0 1,1-2 1,2 1-2,1-1 2,4 3-1,-1 0 0,2-2-2,3 0 0,-2-5-5,-3 0 6,-1 0-52,-6-1-40,-11-2-45,-10 0-57,-11 3-456</inkml:trace>
  <inkml:trace contextRef="#ctx0" brushRef="#br0" timeOffset="15387.0219">12207 12528 1228,'-7'-1'22,"0"7"-27,0 15 3,-6 6-87,-5 0-17,-6 0-95,-6-3-597</inkml:trace>
  <inkml:trace contextRef="#ctx0" brushRef="#br0" timeOffset="16067.0229">10927 13854 578,'-5'0'4,"4"0"1,-1 0 14,2 0 46,0 0 19,4 0-11,2 0 14,5 2-2,7 1-35,4 2-18,9 0-1,10 2-2,9 0-12,10 2-3,14-3-11,11 0 2,11-4 0,11 0-4,10-1 1,8-2 21,10 0 5,4-1 11,7 1-7,8 0-12,5 0-5,4-1 14,4 0-9,7 0 20,9-1-15,0-2-14,5 0-2,3 0-1,0-1-4,-5 2-2,-4 3 6,-3-1-6,-8 1 1,-8 2-1,-7 1 0,-9-1 0,-10-1 0,-11-3 1,-7 2 0,-7-3-1,-9-2 0,-6-4 0,-7 2-1,-3-1-1,-5 1 1,-7 3 0,-5 3-1,-7-2-52,-13-10-199,-14-8-335</inkml:trace>
  <inkml:trace contextRef="#ctx0" brushRef="#br0" timeOffset="31172.0443">5293 5528 594,'3'-8'20,"1"1"4,0 1 16,3 3-18,0 1-12,0 1-5,3 1 0,-3 0-1,1 0 1,-1 0 12,1 0 3,0 0 15,0 0 1,2 2-7,0-1 6,4 1 3,1-1-7,3 0-22,2 0 2,3-1 17,1 0-13,4 0-4,2 0 6,3-1 9,1-1 1,3 0-6,1 1-6,3 0-6,0 0-1,1 1-2,3-2 0,3 1 3,1-2 2,4-2 1,2 0 2,2 0-2,1-1 4,-2-1-8,2 3 1,0-2-4,-2 1 0,2 2 0,-2-1 0,1 2 0,0 1-1,1 1 7,-1 0-1,3 1-1,0 3-1,-1 1-3,4 0-6,-1 2 5,2-1-3,0 0 0,0 0-1,0-1 0,1 0 0,-2-1 1,0 0-1,-2 1 1,0 0 2,-1 1-1,3 1 4,1-2-3,2 4 11,3-4-10,-1 5-1,3 0-1,4-1-1,0-1 0,-2 1-2,2-1 4,-2 1-2,2-3 0,-2 2 0,1-2 0,0 0-1,2 0 0,0-1-2,3-1 6,1 0-2,3-1 0,5-1 1,0 0 2,2-1-3,2 0 4,-1-1-6,-3 1 5,3 2-6,-1 0 4,-1-1-2,3 1 1,1-1 2,1 0-7,3 0 10,2-1-7,1-1 3,2 2-3,0-2 1,0 1 3,-1 0-7,2 0 5,-3-1 1,3 0 0,-1 0-3,2-2-1,-1-1 2,2 0 3,2-2-6,1 1 2,1-2 6,1 1 2,1-1-3,0 2-1,2-2 0,1 1 0,0 0-2,-1-2 3,0 1-5,-1-2 1,-4 3 0,1 0-2,-4 0 2,1 0 0,-1 2 0,0 2 3,-2 0 4,1-1 0,0 1-2,1-1-4,-2-1 0,1-1 0,-1-1-1,-4-2 1,-1 2-2,-5-2 2,-3 2 0,-6 0 5,-6 1 0,-2 3 5,-3 1-5,-1 5-4,-1 9-4,-4 6-1,-10-18-98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16:17.4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1131 6776 306,'-6'-9'14,"0"1"51,0 2 11,3 2-21,-1 0-17,3 4-5,-1 0-13,2 0-17,0 0-5,0 5 3,0 1 0,3-1 0,-1 2 0,2-1 0,-1 2-1,2-1 2,0 1 0,3 1 6,1 1 15,2 1 10,5 1-13,2-1-2,4 2-6,5-2-2,1-3-1,3 1-3,4-3-1,1-1 1,1 0 5,3-2 33,3 1-27,-1 0-4,4 2 6,4-4-10,2 0-6,3 0 0,1-2-1,4 0 0,-2 0 1,1-2-2,0-1 9,-3 1 18,1-1-2,-3 1-1,2 0-4,-1 0-14,1 0 0,0 1-4,2 1 0,0 0 1,-3 1-3,-2 1-1,1 2 3,-2 2-1,2-2-1,0 0 1,3 0 2,-1-2 0,2 1 10,-1-1-1,0-1-9,-2-1 2,-1 0 2,0 0 2,-3 1 0,2-2 2,-3-2 2,2 3-7,-3-5 4,1-1-6,-1-3 0,2 0-5,-2-3 6,-2-1-5,0-1 1,-3 0 0,-1-2 6,-2 4 23,0 1-22,0 7-6,3 4-4,1 9 0,-11 1-10,-14-10-218</inkml:trace>
  <inkml:trace contextRef="#ctx0" brushRef="#br0" timeOffset="3822.0055">13778 6629 422,'8'-9'4,"1"1"-1,3 3 0,-1 0 8,2 2 7,4 2-9,0 1-7,6 1-1,2-1 4,4 3 0,2 2 4,3-1 2,2 2 9,4 0-9,1-1-3,6 2-1,3 1 1,4-1 0,3 0-3,7 0 3,5-1 11,7-1 6,4 0-8,5-1-2,3-1-5,2-1 2,4 0-4,1-1 0,3-1-1,2 0 1,1 0 8,4 1 2,2-1-5,2 0-4,1 0 0,1-1-1,2 0 2,-2-1-1,0 1-5,-2-1 3,-4 0-1,-4 0 0,-5 0 2,-5 0 0,-8-1-1,-5 2-4,-11 1-3,-7 3 0,-13 2-1,-10-6-8,-13-20-358</inkml:trace>
  <inkml:trace contextRef="#ctx0" brushRef="#br0" timeOffset="4352.0062">12938 7064 496,'15'-11'11,"7"3"13,6 0 13,11 3-5,9 1-12,11-1-5,15-2 0,11 2-3,14-1 3,12 2-2,15 3-2,8 2-5,9 11-5,4 5-1,2-2-8,-1-11-219</inkml:trace>
  <inkml:trace contextRef="#ctx0" brushRef="#br0" timeOffset="9264.0132">19204 6816 346,'-11'0'5,"2"1"-3,0 0-1,2 1 0,3-2 0,1 1 0,2-1 0,1 1 2,-1-1 2,1 0 1,0 0 4,0 0 3,0 0-1,0 0-2,-1 0 5,0 0 18,1 0 20,-1-2-19,1 2-32,-1-3 9,0 0 31,1 2 6,-1 0 1,1 1-25,0-1-4,0 0-12,0 1-8,0 0 2,0 0-1,0 0 0,1 0 2,-1-2 22,2 1 12,1-3-17,2 1-17,1-2 15,3-1 15,4 0-16,2-1-3,5 1-6,4 0 0,0 1 0,6 1-2,1 0-2,5 0 0,2 2-1,4-1-1,4 2-1,3 1 0,7-2 1,2 2-2,1 0 1,6 0-1,0 2 1,3 0 0,0 2 0,2 0-1,-1 2 6,4-2 10,-3 3-9,4-1-7,4 1 6,2 0-5,2-2 1,0 0-1,1 0 0,3-3 1,1 0 6,2-1 1,1 0-3,3-1 0,-1 0-3,1 0-2,1 1 2,0-2-1,2 0 2,0 0 1,3 0 10,-1 0 5,1 1-9,-2 0-4,-3-2 2,-3 2-2,-3 0-2,-2-3 1,0 0-2,0 0-2,-2 0-3,2-2 2,5 2 2,0-2-3,4 1 1,4 0 1,4 2 42,-2 0-24,-5 1-11,-2 0 0,-9 1-3,-7 1-4,-10-1-1,-5 0 0,-4 0-1,-3 0 4,-4 0-4,-1 0-1,-3 1 2,-3-1-3,-2 2-1,-1 4-1,-3 4-5,-5-8-123,-9-9-135</inkml:trace>
  <inkml:trace contextRef="#ctx0" brushRef="#br0" timeOffset="13496.0193">1119 8286 579,'-13'-10'3,"3"2"-1,2 1 0,3 0 3,2 0-1,1 2 2,2-2 0,0 0 0,3 2-4,3-2 0,1 0-1,-3-1-1,4 2 1,-3 0 0,-1-1-1,-3 3 2,-1-2 17,0 1 9,0 1 1,-3-3 0,-2 1 1,0-1 1,0 0-2,2 1-7,0 0-1,2 2-3,-2 0-6,3 2-3,-3 0-5,3 0 0,0 1-2,0 1-1,0 0-2,0 1 0,6 0 1,-1 2 0,2 1 1,5 2-1,5-2 0,1 4 0,5-3 1,1 3-1,5-1 1,2 0-1,2 0 0,5 1 0,2-2 1,6 0 0,1-2-3,6-2 5,3 1-3,4-6-2,3 2 5,1 0-2,6-1-3,1 0 3,4-1-3,-2 2 6,3-3-1,-1 1-1,-1 2-3,5-1 6,-4 1-1,1 0 4,-2 0 2,0 1-2,-1 2-1,-4 0-4,0-1 1,2 0-2,-4 1 0,1-1 0,-2-2 1,1-1 1,-3 0 5,0-3 26,-2 0-24,-3 0 1,-2 0-2,-3 1 0,-3 1-2,-2 0-3,0 0-3,-2 0 4,-3 1-4,0-1-2,-6 1-1,-3 0 4,-2-2-3,-2 0 2,-3 1-5,0-1 8,1-1-6,1 2 1,3 1-1,-3 2-3,-11 2-40,-16-11-301</inkml:trace>
  <inkml:trace contextRef="#ctx0" brushRef="#br0" timeOffset="15526.0221">5882 7709 501,'-9'-9'4,"2"3"-1,-2 1 2,3 2-2,-1 2 5,2-1-4,1 2 7,1-2-7,0 2-1,3 1 8,0 1-6,0 0-6,3 3 3,3 2 2,3 0 1,4 1-1,2-1-2,2 2-1,3-4 1,1 1-2,3-1 2,2-1-1,2-3 0,5 0 1,1 1 4,3-1 30,2-1-21,3 2-7,1 0-5,2 1 0,4-1 0,-1 3-1,1 0 0,1 0 0,0 0 0,0 2 0,-1-1 6,2 1 11,1-1-6,3 0-4,4-1-3,2-1 3,3-2-3,4 0-1,1-4 0,3 0-2,2 1-1,-1-3 1,-3 2 13,2 1 9,-5 1-6,1 1-9,-5 5 1,0 1-4,-3 1-2,-1 3-2,1 0-2,-1-1 0,5-1-3,0-2 4,4 1-2,3-3 0,-1 0 1,0 0 0,-2-3-1,0 3 1,1-4-2,0 1 2,1-1 0,0-1-1,0 2 2,-1-2-3,2 1 2,-3 0 0,3 0 4,1 2 5,-2-3 1,5 1-2,0 2-4,1-2-2,-1 0-1,0 0 1,-1 0-3,-3-1 2,2-1 0,-2 1 2,-2-2 5,0 1 6,0 1-3,-1-4 0,-1 1 1,-2 0-1,-1-1-2,0-1 2,-2 0-2,-2 0-1,-3-2 0,0 0-2,-7 0-2,-4 1-2,-3 1-2,-6 0 3,-4-1 0,-3 1-2,-2 0 1,-3 4 1,-1 2-5,-1 4 3,-6 10-5,-9-3-4,-9-8-242</inkml:trace>
  <inkml:trace contextRef="#ctx0" brushRef="#br0" timeOffset="22429.0319">13976 7759 597,'-11'-7'1,"3"1"0,-1 2 3,2 2-3,1-1 1,0 2-1,1 0-1,3 1 0,1-1 1,1-1-1,-1 4-2,2-2-7,0 3 6,3 2 3,1-1 1,2 2 1,0 0-3,2-1 3,2 1-3,1-1 2,3-1-1,2 0 1,1 0 0,5-2-1,1-2 4,2 2-1,0-1 5,3-1 1,0 0 9,4 1 16,2-1-3,2 3-1,1-3-15,5 5-5,0-1-4,2 4-5,4 1 0,-1 2 0,2 0 0,2-1-1,5 0 0,0-3 1,3 0-1,4-2 0,1-3 1,5-1 0,1 0-1,3-2 2,2-2-1,4-2 16,2-1-1,-1 1 0,4-1-1,-1 1-5,0 2 1,0 0-1,2 3-1,-1 0-1,-1 1-3,3-1-3,-2 3-1,2-1 0,2-1 0,1 0-1,0-3 1,0 2-1,0-1 1,-2-3 0,0 1 0,-4-1 4,-4-1 11,1 3-8,-6-2-2,-4 0-3,-5 2-1,-4 0-2,-3 2 0,-8 0 0,-7 0-4,-9 0-91,-13-6-171</inkml:trace>
  <inkml:trace contextRef="#ctx0" brushRef="#br0" timeOffset="23339.0332">12329 8344 475,'9'-2'0,"1"1"3,5 3 11,1-1 5,2 4-7,4 1 2,3 0 4,4 3-3,5-1 8,4 2-8,3-3-1,4 0-4,5-2 6,3-1 1,5-2-9,4-1-2,1 0 0,6-2 5,0 1 2,5-2 4,2 1-5,3 1-3,5-2 2,0 2-5,5 0-3,1-2-1,3 1-1,1-1 1,2 1 1,1-1 18,-1 0-8,-1 1-1,-2 1 1,0-1-2,0 1 1,1 1-4,0 1-1,2 0-1,1-2 2,3 1 0,1 0-3,0-1 7,1 0-1,0-1 0,-1 0-3,0 1 4,-3-2-6,-1 0 1,-2-1-2,-1 0-2,-6-2 0,-2 0-1,-5 0 0,-4-1-1,-1 1 1,-4 0-1,0 0-1,1 0 2,0 3-3,3-1 0,-1 3-2,-3-6-39,-6-9-142</inkml:trace>
  <inkml:trace contextRef="#ctx0" brushRef="#br0" timeOffset="31421.0446">19417 8044 776,'-14'-16'-3,"-1"3"0,-1 3 5,0 1-2,0 4-1,-1-2-3,3 2 0,0 0 4,-1 2-1,0 3 1,1-1 1,0 2 0,1-1 10,0 3 5,1 1-4,-1-1-3,0 0 0,-1-1 9,-1 3-3,-3-3 1,0 0-2,-1 1 6,-2-1-3,1 0 0,0-1 3,4-1 2,2-3 4,1 2 1,4-2 3,1-2 4,4 2-3,1 0-8,0 0-1,3 2-2,-2-1-6,1 1-3,1-1-2,-1 2-6,1 0-3,1 0 1,0 2 0,4-1-1,4-1 1,4 2 8,7-1 4,5 1 3,8-2 0,5 0 0,7 2-4,2-2 1,7 2-4,4-2-4,4 1-2,4 1-1,6 2-1,5-1 1,4-1-3,4 1 3,5-1-2,4-2 1,5 2 1,5-2-2,4-4 2,5 0-1,4 0 0,0 0 1,2-1 0,1 1 2,3 2 2,-1 0-2,1 0 0,2 2 0,4-1-2,0 1 0,2-1 0,3 1 1,3 0 6,0-1 4,2-3 1,-1-1 1,-2-2-3,-2-1-2,-5-3 2,-5-3 2,-4 0 1,-8-2 3,-7 1 2,-9 3 4,-6-1-1,-5 4-5,-5 2-5,-3 1-4,-2 3-8,3 3 1,5-1 3,2 4-7,-1 2-1,-2-5-87,-15-29-280</inkml:trace>
  <inkml:trace contextRef="#ctx0" brushRef="#br0" timeOffset="45947.0653">946 9314 777,'-19'-7'18,"0"-1"28,3 4 7,1-1-28,1 0 22,3 1-5,2 1-7,3 0-5,2 2 4,2 1-18,2-1-5,0 2-13,0 0-2,0 2 1,5 1 0,1 1-1,2 0 17,5-2 4,3 2-3,3-2 10,5 1 12,1-1-3,5 1-13,4-1-15,0 0 2,9-2-3,1 2-4,3-2 2,2 1 0,0-5-1,3 3 0,-1-4 0,1-1 1,-1 0 2,1 2-5,2-2 7,1 0-7,-1 1 2,0 1 2,2 3 2,3-4-10,-4 1 5,0 1 6,1-2-9,0 0 6,-2 1-1,-2 1-1,2 2 2,1-3-2,4 4 0,3 1-1,3 0 6,2-2-7,4 4 1,-1-1 0,0-2 0,1 2 0,1-1 1,1-1-2,-4 0 2,2 0-1,-1-2 1,-4-1-1,2 0 0,-3 2 1,-2-3-1,1 0 0,-2 1 2,-1-2-4,-3 1 12,-2 0-7,-2 1 7,-2 0 0,-6 0-4,-5 2 0,-3-1-2,-3 0-3,-5 1 2,-2 1-4,2 1 1,1 1-1,-1 4-10,-8-7-124,-11-19-149</inkml:trace>
  <inkml:trace contextRef="#ctx0" brushRef="#br0" timeOffset="48839.0695">6433 8859 380,'-6'-11'4,"2"2"10,1 0 12,0 4-3,3 1-8,0 2-3,0 1-6,4 2-9,2 0 4,0 4 1,0-1-2,3 2-3,-1-1-11,1 0-1,-1 0 12,2 1 1,-3-1 2,3 3 3,-2 0 21,1 5 2,-1 0 0,2 2-8,-1 1-4,3-1-6,2-1-4,3-2-1,2-2 0,0 0 2,5-2 0,0-2-1,4-2 1,1 0-1,0-2 2,3 0 2,2-2 2,3 1 10,1 1 10,3-2-2,5 1-11,3 0 5,5 2-5,2-5 0,4 2-5,4-1-4,0 2-4,5 0 2,-1 0-4,3 0-1,-1 1-1,1 0 3,3 0-3,1 0 1,2-1 0,1 1-2,4-4 3,5-1 2,3-2 3,3-2 1,2-2 0,4 1-1,0-1-4,-1 1 2,0 4-1,-1 1-5,-3 3 4,-3-1-2,-1 3 3,-3 4 0,-1-1 5,4 0-4,-7 2 5,2-2-2,-1 0 3,1-1-5,-3 0 0,-3 0 0,-2 3 0,-3-5-2,-2 3-1,-4 0 0,-2-3 1,-1 3-1,4-1-2,0 2 0,0 0 0,-1-7-53,-13-15-225</inkml:trace>
  <inkml:trace contextRef="#ctx0" brushRef="#br0" timeOffset="58753.0836">13690 9424 524,'0'-4'-1,"1"2"3,0 2-1,2-2-12,1 4 11,1-1 2,1 1 0,2-1 2,1 2-2,2 1 2,-1 0-1,2 1 4,-1-1-1,3 2 3,3-1 3,2-1-1,4-1 1,4 0 6,5-1 6,4 0 9,4 1-7,4-1-6,5 3-1,4 1-10,3 1-5,4 1-5,2 0 5,3 1-5,4 1 1,4-3 2,3 0-1,6 0 0,5-1 3,3-4 8,4 1 4,5-2-4,2 0 2,2-1 7,3-4 2,1 2 1,0 1 0,0-2-6,1 1 3,-1 4-6,2 3-6,-3 2-1,0 0-4,3 0 0,1 3-2,2-3 0,0-1-1,2-2 0,3-2 0,4 1 1,6-3-2,0 0 1,1-11-63,-5-18-178</inkml:trace>
  <inkml:trace contextRef="#ctx0" brushRef="#br0" timeOffset="64455.0917">19225 9264 556,'19'-12'-8,"-1"2"5,2 0 7,-3 1-1,0 3 0,0-1-3,1 0 2,-2 3-1,2 1 0,0 0-1,0 1 2,3 2 0,1 0 4,2-2 4,4 1 2,0-1 5,5 2 1,0-4 12,3-1 6,3-2 1,0 0-4,2 1-2,0 0-7,0 1-5,5 1 3,1 2 2,4 2-8,0 2-3,3 1-6,1 1-3,5 1-1,0 3-2,1-1 1,4-2-1,2-1 0,5-1 0,1-2-1,2 1 2,3-2-1,0-2 1,3 1 6,0 0 6,4-1 1,3 2-3,-1 1-6,7 0-2,0 0-2,0 0-2,4 0 2,0 2-2,-1-1 0,-1 3 1,-2 0 0,-2 0-1,-5 1 0,-4-1 1,-3 1-1,-2-3 0,1 2 2,0-4-1,1 2-1,5-3 2,1 0 1,5 0 2,-1-3-1,1-1-1,1 0-1,0-2-1,-1 2 1,-4-2-2,-3 0 2,-3 0-2,-5-1 1,-2 1 0,-1 0-1,6 1 1,0 2-1,4 2-2,3-5-55,1-11-249</inkml:trace>
  <inkml:trace contextRef="#ctx0" brushRef="#br0" timeOffset="70847.1007">1214 10369 701,'-7'-9'1,"0"5"6,4 1 3,1 1 0,1 1 1,-1 1-4,1-1-2,1 1-4,0-1 0,4 1 13,0-1 17,4 0 0,0 0-1,3-1-1,4-1-5,1 0-5,3-1-9,3-1 5,2 4-2,7-1-6,3 2 3,5-1 24,3 2-14,5 5-14,4 1-1,5 2-1,8 1 1,1 0-3,6 0 3,5-4-2,2 1-2,2-1 5,-4-2-4,3-1 3,1 0 8,-2-3-5,-2 5 2,-1-3-2,-1 0 2,-1 1-1,-4 1 1,-4-3-2,3 1 20,-3-3-4,2 0-10,-5 0-9,3 1-4,4 5 3,4 10 0,-4 0-4,-14-11-142,-24-14-640</inkml:trace>
  <inkml:trace contextRef="#ctx0" brushRef="#br0" timeOffset="74159.1055">9190 10706 606,'0'-5'3,"0"2"1,0 3-2,4-2-17,5 4 16,4-1 1,3-1-2,2 2 1,6-2-1,1 2-4,4-2 7,3-2-3,3 2 2,0-5 7,4-5 1,3 0 4,3-5-2,3-3 5,3-4 8,3-4 0,4-1-3,2-2-1,2 0-9,-2-2 0,2 5-3,0 2-2,1 4-3,0 6-4,-1 5 3,-1 6-1,-7-3-72,-12-7-289</inkml:trace>
  <inkml:trace contextRef="#ctx0" brushRef="#br0" timeOffset="78451.1116">14111 10760 294,'-18'6'1,"-3"-1"2,7 0-1,0 2 0,1-2-1,4-3 0,3 1-1,1-3 4,3 2 28,1-4 22,0 2 10,1-1-7,1 1-26,1 1-24,-1-1-1,4 2 5,0-2 3,1 0-1,5 0 5,3 0 11,1-3-6,4-1-4,3-1-4,6 3 7,0-3 1,4 3-8,3 2 3,3-1-4,5 2-3,3 3-2,6 1-1,6 1-3,3 0 1,7-1-4,5 0 0,5-2 1,2 1-2,4-1 2,3-1-3,2 1 2,1 1 0,1-4 4,3 0 0,0 1 7,0-2 6,4-5-4,2-2-6,2-4-3,1-3 4,0 1 3,0-1-4,-1 1-2,1 1 1,-5 1 6,-2 3 1,-2-3-4,-4 3 0,-4-1-2,-3 0-2,-5-2 0,-3-3-2,-6-3-2,-1-2 0,0-2-1,-7-3 0,2-1 4,-3 3 8,-1 7-13,-4 6 2,-11-4-6,-18-12-200</inkml:trace>
  <inkml:trace contextRef="#ctx0" brushRef="#br0" timeOffset="81931.1165">21713 10873 546,'-1'-8'5,"1"1"0,0 2 4,-3 1 3,5-1-6,-2 2 1,0 1-2,1 2 5,-1 0 16,1-1-25,2 2-1,3 0 1,4 3 29,5 0 14,8-1-25,6-3 0,9 0 7,8-3-2,11-6-2,5-4-1,10-1-1,5-3 2,5 0 6,5-3-4,3-1 17,4-1-18,4 1 1,-1-3-7,0 0 4,-1-1-8,-1 1-5,-8 1-4,0 0 2,-1-1 2,0 0-6,-2 0 2,-1 3 0,-1-1-3,-6 4-3,-10 6 1,-11-2-50,-18-4-123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17:53.2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1245 6002 908,'-2'0'5,"2"2"-4,9 3-5,6 3 10,4 5 0,7 3-3,6 4-3,3 1 1,5 5 0,4 3-2,5 0-5,0 0 13,5-2-7,4-4 2,1-5-1,4-6 1,2-4-2,-2-5 2,1-3 18,-2-6-1,-4-2 0,-3-3-2,-4-1 3,2-1 8,-4-3-3,0-4-2,2-1 2,0-7-9,0-6-4,0-6 5,-3-7-7,-1-4-4,-3-6 2,-4-3-5,-3-3 5,-3-3-3,-3-2 0,-4-2 2,-3 0-4,-5 1 1,-5 3-1,-5 5-2,-6 6 5,-3 6-4,-8 5-2,-5 1-2,-6 2 2,-5 2-2,-5 0-1,-5 3 1,-7 3-2,-1 1-1,-8 5 9,-6 3 0,-5 3-2,-2 4-1,-3 3 3,1 3-6,-2 4 2,0 3 0,1 3 3,-3 1-3,-2 3 1,-5 3 0,-1 2-1,0 4 0,0 0 3,3 1-3,-2 3 1,11-1-1,-2 4 0,2-2-4,2 2 8,1 1 1,3 2 4,4 2 6,2 2-7,8 3 0,2 0-5,6 3-1,3 4-1,2 1 3,1 1-4,1 6-1,3 1 2,-1 3-3,5 2 5,2 0-3,5 1 0,3 1-1,4-2-3,5 1 4,4 1-1,3-4 5,9 1-5,6-2 5,5 0-2,8-2-1,5-1 4,5 0-3,5-1-1,7-1 5,10-3-10,11-3 5,12-6 4,15-11-8,23-15-4,17-11-39,10-26-101,5-30-294</inkml:trace>
  <inkml:trace contextRef="#ctx0" brushRef="#br0" timeOffset="1742.0025">3413 7715 958,'-22'-26'-20,"2"-4"29,5 3 2,2-2-1,-3 1-2,1 1-2,-2 0-4,-1 4 4,-3-1 0,-3 3 2,-3 0 2,-4 2-1,-2-2-10,-3 0 4,-6-1-1,-1-2 0,-3 1-3,-3-2 2,-1-2 2,-2 2 3,-1 0 9,-2 2 16,-3 0-6,-1 3-12,-3 2 5,0 5-8,-2 1-5,3 0-2,-4 3 0,3 3-2,-3 1 0,-2 3 2,0 1-2,-3 1 0,1 3 0,2 4-2,2 3 4,4 0-3,1 4-1,3 2-1,2 0 5,5 2-3,-3 1-2,3 0 4,-1 2-1,0 1-1,0 0 0,1 2 0,2-2-2,4 2 4,6-2-2,4-1-1,3-2 4,7-1-4,2 0 0,2 0 0,3 2 1,3 3-1,0 2 0,4 3 0,2 4 0,3 5 1,2 4-1,3 2 1,0-2-2,2 4 1,6-2 0,3-1 1,3-1-3,4 1 4,2 1-2,2 1 1,4-1 0,1 2 2,4 1-2,4 0 2,5-1-4,4 0 3,4 0 1,2-4 1,4-1-3,-1-4-1,4-2-1,-1-2 5,5-5-6,1-2 8,7-4-1,3-4-2,1-5 3,3-4 1,0-3-3,0-5 3,-4-1-3,-4-1 3,-4-5 0,1-2 0,-2-3 4,0 0 2,0-3 5,-2-4 3,2-1-4,-3-6-4,0-2-3,-3-3-1,1-2 0,-1-1 2,-2 1-1,-2 0-2,0 0 1,-6 2-2,0 1 0,-5 1-4,-5 1 3,-2 1-4,-3-1-1,0-3 3,-3-2-2,-2-2 3,-1-3 1,-3-3-1,-4 2 4,-2 0 2,-7 2 0,-2 4-2,-6-1 11,-2 5 3,-4 3-13,-2 3-4,0 1 3,2 6-4,4 6-5,10 4-21,1 0-130,1-9-204</inkml:trace>
  <inkml:trace contextRef="#ctx0" brushRef="#br0" timeOffset="3212.0046">3481 9610 897,'-7'-20'1,"-4"5"-6,-3 8 1,0 2-7,-2 3 11,-4 2-2,0-4 0,-4 1 3,1-4-1,-4-1 2,-4-3 2,0-2 3,-6 1 9,-3-5-3,-4 3 8,-5 1-9,-3 1 4,-4 1-10,-1 0-1,-5 4 0,-1-1 6,-4 0 11,-3 0 4,-1-4-19,0-2 5,-1-4 6,4-2 16,-2-3-28,4-1-3,-2-1 3,-2 1-2,-2 3 1,-6 3 5,1 4 0,0 4 43,4 3-45,-2 4 15,5 2-12,6 1 4,3 5-9,2 4 0,3-2-3,2 3-2,1 2 1,2 3-2,2 3 3,4 3-3,3 3-2,2 5 3,1 2 0,3 6 2,1 1-5,4 5 3,0 1-3,6 5 1,4 0-2,5-1 3,4-1-2,4-3 1,2-4-1,5 0-1,1-3-1,0 3 3,4-1-3,4 7 6,2 3-5,4 2 6,1 4-2,3 1-3,6 1 0,3-3 2,3-2-2,3-5-3,3-3 3,6-6 1,1-1 3,4-6-1,3-2 1,0-3-1,0-3-2,-3-1-2,-2-4 6,-3 0-2,3-4 1,1 1 0,2-3-1,7-2-9,7-3 14,11-5 1,4-4-1,12-4 2,4-8-4,1-7 0,3-3 0,-1-5 1,-3-2-4,-3-1 0,-3 1 0,-4 2 1,-6 2-1,-7 0 0,-5 2-1,-3-1 0,-4-3 1,-2-1-1,-3-4 3,-1-3 0,-3-2 7,-4-5 1,-3-2 2,-5 0-6,-5 0 1,-6 0-4,-8 1-2,-9 1 2,-7 2 0,-4-1 0,-11 0-1,-5-5 0,-6-2-3,-3-5 5,-4-3-3,-3-5 0,-3-4 0,-1-6 7,-4-3 1,-4 0-11,0-5 1,-1-1-4,-1 3 4,0 3 4,2 6 0,4 12-3,0 19-4,1 20-6,-2 21-62,-8 25-118,-14 16-318</inkml:trace>
  <inkml:trace contextRef="#ctx0" brushRef="#br0" timeOffset="52851.0751">19792 6285 579,'3'-8'5,"-3"3"11,0 2 3,-3 1-7,4 1-1,1 1-1,-1 0-7,2 0-3,2 0 0,0 0 2,0 0-2,-1 0 0,0 0 1,-3 0-1,0 0 2,0 0 2,1 0 10,0 0 25,2 0 6,0 0-15,4-3 4,5 3-10,0-1-10,5-1-5,2 1-4,3 0-3,1 1 0,2 0-2,0 0 0,-1 0 1,3 1 0,0 0-1,0 1 2,2-1-1,3-1 0,3 0 0,2 0 4,2 0 4,4 0 3,3 0 6,1 0 1,1-1-2,3 1-5,0-2-1,2 1-1,-1 1-2,-1 0 0,-2 0 0,-1 1 1,1 5-3,0 0 10,1 2-3,3 1-8,2 1-1,2 0-1,1-1-1,4-1-2,0-1 1,0-2 0,0-2 0,-3-2-1,1 0 1,-1-1-1,1 0 1,-2-2 0,3-1-1,-1-2 1,5-1 0,-1-1 0,1-1 0,0 1 8,-3-1 3,-2 2 8,-6 0 6,-2 2 4,-5 1-8,-4 0-7,-3 2-4,-1 0-5,-4 0-2,-1 0 0,2 0-2,1-2 0,0 0 1,2 1 0,-1-2 3,0-1 5,-4 1 6,-3 1 2,-1 0-6,-5 2-5,-6 1-4,-2 1-5,-8 9 0,-8-1-46,-9-8-189,-19-7-267</inkml:trace>
  <inkml:trace contextRef="#ctx0" brushRef="#br0" timeOffset="68857.0979">9329 7456 693,'0'-10'7,"0"2"23,0 2-16,0 3-5,2-1 1,1 1-5,0 1-4,2-2 1,-1-2-3,5-1 3,0-2 1,2-2 8,3-2-5,1 0 9,0-1 2,0 3-2,-1 3-3,1 2 15,-4 4-16,1 2-2,0 3 13,0 8-5,-1 2-4,0 6-5,-1 4-2,-3 2-1,1 2-1,-2 2 2,0 3-5,-1 1 5,0 3 0,-2 7 2,-1 1 18,1 6 10,-3 5-11,0 5-2,0 3-3,-1 2-5,-4 3-9,0 1-3,-2 1 3,0 1-7,-2-2 8,0 0-10,0 2 4,1-4 12,0 0-6,1-4 10,-1-3 2,1-3-6,0-5 10,2-3-12,0-6 8,2-3-7,2-4-4,1-6 0,0-4 2,0-4-6,0-3-1,0-2-1,0-2 0,-7 1-1,-3-1 0,-2 2 0,-4-1 7,-3 1 5,-3-1 6,-2-2-7,-2-2-2,-1 0 7,-2-4-3,-1-2 7,0-5-7,-1-1-5,-2-2 1,-2-6 1,0 2-5,-3 4-5,-10 11-16,-16 9-134,-29-5-154</inkml:trace>
  <inkml:trace contextRef="#ctx0" brushRef="#br0" timeOffset="84812.1205">17777 7324 686,'-9'-6'8,"3"2"-12,-1 1 4,3 2-5,0-1 1,1 0-29,-2 0 16,3 1 12,-1-1 12,-1 4 16,2-2 16,1 3-2,-3 2-3,3 0-8,-1 0-8,2-1 5,-1-1 4,1 2-12,-2-3-6,2-1 3,0 0 0,1 0 5,-1 1 10,0-2-3,0 0-4,0 0-4,0 1 0,1 0-1,0 2 5,-1-1 4,2 3-13,-1 0-7,1-1 4,0-1-1,-2 0 3,3-1 2,0 0 8,1 0 13,1-1-5,1 1-2,0 0-2,2 1 2,-2 0-3,4 1-5,0 3-7,3 0-1,3 0 1,4 1-4,4-1-4,1-2 1,6 0-1,1-3-2,4-1 3,-1-1-1,0-2-1,0-1-2,-2 0 3,-5 2-4,-1-1 2,-3 1 0,-4 0 0,-2-1 0,-3 2 0,-2-1 1,-2 1-1,-2-1 0,-1 1 7,-3-2-2,0 2 0,-1 2 1,-2-1-2,2 0 1,2 4-1,-3 0-1,1 3 1,0 0 3,0 1-2,1 1-2,0 1-1,-2 0 0,1 0-4,-2 0 7,0 3-4,1 0-1,-3 2 3,1 2 0,1 5 4,-3 1 3,1 3 0,-1 5-1,1 2-1,-1 4 0,-2 2-3,2 3-1,0 1-1,0 6 3,-2 1-6,1 1 1,-1 0 1,0 1-2,-1 0 2,1-2 1,0 0-1,-1-1-4,1 2 7,-2 1 1,-1-3 4,2 6-4,-2-1 7,0-1-6,0 0 3,1 1-5,-1-5-2,2 0-1,1-5-5,0 1 6,-1-7-3,3-1-4,-2-3 4,0-4 4,0-4-10,-1-2 10,0-4-4,1-7-1,-3-2 0,-1-4-1,-2-2-3,-4-3 9,2-3-4,-3 2-4,1-4 9,-1 0-8,-1-3 7,1-2 7,-1-1-9,1-1-2,-4-1 1,0 0 0,2-2-2,-1 5 2,0 0-1,1 2-2,-1 0 0,2 1 0,0 3-17,0-2 23,0 2-13,-1 0 10,-2 1 0,-1-2-7,-2 4-2,1-1-6,-2-1 5,4 1-6,4 2-24,3-3-19,5 0-6,4 2 9,-1-4-11,3 2 0,5-5-6,3-3 47,0-1 7,3-5 14,2-2-2,2 0 5,1-3 2,-2 4-1,-1 1 0,-2 4 1,0 1 7,-2 3-4,-4 2 1,-2 2 5,0 1-2,-1 0 7,-2 2 5,-5 4 11,-2 2 16,-2 5-28,-6 3-5,-2 2-11,-6 1-1,-2 1-1,-2 1 3,-2-2-6,-1 1 7,2-2 15,0 1 0,3-1 0,5-1-2,1-1 1,5-1-2,4-1-3,3 0-8,2 2 0,4-2-5,1-1-1,1 2 0,6-1 0,3 1 0,4 0 0,3-1 1,3 1-1,1 0 1,4-3 5,0 0 4,5-1-11,-2-3 4,5-3-3,2-3-18,0-1-13,-5-13-89,-14-8-189</inkml:trace>
  <inkml:trace contextRef="#ctx0" brushRef="#br0" timeOffset="103570.1472">23754 7420 239,'-12'0'12,"0"0"-9,1 3 4,1-1 11,1-2 15,1 2-1,3-2 4,-1 1-4,3-1-15,0-1 17,2 1 18,1-1 2,-3 0-4,3 1-7,0 0-27,-1 0 1,1 0 2,1 2-7,2-2-2,-2 2-13,5 1 30,1 1 17,4 2-19,-1 1 0,4-2-4,3 2-3,0 1-16,2 1-1,0-1 19,-3 1-14,0-1-5,0-2-42,-3-3 57,-2 1-21,1-3 2,-1 1 5,-1-3 2,-2-1 20,0 1-8,-1-1-5,-2 0-3,-1 1-1,-2 0-1,-1 1-2,0 0-1,0 1 1,1-1-2,-2 1 2,0 0 2,0-1-3,0 2 2,0 0 7,1-1 8,-1 3-5,0 1-4,0 3 7,0 4 10,-3 5-17,1 7-1,-3 6-1,-4 7-2,0 8-2,-1 5 0,-2 3-1,1 2 4,2 1-7,0 2 8,2 0-4,2-1 0,0 0-2,1 1 7,2-3-2,1 0-1,-2-3 0,2 0-3,0-1 3,0-4-2,0 1 1,1-3 1,-3 1 2,3-3 1,3 0-1,-2 0 14,2 0-15,2-2-2,0-1-3,0-1-2,0-3-4,1-6 6,-2-6-6,1-3 0,-2-6 4,3-6 1,-5-3-6,0-2 7,-1-2 0,2-2 0,-4 2 6,0-3-4,2 0-1,-4-1-2,-1 2-2,0-3 0,-3-1 1,-1 1 0,-1 2 0,-5 0 0,-5-1 0,-3 4-1,-6 3 5,-4 3-9,-3 1 6,0-1 1,-2 0-4,2 1 5,-1-2-1,2 0 2,4-3 2,2 1 1,6-2 0,2-2-2,4 0-1,7 1-3,2-3 0,2 1-1,4-1 0,1 1-3,2-2-5,4 1-3,4 0 5,3 0-21,2-3-14,3-3-4,2 1-12,1-2 8,-1-1 10,-2 1 1,-2-1 4,-5 1 4,-1 2 16,-4 1 7,-4 0 7,-1 1 2,-4 1 3,-4-1-4,-2 0 2,-6 2 7,-2 1 7,-6 3 0,-1 6 4,-4 1-8,-2 3 3,-1 2-3,0 2 1,1 0 12,3 0-8,1 2 3,2 1-2,1 0-2,2-4-7,1 1-3,4-4-1,3-2 2,6-3-3,5-1 2,3 0-7,10-2-10,3 2 10,6-1-2,1 0 1,3-1 0,3-1-1,2-2 2,3 0 0,1 2 0,3-1-3,1-2 2,-2 1-5,-3 1 2,-4-2-6,-3 1-18,-4 0-43,-13 0-32,-8-2-90,-20-6-232</inkml:trace>
  <inkml:trace contextRef="#ctx0" brushRef="#br0" timeOffset="104300.1482">23788 7205 416,'-19'0'6,"0"1"-4,5 0 21,5-1 24,3 0-2,2 0 8,2 0-3,0-1 4,0 2-9,0 1-15,-4 6-13,-4 7-12,-4 6 8,-2 8 4,-7 6-3,1 1-8,-3-1-1,-1-3-2,6-7 1,-1-4 9,1-8 12,4-2 9,2-5-4,5-2-13,2-2 0,3-1-2,2 0 10,5-1-16,4 2-41,5-1 24,2 1 3,5 2 32,-1 0-19,5 3-3,4 1-3,1 3-1,-3 1-7,-7-4-130,-13-7-176</inkml:trace>
  <inkml:trace contextRef="#ctx0" brushRef="#br0" timeOffset="113904.1619">8711 9723 683,'-17'-10'-22,"-2"2"23,0 0 2,-1 1 0,-1-4 0,-1 0-1,-1-3 2,-1-1-1,0 3 15,-5-3 11,-3 2-2,-3 2 6,-4 1-12,-4 3-3,-4 0-5,-4 3-1,-4-1-6,-2 2 7,-4-3-10,-3 1 2,-3-4 0,-5 0 11,-3-2 2,-2-2 31,-2 0-41,-4-1 16,-2 4-15,0 2 0,-4 0-7,-1 4-3,-2 0 3,2 2 0,-2 1 2,-3 0-4,0 0 1,-4 2-1,-3 3 1,-2 0-2,0 2 1,-2 0 2,2 2-2,2-1 4,0-2 6,6 0-7,1-1 4,6-1 3,4 1-1,2 2 9,5 2 6,2 3-5,-1 6 0,3 3-6,0 6-3,1 5-5,1 1-3,-1 6 1,3 3-3,4 0 0,4 1 2,3 1-2,7-1 7,6-1 14,6 0 0,6 3-3,6 0-9,7 4-6,4 2 1,4 1-3,6 6-3,3-2 4,5 3-1,1 0-1,6 0-3,4-3 3,5 0 5,5 0-5,4-2 1,6 0 0,4-5-3,5 2 3,5-4 1,4 3-4,6-3 6,2 0-7,2 0 6,7 0-3,3 0 1,-1-2-1,5-1 4,2-2-3,4-3-1,0-1 3,4-5-5,7-1 5,2-3 2,4-4-2,7-3 2,2-4 0,2 0-1,2-3 0,4-2-1,-1-1-1,2-4 0,1 0-2,3-4 3,0-2-2,2-5-1,3-6 0,2-2 1,2-8 5,0-4-2,-3-1-2,-2-3 1,-4-1 3,-3-2-5,-5 2 0,-6 1 0,-3-1-1,-5-2 1,-2-2 2,-6-6-3,-1-5-2,-4-4 4,1-5-1,-5-5 1,-5-1-5,-3-5 5,-8 3-3,-7-2 5,-11 5-3,-10 3 3,-9 3 2,-10 3-3,-8 1 9,-7-2 11,-4-2-14,-7-5-2,-5-7 6,-4-5-2,-2-6 5,-5-6-7,-3-5-3,-7-1 2,-1-1-9,-7 1 3,-9 5-5,-8 12-10,-11 12-28,-16 12-95,-22 6-150</inkml:trace>
  <inkml:trace contextRef="#ctx0" brushRef="#br0" timeOffset="124928.1775">12598 10007 492,'25'-14'5,"4"2"-3,2 2 3,7 2 0,3 1-1,6 0 1,3 3 0,1 0-3,4 4-1,2 0 0,2 2-1,2 5 2,2 1-2,1 1 1,3 2 0,4 0 2,0-3-3,4 1 3,7-4 1,5-3 8,4-1 6,6-2 7,3-4-2,2 1-11,1 2 0,0-1-1,0 3-5,0 0-3,0 3 0,0 1 1,0 1 1,-1-2-2,1 4 1,-1-3-3,0 2 0,1-2 1,0 3 1,0-1-1,1 0-2,-1 0 2,0 0-1,1 2 1,-1-3-1,0 1 2,1-2 6,-1 1 1,1-1 2,-2 0 0,-1-3-1,0 0-1,-1 1 2,2-2 0,3-6 7,1 0 10,3-2-3,0-1-11,-5-3 8,-2 1-4,-2 2-7,-6-1-3,-1 2-2,-4 1-5,0 1 1,-4 5-3,-3 1 0,-3 4-1,-6 4-12,-12-8-185</inkml:trace>
  <inkml:trace contextRef="#ctx0" brushRef="#br0" timeOffset="142536.2026">23121 10135 1274,'12'-20'-116,"-7"2"34,-1 4 49,-2 3 28,-3-1-46,-1-3 22,1-3 30,-1-1 1,-3 0 0,-1-3-1,-2 0 0,-3-2 7,-4 1 13,-3-2 6,-2-2-5,-5 3-5,-3 0 8,-5-3-2,-4 2-4,-1 1-4,-7-1 0,-1 3-2,-4 0-5,2-1 1,-4 0-2,3 2-1,2-1-2,3 0 2,0-3-2,2 1 1,-1 0 0,-1-3 1,-2 1-2,-2 2-2,-6-1 0,-4 1-1,-5 3 0,-3 3 0,-6 2 0,-4 1 0,-1 0-2,-2 2 2,-2-3 0,0 2-1,0-1 2,1 1-2,0-2-3,4 0 4,1 2 3,3 4-3,-1 3 12,1 2-8,-2 3 1,1 5-1,-3 6 0,-1 3-3,-2 4-1,2 5-1,0-2 0,2 3 0,1 0 0,4 1 1,2-1 2,5 0-6,1 3 4,4 1 7,1 3 5,5 2 6,1 3-6,5 3 2,3 3-8,4 2-1,5 4-2,4 1 0,6 2-2,4 2 1,8 0-1,5 3 0,6-2-1,6 0 3,8 0 10,4 0 5,4 0-3,3 0 5,1 3-16,3 3 1,3 2 3,2 4 3,1 1-3,2 2-5,6-2-2,3 1 4,10-4-3,5-3-5,7-5 5,11-8 1,8-5 0,9-5-2,8-6 1,5-4 0,5-3-1,4-3 0,-3 0 5,3 0-4,0 1 0,-4-4-3,2 0 2,0-4 1,2-5-3,3-5 2,7-3 0,4-11 5,3-5-2,2-5 0,-2-4-1,3-4 1,-11 0-2,-5 0-1,-11 0-2,-11 0 1,-12-2 1,-16 1-1,-8-3 0,-8-3-2,-4-6 2,0-7-1,1-10 0,2-8 3,1-5-6,0-7 5,-4-2-3,-7 0 1,-8 5 2,-10 0-1,-7 1 0,-10 7 2,-8 1-4,-8 5 2,-9 2 1,-8 2-1,-9 3 0,-4 0-6,-7 3 9,-6 1-6,-2 1-2,-3 1 7,1 0-5,0 1 2,0 2 0,1 2-2,-1 4 0,-4 7-3,-5 9-40,-12-1-98,-8-6-161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20:57.1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8254 2069 724,'-45'-24'-11,"1"1"18,0 0 20,3 0 3,-1 3-12,0 1 22,0 0 14,-1 4-16,1 1-11,-6 2-2,2 2 1,-4 3-3,0 1 0,-3 1-5,0 2-6,-4 0-4,0 3-3,-1 0 1,-1 0-1,1 6 4,3 4 9,1 4 5,1 6 10,2 6 4,-1 10-14,-1 7-7,0 10-10,0 4 0,-4 9-4,0 7 1,-1 2-5,2 0 2,1 1 1,6 0 1,4-1-2,5-2 3,10-3 11,4-5 10,5 1 7,5-1-17,3-2-2,3 2-1,4 0-2,0 1-3,1 1-2,0-1-1,1-3 0,1-2 0,2-4 1,1-4-6,0-7 5,1-5-6,-1-4 4,2-1-4,-2-2 3,0-1 2,-2 0-2,-5 2 3,-5 4-1,-6 0 0,-1 2 3,-5-2 0,0 0 2,-6-3-9,2-5 6,-3-2-2,0-7-3,-1-2 2,-2-5-4,-1-4 4,-3-1-1,-2-6 0,-5-1 2,-3-3-2,-2-2 0,-4-6 0,-2-4 0,-1-2 1,1-6-1,1-2 1,2 1 3,1 1 4,2 1 3,4 3-3,1 1-2,0 5-7,1 1 2,-1 4-3,1 2 1,-3 3 1,0 0-8,-4 5-1,-4 1-1,-2 2 1,-3 2 2,-1 2 5,-4 0-1,1-1 3,-1 0 0,2 1 1,5 2 1,1 0 1,4 2-4,2 3-1,5 0 3,2 5-1,3 1 1,6 1-3,3 6-1,4 5 3,5 4 1,0 7-2,4 5 1,2 8 0,5 7-1,4-1 1,6 3 1,3-1-3,12-1 4,9-4-3,8-6 0,10-5 0,15-3 2,6-5-1,14-6 6,10-1-1,6-3-4,9-2 3,5-3-4,4-4 1,5-2-2,1-5 4,2-4-7,3-5 9,1-6-5,6-4-1,6-8 2,3-8 0,11-7-3,4-9 4,6-7 3,0-4-6,1-7 2,2-3 1,-1-7-4,-7 0 3,-1-4-1,-5-3 1,-5-4 1,-4-1-3,-9-2 3,-3-2-1,-5-9 0,1-2 0,-1-9 0,-6-6 0,3-7 2,-6-5-6,-4-3 3,-13-1 1,-12 3 0,-13 4 1,-15 6-1,-14 6 4,-12 4-1,-9 4-1,-9 2 4,-4-2-5,-3 0 1,-3-6-3,0-2 2,-2-4-5,-6 0 4,-6 1 1,-6 5-2,-7 3-1,-11 7 1,-8 7 7,-9 6 1,-11 8-3,-8 10-2,-9 5-1,-5 7-3,-6 5 0,-5 9 3,-6 3-9,-1 8 7,-5 6 0,-5 11 2,-6 17 1,-12 31-16,-17 31-42,-20 25-109,-28 11-200</inkml:trace>
  <inkml:trace contextRef="#ctx0" brushRef="#br0" timeOffset="1560.0022">18209 4371 811,'-14'-41'5,"3"-1"-1,-2 6 3,-3 3-2,-2 0-2,-9 3-1,-4 3 2,-12 3-5,-9 3 5,-9 4-3,-9 4 4,-7 1-5,-10 4 4,-2-1 0,-1-1 0,0 2 0,0-3 11,3 1 10,0-1-2,3 2 8,-2-1-6,0 5-7,-3 0-3,-2 5 1,-7 3 1,-1 6-4,-7 7-5,-3 6-3,0 4-3,0 2-1,3 1-2,5 4 2,9-3-2,4 1 3,9 1 2,7-2 4,7 4 8,8 3 6,4 3-8,8 2 1,6 4 0,8 2-1,7 4-8,7 3-4,11 2 0,6 2-3,11-1 3,11 2 0,11-2-4,10-2 4,9-5-2,6-3 0,7-4 2,4-3 0,5-7 1,6-3-1,4-5 1,6-4 3,10-4 7,8-5 4,8-4-2,10-4-2,8-5-5,5 0-2,4-4-2,1-3 0,1-2-1,-4 0-3,-5-2 2,-7-1-1,-4 1-1,-8-2 0,-4-3 2,-4-2-2,-3-4 2,-1-4-2,-3-6 0,-2-3 3,-1-5 4,-4-1 2,-6-8 2,-7-3 6,-9-3 2,-11-3-4,-10-1 7,-8-3 3,-12-1-12,-9 0 0,-8-1 1,-9 1 6,-5-2-13,-9 1-4,-9 0 2,-11 1-6,-9 1 1,-11 3 2,-10 2-2,-9 2-3,-13 5 1,-11 2 0,-10 5 0,-9 3 4,-8 5-5,-9 3 2,-7 5 3,-4 4-6,-6 5 1,-6 9 2,-10 8-10,-19 22-44,-22 20-62,-19 14-89,-30 10-201</inkml:trace>
  <inkml:trace contextRef="#ctx0" brushRef="#br0" timeOffset="4081.0058">19262 11704 788,'1'-36'1,"-2"5"2,1 7 5,0 2 0,-6 3 2,-1 3 2,-2-1 9,-1 2-12,-3-1 1,-1-2 0,-4 0 6,-3-1-5,-3 0-6,-3-2 1,-4-2 3,-4-3 13,0 1-15,-3-3 8,-2-2 7,-5-1 1,2-1-2,-6 1 1,-2 2 8,-3 2-5,-1 2 7,-4 3-19,-6 3-2,0 1-5,-4 2-3,-6 3 0,-3-1-2,-2 1 0,-1 3 0,-2 1 1,-3 1 8,3 4 8,-1 4-4,-2-2-2,1 5-5,1 6-1,2 3-3,-3 2 1,1 4-5,-2 3 1,0 5 1,0 1-1,0 3 0,3 5 1,2 1 0,3 6 5,5-1 0,5 2-5,5 2-1,5 2-1,5-3 3,7 2-4,6 0 2,5 0 1,6 0 0,4 1-1,6 2 2,4 2 0,7 2 2,7 0-1,4 0-2,13-1-2,6-2 1,13-4 3,8-2-4,9-2 4,7 0 0,10-5 4,4-2 7,10-2 3,6 1-6,4-5-1,7-5 0,7-4-2,6-4-4,8-5 2,4-7-2,7-2-1,4-4 2,4-3 10,0-4-2,-3-1-3,3-1 2,-5-3-2,-3 0-4,-4-1-1,-8-3-2,-2-4 3,-6-1-2,-7-1 4,-7-4 4,-8 0 3,-6-2 1,-10-3-1,-4 0 0,-8-4-2,-6-4-4,-10-2-3,-7-3 1,-8-5-5,-9-2 1,-6-5 0,-9-3 2,-6-4-4,-4-3-1,-10-1 1,-5 0 0,-9 0 0,-5 0 6,-10 5-7,-5 3 1,-6 7 10,-5 5-6,-6 9-1,-5 10-3,-6 9 0,-5 13-12,-7 8-55,-5 14-75,-6 4-90,-3 1-74</inkml:trace>
  <inkml:trace contextRef="#ctx0" brushRef="#br0" timeOffset="6811.0096">22145 6734 966,'-19'-30'3,"-2"0"-8,1 4 9,-2-1 0,0 6-2,0-2 0,-1 0-1,-2 1-1,-1 3 2,0 0-3,-3-1 1,0-1 1,-2-1 0,0-3-1,0-2 0,-4-3 2,-2-3-2,-3-2 3,-3 0 2,-6 1 12,-6-1 9,-2 3 10,-6-1-8,-1 1-7,-4 2 2,3 0-4,-4-1 4,0 4-12,-3-1 6,-1 1 12,-2-1-5,-1 3-6,-4-2 0,1 1-1,2 0-1,-4 0-6,2 0 4,-3 2-4,1-2 0,-3 2-2,-1 2 1,-1 2 18,0 1-19,-2 2 1,-2 0 7,-1 5 2,0 0-5,-1 3-4,0 0 0,0 2-5,0 1-1,-3 3-1,1-2 0,0 2-1,-1 2 0,1-1 1,0 1 3,0 1 2,-1 0 1,2 5 2,-1 2 1,2 3 3,0 3-2,-1 4-4,2 1-3,1 3-5,0 3 0,4-1 4,1 1-5,5 1 1,1 1 2,2 0-2,0 0-1,1 4 4,-1 3-3,0 0 1,1 5 0,2 3-2,1 3 4,0 4 3,4 3-1,0 3-1,2 3 2,1 2-5,4-1 0,6 4 1,3-3 0,6 1-4,6 1 2,4-3 0,7 2 1,5-2 3,5 3-4,6 1-1,5-1 3,6 2-1,3-1-4,4 0 5,9-1-2,4 0 1,6-2-1,4-1 0,4 0-1,5-2 5,3 2-3,5-3-2,2-1-1,5-1 2,5-1 1,4 0 1,4-2-1,2-2 0,7 0 0,3-1-2,2 2 6,7-6-3,5-1-3,3-4 4,7-1-3,5-4-3,4-5 6,5-2-1,5-2 0,4-6-1,3-2 1,-2-1-1,4-4 2,-3 1-1,-1 0-1,-1-2 1,-2 0-2,3-2-3,0-2 8,3-2-2,2-2 4,3-1 3,1 1 2,2-3-3,2-2-2,1 1-3,-1-1-2,-3-1 0,-1-1-2,-5-1 1,-1-2 0,-6-2 0,-3-2-1,-3-3 1,-4-4-1,-2-1 0,-2-4 1,-2 0 0,-3-5-2,0-1 7,-6-1 2,0-4 2,-8-5-5,-2-1 7,-5-5-8,-5-2 7,-4-2-8,-6 1 5,-2-2-2,-6-3-6,-3 1 1,-3-4 0,-4-3 0,-4-2 2,-6-2-2,-8-1-3,-5-2 3,-6 0-1,-8 1 1,-8 0 0,-4-1 0,-6 2-1,-9-3-2,-7 0 6,-3-1-6,-6-2 0,-3 1 5,-4 0-1,2 3-3,0-1 3,2 4 1,-2 3-4,2 3-3,-7-3-78,-13-10-223</inkml:trace>
  <inkml:trace contextRef="#ctx0" brushRef="#br0" timeOffset="24059.0342">7614 6513 313,'3'-13'9,"1"0"-2,2-1-2,3 0-1,1-2 1,-1 4-3,2 1-1,1-1 0,0 3-2,1 2-1,-2 2-40,3-3-150</inkml:trace>
  <inkml:trace contextRef="#ctx0" brushRef="#br0" timeOffset="27739.0393">2225 6680 121,'6'-10'5,"0"0"0,0 2 5,1 0-2,1 2-4,0 1 1,0 2-4,0 1 0,1 2-1,0 0 1,3 0-1,0 0 1,2 0-1,2 0 1,3 0 0,3 0 0,0 0 6,6-2 7,1 0 3,2-1 3,1 0 1,1 1 1,3 0 0,1 3-6,2-1-3,4 0-2,2 0-2,2 2-2,6 2-4,1 3 2,3-1-3,1-1-1,1 1 1,2-1-1,-2 0-1,3 0 3,-1-2-1,1 0-2,0-2 7,-1-1 2,2 3-2,-2-3-4,1 0-1,0 0 1,0-3-3,0 0 2,1 1-1,0-3 1,1 1 3,0 1 2,-2 1 5,-3 0 1,-1 2-4,-2 0 3,-4 0-4,-1 0-2,-2 2-2,1-1-3,0 3 4,0-2-4,0 4 0,-2 3 0,-4 2-7,-9-1-99</inkml:trace>
  <inkml:trace contextRef="#ctx0" brushRef="#br0" timeOffset="29113.0415">8689 6641 328,'18'-17'4,"-1"7"1,2 1 1,1 3-4,0 2 0,3 1-2,3 2 0,5-1 0,3 2 1,4 2-1,4-2 2,5 0 0,0 0-1,3 2 0,2 1-2,3 1 2,5 0 3,3-1-2,4-1 2,3 0-1,3-2 2,0 1 2,0-1 4,3 2 0,3 0-6,-2 0 0,2 1-1,1 2-7,1 2 6,-2 1-3,1 3 3,-2 1-3,-2-2-26,-2-5-269</inkml:trace>
  <inkml:trace contextRef="#ctx0" brushRef="#br0" timeOffset="33805.0482">2059 7229 636,'-13'-13'6,"3"1"6,3 3 6,0 4 2,4 2-1,0-1-11,3 3-6,2 1-6,4 1-3,4 1 7,2 1-1,6 0 0,2 1 1,6 0-1,1-1 0,4 2 0,1-3 2,4 1 0,4 1 0,3-2-2,9 0 1,3-1 2,8 2-1,4-6-3,4 2 5,4 1-2,3-4 0,4 0 1,2-1-2,2 3 4,1-1-6,-2 0 5,2 3-3,-4-2 5,-1 2-2,0 4 0,2 0 6,-3 1-7,0-1 0,5-1 0,0-2 3,4 0-4,1-2 0,3-5 1,0 1 0,0-4 1,-3 2 5,0-2-4,-3 2-1,-5 1 0,-5 3-2,-2 1 3,-6 1-1,-4 1-1,-5 4-5,0 7 4,-7-2 2,-12-9-30</inkml:trace>
  <inkml:trace contextRef="#ctx0" brushRef="#br0" timeOffset="46919.0667">6296 7241 510,'-6'-10'3,"1"3"-1,3 2 0,1 1 0,1 0 2,0 2-3,3-1-1,3 2 0,1 1 1,2-1-4,2 2 4,3 1 4,1 6 2,1-2-4,5 2-2,-1-1 0,1 3 0,2-3 0,2 2 1,3-3 0,-1 1 7,5-1-1,3-2 11,4 0-2,3-2-7,3-1-1,3 0-4,3-2 6,2 0 10,3-1 0,2 1-5,1 0 4,3 0-4,3-1-4,3 2 3,2-2 0,4 2-7,2 0-1,2-1-2,0 2-1,2-2 2,7 1-1,2 0-3,4 0 1,2 0-1,3-1-1,2 1 2,-3 2-3,0-2 1,-1 2 0,-3 3 0,-4 1 3,0 1 1,-3 1 1,-2 0-2,0-1 0,-2 1 5,0-1 8,-1-2-9,0 0 2,-1-2 4,1 0 2,-2-2-4,1 1-6,1-2-3,6-2 0,2 4-3,7-1 1,-1 0-4,-5-6-84,-13-21-288</inkml:trace>
  <inkml:trace contextRef="#ctx0" brushRef="#br0" timeOffset="52501.0747">3518 8022 800,'-5'-23'2,"3"6"2,2 6 5,4 7-2,6 4-7,2 0 1,5 3-1,3 3 0,5 2 0,2-3 1,2 2 0,3 0-1,2-1 0,2-2 1,3 0 0,3 1 7,4-1 25,6-1 21,5 2-7,6-1 1,8 0-20,6-1-10,7-2-5,7 2-4,7-3-7,6-3 0,10 3-2,0 0 0,-12-4-33,-19-18-345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22:55.21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24749 5859 239,'-68'-4'0,"15"3"156,28 0-156,10-2 42,8 2-42,0-3 39,-17 1 6,19 0 3,3-1-12,0 1-6,1-1-2,-1 1 2,1 1 5,0-3 1,-2 3 0,0-4 4,1 4 14,0-2-5,-1 1 17,-1 2-29,1 1 11,-1 0-10,-3 5-15,0 4-10,-3 4 0,0 5 2,-5 5 3,2 5-4,0 1 0,0 2-3,2 2 0,2-1-5,2-3 1,3-3-4,2-4 4,0-6-4,3-3 0,1-6 3,4-3 0,3-5 5,3-13 16,4-13 35,5-10-8,6-13-24,4-8-13,5-8-7,6-6 1,7-2-4,4-2-5,2 0-1,2-1-1,1 5 3,-3 4-4,-7 7-1,-6 9-6,-4 8-36,-11 10-51,-20 2-107,-19 4-96</inkml:trace>
  <inkml:trace contextRef="#ctx0" brushRef="#br0" timeOffset="5541.0078">23871 7332 562,'-4'-4'7,"4"-4"7,-1-1-8,0 1-5,0-5 4,1-2 23,0 2 6,0-1 19,-1 2-2,0 4-2,0 3 2,1 2 6,0 1-6,-1 1-32,1 3-12,1 3-7,1 6 2,-1 1 19,2 6-13,2-1-3,1 2-4,1-2 4,1-2-4,1-1 1,0-4 0,-1-1 0,1-4 0,-1-5 2,3-1 26,2-12 23,4-8 5,4-7-26,9-12-7,9-8-7,8-9-12,10-3-4,8-1-1,2 1 0,4 7-3,-3 6-1,-8 3-171,-15 1-183</inkml:trace>
  <inkml:trace contextRef="#ctx0" brushRef="#br0" timeOffset="55181.0784">16930 9578 618,'-11'-5'-40,"2"1"49,1 3-3,2 1-4,-1-1 0,1-1 0,0 0 2,-2-2-3,-2-2-1,-1-1-1,-3 0 3,-3-3-2,0 1 1,-2-2 1,-4 1 11,1-1 10,-4 1 9,-2 2 7,-2 0 4,-4 0 4,-2 4-10,-1-1-8,-5 2-12,2-1 2,-5 0-8,-1 1-9,-6-1 3,-1-2-3,-2-2-1,-4 0 1,-1-2 8,-3 0 0,-3-1 0,-2-1-2,-5 2-2,-2-1 1,-7 2-4,-1 1 3,-3-2-2,-5 3 5,-3-3 0,-1 3 9,-1-4-11,-1 1 6,-1-2-3,3 0-2,0-4-3,1 1-3,3-3 0,2 1 0,-3-2 5,0 1-2,-3 4-4,-2-1 1,-3 4-1,-2-1-1,-3 1 2,-2 2-1,-1 1-1,-2-1-3,0 0 5,0-1 1,1 0-2,1 0 0,3 0 5,1 1 17,2 1-8,-1 1-1,2 2 1,1 3-8,-1 2 1,1 0 1,3 1-10,0 4 3,3 4 2,-1-1-6,1 3 2,2 1 4,2 1-7,3 3 6,0-2-5,5 2 2,1-1 2,2 2-1,3 0-1,2 2 0,1 5 0,5-1 0,2 4-1,4 2 0,4 0 3,6 0-3,6 0 1,5-2 4,4 0-7,6-3 6,6 0-8,4-2 5,4 0 1,4 0-1,5 2 1,1 0 1,4 3-7,3 3 6,1-1-1,9 3 4,3 0-8,6-3 5,7 2 2,5 1-2,5-1-1,7 1 1,5 3-1,2 0-1,8-1 1,1-1 3,6-3-2,3 0-1,4-3-2,5-2 3,6-2 2,5-3-5,3 0 2,10-3 1,5-3 1,6-3-2,5-2 1,6-2-1,7-3 1,-1-2-1,3 3 1,3-2-2,-1 1 1,2 1 1,-5 1-1,2 3 0,0 1 2,0 0-3,1 1 2,0-2-1,5 0 0,4-4-3,2-3 7,6-2-5,1-3 2,3-8-3,3-2 5,-1-3-3,3-1 3,-5-1 8,0 2 3,-4-1 9,-6 0-10,-3 3-1,-5 1-3,-3 1-6,-2-2-2,-4 2-1,-4-1 2,-5-2-3,-6 1 0,-9-3 4,-11 1-3,-15 1 0,-15 1 0,-16 1-3,-11-1 1,-12 2 7,-7-2-7,-6-4 6,-4-6-3,-1-2 8,-3-6 12,-1-3-20,-4-2 2,-6-2 21,-5-1-24,-4-1 1,-11 0 1,-5 0-2,-9-2-6,-9 0 3,-8-1 1,-9-2 3,-8 2-5,-4-2 2,-9 3 2,-3-1 1,-3 5-1,-5 8 2,-6 5-7,-6 10-50,-8 5-110,-11-1-132</inkml:trace>
  <inkml:trace contextRef="#ctx0" brushRef="#br0" timeOffset="67477.096">19685 9036 946,'8'-24'1,"0"2"3,-3 5 2,-2 3 3,-3 4 3,0 3-7,-3 0-4,-7 3 0,-1 1 0,-4 1-2,-4 1 2,-4 0-1,-1 2 1,-3-1-1,-3 3 1,1-2 3,-2 4-2,-2-3 10,3 3 8,-2 0 2,4 1 4,0 3 4,1 5-8,3 3 1,-2 6-5,2 5-9,0 6 1,0 5-7,1 5-1,0 6 1,-1 4-4,2 2 3,-1 3-2,-3 2-1,0 3 2,-2 3 1,-2 1-3,-2 6 10,-2 4 23,2 1-12,-4 3 10,5-1-1,2 4-2,5-1-10,6-4-1,5 0-3,7 0-5,5-4 1,2-3 1,4 0-6,4 0 4,3-2-5,3-1-2,3-3 1,4 0 0,3-1 2,8-5 13,4-3-2,9-1-3,10-3 14,10-5 0,13-2-2,16-7 7,13-2 2,13-4-1,14-4-13,13-4-16,8 1-1,6-11 2,6-13-119,-5-29-447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24:40.1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18358 2781 929,'5'-16'1,"4"0"2,4 5 3,5 1-4,4 0 8,4 1 0,5 1-1,3 1-6,6 3 0,5 1 3,5 3-2,4 0 8,5 0 8,6 0-3,7 1 3,5-1 6,7 1 4,8-5 0,6-1 7,8-1 6,6 0 7,6 1-12,6-2-7,4 2-2,0-2-8,5 2-7,1 0-3,3 2-4,0 0 0,-2 1 0,4 0 0,0 0 0,1 0-1,0 1 3,-4-1-6,0 2 4,-8 0 8,-7 0-9,-10 0 0,-8 3 1,-7 1 4,-10-1-6,-6-2 1,-5 1 0,-6-2-1,-4 0-4,-1-3-1,1-1 3,4 0-3,4 0-1,3 0-36,-5-6-70,-10-13-184</inkml:trace>
  <inkml:trace contextRef="#ctx0" brushRef="#br0" timeOffset="45908.0653">14769 9163 1151,'-8'-27'-29,"1"4"35,-2 0 11,3-2-15,1-2-1,-3 2-3,0-1-1,-3 0-9,-6 6 8,-5 1-6,-5 3-1,-6 3 12,-6 5-2,-7 1 3,-5 4 2,-3 2 5,-7 3 11,-1 6 17,-2 3 20,2 5 5,0 2-13,4 6-6,6 1-8,0 4-10,6 2-6,5 3-5,2 1-3,5 3 0,4 3-1,2 4 1,5 3 0,3 2-3,2 3 8,4 4 4,7 0-1,4-1-2,5-1-3,11-2 5,9-3-5,7-4-1,10-4 0,7-2 3,7-1 0,6-3-3,5-2-5,5-2 0,1 0 0,5-7-1,0-1-2,5-7-1,1-5 2,2-8-3,2-4 1,4-8-1,0-12 0,-1-5-2,-2-9 1,-5-5-1,-5-7 1,-9-1 1,-6-4-2,-6-2-1,-10-1 3,-8-1-1,-8 1 1,-6-1-2,-5-3 0,-7-1 0,-5-4 5,-5-2-5,-3-3 0,-11 3-4,-11 1 4,-7 4 3,-11 5-2,-10 6 2,-10 8 1,-9 8 1,-9 8-4,-10 9 7,-6 10 0,-8 5-6,-5 8 2,-4 9 3,-3 8-6,-2 5-3,2 5 6,0 10 0,4 6-2,1 16-4,2 11-33,-9 9-109,-19 6-321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26:00.3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19596 2816 1148,'-4'-33'4,"-3"-2"-35,2 6 32,-2 4 13,2 5-6,2-1-4,0 2 0,3 2-2,0 5-7,0-1 7,0 3-4,0 1 3,-4 0-3,-7 0-6,-1 1 13,-7-2-5,-5-3 1,-4 2-2,-8-3 2,-3 0 4,-4 1-5,-3-4 0,-3 2 5,-3-2-3,-3 3 4,-3-1 4,-1 1 1,-3 6 9,1-1 1,-6 6-4,2 3-3,0 0-6,-2 8-5,-1 4 3,0 5-1,1 4 1,0 3 3,3 3 1,2 5 2,4 1 7,4 5-4,4 0-5,4 3 3,4-1 2,5 2 4,3 2 4,4-2 2,7 2-1,6-2-5,7-1-4,8-2 0,10 2 8,13-4 0,6 1-2,9-1-6,5-2-5,5 1-4,4-3-3,1 3-1,1 0-5,2-1 5,1 0 3,0-4-5,4 0 1,6-6-2,4-3 2,7-8 1,6-6 6,5-6 5,4-2 5,1-9-13,-1-5 0,-3-4-1,-3-6-2,-7-2-2,-5-2 3,-8-3-3,-6-1 0,-6-1-1,-7-4 0,-6-2 3,-2-4-1,-6-3 3,-3-5-6,-2-2 2,-4-3 0,-3-4 3,-6 1-4,-6-4 3,-4 3 2,-5 1 3,-9 2-7,-8 2 0,-5 4-1,-7 2-1,-6 5 6,-6 2-7,-6 5 4,-7 4-4,-6 4 1,-3 9-2,-7 2-3,-7 11-14,-5 7-27,-11 8-57,-13 6-143,-14-5-271</inkml:trace>
  <inkml:trace contextRef="#ctx0" brushRef="#br0" timeOffset="7684.011">3773 5925 846,'-50'-13'1,"4"-1"16,4-2 22,3 1 10,3-2-22,-1 2-7,0 2-8,-1 1-3,-2 7-2,-1 1-3,-3 4 0,1 2-1,-6 4 0,1 1-3,-3 2 1,-1 3-1,0-1 2,-2 3-2,2 1 5,1 3 22,3-1 9,2 0 5,4 2 0,2 0-6,4 2 0,3-2-11,3 5-12,2 1-3,6 1-10,2 0 5,6 1-3,3 0-1,4-2 0,7 2-3,0 1 4,7 0-1,3 0 2,5 3 2,3 0-3,4-1 2,3 1 22,4-2-16,2 2-3,4-4 7,1 2-2,4-3-3,1 2-4,3-2 0,5 0-2,4-1 3,3-1-7,2-5 5,7-2-2,1-3 0,2-3-2,2-3 4,2-1-2,0-1 0,2-2-1,3 3 2,1-1 0,1 0 2,7 2 0,0 0 5,4-1-1,1 2-2,0-2-1,4-2-1,-3-3-1,3 1-2,-1-3 7,2 0-4,-2-3 0,2-1-1,-2-4 2,0-3 2,-1-2 9,-2-3-5,0-5-4,-5-2 2,0-2-7,-2 2 3,-3-2-1,-4 1-4,-5 3 7,-1 1-9,-8 3 4,-3-2 2,-6 3-6,-6-3 5,-3 1-6,-5-6 3,-3-2-5,-1-5 5,-7-2 1,-2-3-1,-7 1 5,-6-3-9,-7 3 8,-7 3-4,-3 0 0,-11 2-1,-3 3 2,-6-4 2,-6 5-3,-2-3 6,-3 0-1,-4-1 3,-4 2-2,-5-1-2,-4 0-4,-6 2 2,-2 0 0,-8 3-1,-5 4 2,-4 2 4,-4 3 0,-4 3-6,-4 3 5,0 3 15,-3-3-15,-3 1 1,0-1 3,0-1 4,-3-2-6,-3 0-3,2 0 14,-9 3-15,1 4-2,-3 2 0,-3 3-1,-1 3 1,-6 8 3,4 4-3,-1 5 1,-2 3 1,0 1-1,2 1 6,2 1-4,0-1-1,5-1 1,7 0 2,9-1-5,10 0 6,14-1-7,16 4-2,17 6-19,12 9-87,4 1-162,-8 8-250</inkml:trace>
  <inkml:trace contextRef="#ctx0" brushRef="#br0" timeOffset="41696.0593">4337 8173 759,'-27'-3'-8,"3"3"8,3 0-88,1 2 54,1-1-20,3 0-35,4-3 47,-3-4 41,3-1 8,-1 1 39,-1-1 7,-5 3 8,1 0-15,-5 4 7,-1-2-4,-5 2-16,1 5-7,-4 0 13,-1 2 12,-3 3-5,1 3 3,0 2-3,0 4-7,2-1-3,4 6 1,2 0-1,4 3-9,3 1-11,4 2-9,1 4-4,4 0-2,3 2 1,3-1-3,5 2 2,0-3-2,7-2 4,4 5-3,4-3 1,3 2 2,2 2 2,4-2 9,0 4-2,0-2-3,0 3-2,-2 0-4,-4-2 3,-3 2-3,-4 0 1,-5-2-1,-3-1 0,-3 2-1,0-2 4,-3-3-7,-3-2 2,-1-5 4,0-3-4,2-5-1,0-4-1,3-5 2,0-3 2,2 0-2,0 3-1,0 5 4,2 9 11,-1 8 9,0 13 16,-1 9-8,0 11-11,-1 5-8,0 4-7,-1-3 0,1-5 2,1-5 5,4-11 10,7-5-2,6-8-6,11-7-3,14-5-7,21-11-7,20-12 1,18-20-103,9-29-202</inkml:trace>
  <inkml:trace contextRef="#ctx0" brushRef="#br0" timeOffset="44058.0627">5649 9427 478,'-5'-6'-10,"-1"3"15,0 1 3,1 0-3,0 1 12,-2 1 7,3 0 10,0 1-3,1 3-4,1 2-10,1 2-5,1 0-4,0 4 5,0-2-3,0 0-6,3 1 0,4-3-4,-1 1 3,3-3 0,3-1-1,4-2 14,3-2 6,4 1 4,3-2-1,6 1-2,3-1-6,2-1-3,9 1-10,0-2 17,6-2-15,3-1 0,1-1-2,5 1-3,3-4 0,3 1-1,1-3 5,2 1-4,3-4 0,2 3 1,-1 1 0,0-1 2,2 0-1,0 3 2,1 1 1,-1 1 0,2 0-1,-1 3 1,2 1-4,0 1-2,1 2 2,2 1-1,1 0-2,-3 2 3,0-1-3,1 0 2,-1 1-2,2 0 2,0 0-1,2-2 0,5 2 1,-2-2 0,5 2 1,2-1 0,3-1 2,2-2 0,4 0-3,0 2 0,1-1 0,3-2 0,0 1 1,3 0 2,-1 1 5,0 1 6,1-1-2,0 1-9,2 2-2,2-2 2,1-2 0,6 3 2,2-3 4,2-3-3,-1 2 7,4 0-3,-2 0 9,0 0-12,-2 0 12,1 1-8,1 0-3,-4 0-1,2 0-3,0 1-1,0-1 0,0 1-2,-2 1 1,4-2-3,0 1 2,0 2 0,0-3-2,-4 3-2,2-3 5,-3 2-3,0 0 1,-1-1 0,-1 1 0,0-3-1,2 1 0,-1-1-1,-1 0 4,2-1-5,-5 0 7,1 2-2,-3-2-2,-3 1 1,-1 2 1,-2 1-2,1-4 1,0 2 0,-2 2-1,-3-2 5,-1 1-5,-5 7 0,-3 9-2,-10 0-3,-13-8-127</inkml:trace>
  <inkml:trace contextRef="#ctx0" brushRef="#br0" timeOffset="58334.083">5488 10265 741,'-14'-19'20,"3"4"14,4 4 7,2 3 7,2 2-13,3 0-17,6 1-5,6-4-6,6 0-2,6-4-1,3-1 1,3 0-2,3 0 2,2 2-4,2 2 7,-2 3 1,3 4 1,0 2 7,3 3 0,0 5-5,4 4-4,0 3-1,5 2-7,3 1 4,3-1-4,5-2 0,1 0 2,4-1 0,2-2 5,2 0 10,3-2 9,4 0-6,1-1-4,4 2-1,4-2-6,0 3-3,4 1-3,2 0 1,3-1-3,1 4-1,3-1 0,4-3 1,2 1 0,5-4-1,3-1 1,4-2 0,3-2 0,1 0-1,2-2 0,-1 1 1,0 0 2,0 2 2,-2-1 7,0 0 1,1 0 2,-1-1 0,4 0-2,2-1 0,0-1 0,5-4 3,0-3-1,0 1 6,1 0-4,-6 1 0,-2 0-2,-3 3 0,-5 0-7,0 4-3,-6 0-4,0 3 0,-5 0-1,1 1 0,2 0 1,1-1-6,0 2-41,-1-3-49,-7-8-96,-13-20-372</inkml:trace>
  <inkml:trace contextRef="#ctx0" brushRef="#br0" timeOffset="73680.1049">1612 13033 536,'-6'-7'7,"3"2"14,0 1 12,3-1-5,0 3-9,2-2-1,1 0-4,4-1 5,3 1 10,1-3 1,6 1-8,0-1-9,4 2-2,6 1-4,1 1-2,3 1 0,7 1 0,2 2-2,2 3 1,3 1 5,4 1-1,3 0-1,3 2 10,-1-2-8,2 0 11,3-2 6,3 0-12,2-1 8,0-2-4,5 1 1,-1 1 10,3 1-11,-1 1-13,3-1 30,3 2-26,5 1 1,2-4-2,4 2-1,6-1-2,2-2-3,0-1 6,0 1-6,3 0 1,0-1 1,0 1 2,-1 2-2,3-1 11,-1 1-6,1 2 2,2 1-1,3-3 2,3 0-6,3 0 0,2-2 2,4-2-1,0 2-6,1-3-2,-1 1 7,3-3-5,-1 1 4,-2-1-5,3 1 5,2-2-1,1 3 2,-3-3-1,3 4 2,-4-2 1,4 2-2,-2-2 0,0 3-2,5 0 1,-2-2-2,4 3-1,-2-4 0,5 2 0,-1-3-2,-4 0 2,2-1-1,-2 0-1,2-2 2,0 1-4,-1 0 9,3 1-6,-2-1 3,2 2 1,-3 0-2,-2 2 3,0-1 1,3 1-2,-1-1-2,0 2-2,1 0 3,3 2-3,1 0 1,-1 0-2,1 0 1,0-1 0,0 1-1,1-4 2,0 4-2,1-4-1,-1 2 4,2-1-4,0-3 2,0 2 1,2-2-3,-1 1 4,5 3-3,-2-2 5,4 0-3,-4 3-1,0 1 0,1-1 2,-3 4-4,1-1 1,-5 1 1,0-2-1,-2 0 0,0-1 1,3-2 0,-1 2-2,3-3 2,2-2 1,2 0 1,3-1 2,-3 0 0,3 0 1,-4 2-1,2 1-3,-5 1-1,-1-2 0,-3 5 0,-2-1 0,-4 0 0,-2-1-2,-2 1 3,0 0-2,-1-1-1,2 0 2,-2-3 0,-1 2-2,2-4 2,-3-1 0,-1 0-1,-4 0 1,-1 0-1,-6-2 1,-4-1-1,-6 2 1,-5 0-2,-9 1 0,-9 2 4,-6 1-3,-13 3-1,-13 6-2,-16 1-57,-14-13-184,-16-23-501</inkml:trace>
  <inkml:trace contextRef="#ctx0" brushRef="#br0" timeOffset="83744.1192">10105 13190 780,'-7'3'16,"2"-3"-10,2 8-3,3 2 2,0 3 0,5-1-7,3 1 5,1-1-7,5 2 2,0-2-8,2-2-1,2 2 15,3 0 4,4 1-5,1-1 18,6 0-9,3 2 2,6-1 14,3-1-6,4 0-20,5-3 15,4 3-9,5-5-6,3 0 4,6-1-2,2-1-1,3 0 1,4-1-1,3-1-1,4-3 3,3 0-3,4 0 4,4-5-1,2 0 0,2-2-1,3 1 4,3 0-3,1-2 0,1 1 2,3 1 9,5-2-3,0 0 1,4-1-2,4 1-6,1-4 3,8 0-3,2-2-2,6-3-2,5-1 2,6-2-5,4-3 3,5 1-3,1-2 1,-1 1 1,1 0-1,1 2-4,-3 3 2,-1 2-3,-1 1 2,1 1 1,-5 3 1,-1 1 0,4-1 2,-2 4-1,1-2-3,-2 1 5,1 0-2,-1-1 0,-2 1 1,-4 0-2,-1 1 3,-1 1-2,-3 1 0,-3 0 1,0 1 0,-2 2 1,-1-1 5,1 0-1,-4 3 0,2 0-3,-6-3 0,-4 3-3,-6 2 0,-9 3 1,-8 2-1,-9 4 1,-8 3-2,-7 1 1,-9 4 0,-6-2 0,-5 7 0,-8 0-1,-4 1 1,-7 2-1,-7 3 0,-5 0-1,-8 2 3,-6 1-3,-8 2-2,-7 1 0,-3 2-2,-11 1-4,-6 0 24,-3 1-16,-7 1 24,-4 1-18,-1-1-1,-5 0-1,-1 2-1,-6 0 1,-1 2-1,-5-4 2,-2 0-2,-4-3-2,-8-3 2,-2-1-1,-6-3 0,-6-2 0,-5-2 1,-3-3-1,-6-2-1,-7-3 2,-3-2 2,-2-5-1,-6-2 2,0-3-3,-7-3-2,-2-1 3,-3-3-2,-4 0 1,-5-3-7,-6 0 8,1-1-13,-7 0-26,-4-4-85,-9-10-151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27:59.7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21493 2958 539,'-3'-12'-3,"0"4"4,1 4 0,2 3-4,-1 1-28,2 0-27,1 4 45,3 1 13,0 1 1,1 2-1,3-1 2,1 3 16,2-1 23,5 1 1,0 0-7,5 2 7,1 2-9,1 1 6,1 2-12,2 4-2,2 1-5,1 3-5,2 2 0,2 1-4,2 1 2,0-1 5,4 1 6,1-1 1,3-1-5,2-3-6,3-1-9,0-5 2,0-1-1,0-1 0,-4-2-2,-3-1-1,-5 0 1,-2-1-2,-7 2 0,-5-2-1,-5-2 0,-4 1 0,-1-1-1,-5-2 1,-5-3-1,1-1 1,-3-1 1,1-1-1,-2-2 0,0 0 2,0 0 32,0 0 3,0 1-16,-2 2-9,-3 3-2,-3 4-1,-5 6 1,-5 5-5,-5 7-5,-5 1 1,-6 7-1,-5 3 0,-5 4 0,-4 3 0,-6 0-1,0 4 2,-3-2-2,3 3 0,-2-6 1,3 3-2,1-4 3,-2 2 1,2 0-1,-1-2 0,0 1 3,3-5-2,1-3 1,4-4-2,6-7 0,7-8 1,6-6-2,8-5 0,6-3 1,6-4-4,4 0-1,0-1-31,0-3-35,2-2 0,1 0-32,-1-4-4,1-3-84,1-3-8,-1-3-152</inkml:trace>
  <inkml:trace contextRef="#ctx0" brushRef="#br0" timeOffset="350.0005">21459 4151 605,'4'-27'88,"-4"8"-18,-2 5-16,-2 8 1,-6 6-13,-4 7-27,0 7-6,-5 7 2,-3 4 0,1 6-2,-1 3-6,-4 1-2,-1 2 7,2 0-2,2-3 1,0-1 2,4-3 5,4-1 2,2-1 8,5-2-2,5-1-8,1 2-3,5-1-9,6-1-1,5 0 1,6-3-1,5-5-2,7-3 1,6-6-1,8-6 0,4-3 0,7-7 2,2-4-1,3-3 1,0 0-2,-3 4 1,-2 2 1,-5 4-1,-4 5 1,-7 6-3,-9 2-48,-6-2-72,-12-8-195</inkml:trace>
  <inkml:trace contextRef="#ctx0" brushRef="#br0" timeOffset="1110.0016">21544 2968 780,'-7'-13'-3,"2"3"0,2 2 4,1 2 7,1 5-3,-1 1-3,0 0-2,2 6-5,0 9-4,0 2 11,-5 9-1,-1 8-3,-3 5 4,-1 6-1,-2 1-1,-1-2 2,-1-2-4,1-6-21,2-10-18,1-8-14,2-9 11,3-9 30,1-6 14,3-12 3,0-7-3,2-7 3,4-3 10,-2-1 12,2-1 15,-3 3-15,-1 2-5,1 5 9,-2 5 11,1 3 4,2 3 1,7 4-19,4-1-11,8 2-8,8-3-2,11-2 5,11 3 5,10-1 3,7 1-9,7 3-2,7 5-5,2 5-3,1 4 1,1 11-13,-3 3-88,-5-2-155</inkml:trace>
  <inkml:trace contextRef="#ctx0" brushRef="#br0" timeOffset="9944.0141">18334 6141 1016,'-29'-32'-1,"-6"7"7,-4 5-11,-2 0 7,-1 0 3,2-2-4,1-2 3,4-3-4,-3-2 6,2-2 5,-1-4 1,-4 1 3,-4-1-4,-2 0-3,-5 1-5,-4-1-2,-6 3 2,-1 3-3,-5-1 2,-1 2 0,-4 3 4,-2 0 3,-1 3 4,0 2 0,-2 4 1,-1 1 3,1 5-5,-1 3-7,1 4 1,-1 3 2,2 3-1,1 7-3,0 2-4,-2 5 0,4 5 1,-1 6-3,2 1 3,3 10 0,-1 5-1,4 6-2,0 5 2,1 4-1,4 5 2,1 3-1,4 2 0,3 2 0,5-3 1,3 2-1,6 0 1,2 3-1,4 2-1,-1 4 2,5 4 0,1 9 4,0 6 4,3 6-8,3 2 3,8 0-3,5-3-3,10-8 3,3-7-1,11-9 2,8-8 2,5-3-1,5-4 4,2 4-4,5-2 3,3 1-1,4 1-3,4-3-2,5-2-1,7-8 2,7-6-4,5-10 3,9-8 0,7-12-1,10-8-2,5-11 4,4-4-7,2-9 6,4-5 3,-1-4-5,-3 2 2,-1-3-1,1 0 2,-5-3-3,0-3 6,-2-2-3,0-9 0,1-7 0,4-10 7,-1-7 12,1-11 10,-1-4-8,-3-7-12,-6-3 2,-6-2-4,-12 2-4,-5-2 1,-12 0 0,-7 1-2,-8-2 1,-5-3-4,-6-3 2,-7-2 3,-5-4-3,-7-3-4,-9 1 3,-8-1 0,-7 0 3,-13 6-7,-13 3 4,-10 5 2,-14 8 4,-9 6-4,-14 7-1,-9 5 4,-8 8-2,-9 6 0,-10 5-1,-7 7-2,-6 5-3,-7 8 2,-7 6 2,-5 7-2,-4 8 0,-1 5-1,-2 4-1,-2 9-2,0 10-10,0 7-29,5 11-28,-2 10-31,-3 9-49,-3 9-84</inkml:trace>
  <inkml:trace contextRef="#ctx0" brushRef="#br0" timeOffset="17076.0242">8852 10924 690,'-1'-18'2,"-1"5"4,1 3 5,1 3 1,0 2-3,0 2-6,1 0 0,4 3 1,0-2-1,2 3-4,1 0 11,3 1 5,0-1 7,0-1-16,3 3 0,0-1 0,0 0 8,3 0 6,1 0 5,2-1-1,3 0-14,2 0 3,3-1 22,2 0-17,3 0 10,4 0-15,4-1 9,0 1-8,1 0 6,3 1 0,3 2-11,0 2 7,1 2-11,3 0 1,3 0-4,2 1 1,3 1 0,2-4-3,4 0 4,2-3-4,3-2 6,3 0 1,2 0 9,1-4-2,1-1 4,0 0-7,-1 0 8,2 1 2,1 1-11,5 3 2,2 0-6,6 2 1,7 8-6,7-3-6,2-6-159,-1-14-292</inkml:trace>
  <inkml:trace contextRef="#ctx0" brushRef="#br0" timeOffset="20978.0298">10580 9574 972,'-7'-22'10,"-4"-1"1,4 9-8,1 3-3,-3 3 4,2 0-3,-2 2 3,-2-2-2,-2 3-1,-2-2 1,-4 2 5,-2-2-4,-6-1 4,-3 2 4,-3-2 3,-4 1-2,-2-1 3,-3-3 0,-3 1 14,-2 0-6,-5-1-11,0 0 8,-7 1-7,-2 3-1,-4 0-1,-5 0-11,-3 2 1,-5 2 1,-6-1-6,-3 2 7,-4 1-1,-3 1-1,-5-2 5,1 0-2,-2 1 10,1-4-9,1-1 2,1-2-1,-1-1-4,1-3 0,-1 0-2,0 0 5,-1-1-2,0 2-1,1 1 0,-3 2 3,-3-2-3,1 3-1,-3 1 0,-3 0-2,-1-1 1,-2 0 1,-1 1-1,-1-1 0,-1 2 1,-2 1 0,-3 2-2,-1 2 3,-1 1 0,-1 4-3,-1 2 1,-2 1 0,2 2 1,2 0-1,-2-1 0,3 2 0,2-1 0,0 1 0,3 0-2,1 1 3,0-1-3,-1 0 6,-1 0-4,0 0 0,1-1 0,1-2 0,-2-1 0,5 1 1,-1-2-1,4-3 1,4 1 0,2 1-1,1-2 2,3 2 1,3 1-3,0 0 1,3 1 0,1-2 0,4 1 3,4 1-2,3-3 2,7 1-5,3 0 4,3 0 6,-2 2 13,4-1-15,2 4 15,1 0-16,5 4 6,4 4 2,4 1-7,5 3 1,4 1-9,3 2 2,6-1 0,6-2-1,5 0 1,8-2-1,5 0-3,5 0 0,3 0 1,1 3 1,6 1 0,6 4-2,1 1 6,8 4-6,2 2 5,5 3 3,4 0-6,5 1 0,7-3 2,8 1 4,6-5-9,8 1 5,9-4-1,5 0 3,4-4-1,8 0-1,4-2-3,4-2 3,5 0 0,5-2 0,6 2-1,0-5 1,4-2 3,4-1-6,5-2 6,1-2-2,6-3 1,3-1 4,6-4-3,3 2 0,3-3 2,1 0 2,4 0-1,2-1-4,1 2 2,0-1-1,3 4 2,3 1-1,1 0 2,1 2-3,0 0 3,3-3 1,3 0-2,1-3 6,2 0-7,4-5-1,2-1 1,1-5-2,-2 1 0,0-1-1,-3-2 1,-3 1 0,-7 2 0,-2 0-3,-6 0 4,-5-1 3,0-1-8,-4-2 6,-2-2-1,0-2 2,-4 0-5,3-4 0,-4-1-1,-8 0 4,-5-1-7,-6 1 7,-9-1-5,-8-1-1,-10 0 5,-9-1-4,-8-1 1,-9-4 4,-8-1-4,-8-3-2,-7 0 2,-10 0 3,-7 0-2,-9 1-2,-8-1 4,-6-1 0,-8 1 0,-3-4-2,-8 0 1,-8 0 0,-3 0-2,-6 2 2,-2 1-4,0 6 0,-5 4-16,-2 2-121,-8-8-253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28:35.2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4218 5054 382,'-23'-12'2,"1"7"-1,-2 0-65,1 2-33,-2-1-30</inkml:trace>
  <inkml:trace contextRef="#ctx0" brushRef="#br0" timeOffset="920.0013">3850 5039 192,'-21'9'5,"3"-3"-2,-2-1 2,0-1 8,2 0 38,3-2 6,0-1-4,-1-1 2,3 0 2,2 0-9,-1-3-9,4 1 8,1 0-9,3-1-6,2 1-7,0-1-5,1 2-2,1 1-3,0 0-4,1 0-13,4 3 2,4 2 0,3 1 2,6 2-2,3 2 2,5-1-1,5 2 0,3-3 0,5-1 0,2 0 0,7-1-1,4-3 1,3-2-1,6 0 1,4-1-1,2 0 1,5 0 2,-1-1-1,3 1 1,2 0-1,3 0 0,1 0-1,4 0 1,4 0 0,2 0 2,1 0-6,1-3 4,3 1-1,1-2 1,4 0-1,1 0 2,1 2 4,2 2 27,1 0-14,1 0-7,0 1 3,1 5-9,1 1 1,2 1-7,0 1 0,4-1 0,0 1-1,-1-1 1,3 1 1,0-2-1,2 1-1,-1 1 0,-1-2 1,-3 2 0,1-3-1,0 2-1,1-2 3,3 2 0,1-3 9,4 0 2,1 0-8,0-1-4,1-4 1,-1 0-3,-3 0 3,-2 0-1,2 0-1,-4-4 0,0 0 1,-4 1-1,-1-1 1,-1 1-3,-2 0 4,-1 0-2,-3 1 1,0-1-1,-2 3 2,-2-3-2,-1 2 0,-3-1-1,-1 1 3,-2 1-3,-3-1 1,-2 1 1,-2 0 1,-2 0 32,-2 1-22,-3-1-9,1 0 1,-2 0-1,0-2 2,-1-1-2,1-2 4,-2 0 10,2-2 1,-3 4 2,0-1 8,-2 2-13,-2 1-10,-2 1-4,-1 0 0,-3 3-2,-2 1 3,-1 1-3,-1 2-2,-1 2-1,-7-2-69,-9-7-146</inkml:trace>
  <inkml:trace contextRef="#ctx0" brushRef="#br0" timeOffset="4522.0065">3980 6266 529,'-3'-15'5,"-1"4"0,4 0-2,0 0-3,0 1 4,0 0-1,5 1-1,1 3 2,1-1 3,4 4-2,2 1 3,5 2-3,2 0-1,4 4-1,6 2 0,1-2-2,3 2 0,4-1-2,5-1 3,3-4-3,5 0 4,4 0-1,4-2 10,4-1 8,4-1 3,1 0 8,2 1-5,3 1-10,5-1-6,-1 2-3,2-1 1,-1 0-4,1-1-1,0 3-1,1-3-1,-3 0 0,2 0 0,0 0 0,-2 1 4,2 0 6,-2 1-1,1 1-4,-1 0 3,1 1-1,1-1 1,0 2-5,-2 3-1,1-1-1,-3 1 0,1-2-1,0 2-1,-3-1 1,0-2-1,0 0 1,-3-1-2,-1 0 2,-2 1-2,-1-2 2,-1 2 0,1 0-1,-2 1 0,-1-1 1,1 1-1,-1 1 0,0-1 0,-1 1 1,0-1 0,-3-2-1,3 2 0,-4-1 0,1 1 1,0 0-1,-1-1 5,0 2 30,-1-2-25,2 2-2,-1-2-5,-1 1 4,-1 0-3,-1-1-1,-2 0-1,0-1 6,-3 1-1,1 0 2,-3-1 14,-3 2-8,-1 1-7,-2 0-4,-4 0 2,0 0-4,-3 0-1,-1-3-2,0 2 2,1-1 0,0-1 1,3 2-2,0 5 0,2 5-2,-6 0-9,-11-6-231</inkml:trace>
  <inkml:trace contextRef="#ctx0" brushRef="#br0" timeOffset="29382.0419">4260 7180 650,'3'-2'5,"2"2"-12,5-1 9,5 2 3,3-1 0,6 2-3,3 1 0,5-1 0,0 0-1,5 2 1,2 0 6,2-1 4,4 2 7,4 1 2,5 1-5,4 0-6,4-1-5,6 1-1,5 0 0,0 0-3,5-2 1,4 0-1,3 1 1,5-2-1,3 0 2,8-2 2,4 0 1,5 2-1,3-4 0,5 2 2,3 0 7,0 1-7,3-1 2,1 1 0,2 1 3,3-1 3,-2 2-1,3 0-1,2 0 4,4 0-6,5-1-1,-1 1 1,7-2-1,0 0-2,7 2 2,0-1-4,4-1 2,6-1-4,4 0-2,0-1-2,0 3 4,1-7-6,1 3 3,-3-1 2,-1 0-4,0 0 1,-1 0 6,-1 0 8,-1 1-3,4-2 3,1 2 1,1 2-4,2 0-6,0 0 0,-1 2-3,-2 1-1,0 2-1,-2-2 4,-3 3-4,-3-2 1,0 0-1,-1 0 1,-4-3-3,-1 0 3,0-1 0,2-2 0,1-3-1,1-3 1,0-2 8,2 0-1,0-1-3,-4-1 10,-1 2 0,0-1 0,-3 2-3,1-1-4,-1 4-4,-3 0-1,-1 1-1,-7 0-1,-2 1 1,-5 2-1,-3-3 0,3 1 0,-4 0 0,0-3 1,2 0-2,-1 0 3,-2-2 0,-4 1 4,-4-3 3,-4 1 6,-9-1 7,-2 1-7,-8 0-4,0 1 0,-8-1-3,-3 1-3,-4 1-4,-5 2 1,-7 3-2,-8 1 1,-11 3-4,-16 1-28,-11-8-161,-16-19-392</inkml:trace>
  <inkml:trace contextRef="#ctx0" brushRef="#br0" timeOffset="53872.0767">3604 9145 584,'-17'-3'-4,"4"-1"7,2 1 4,1-2 6,3 3 7,3-3-5,0-1 0,2 0-1,2-3 15,0 2 0,4 0-18,2 1 13,2-1 5,1 0-3,2 2-5,2-2-3,3 1 0,2 0 1,4-2 0,3 1 2,5-1-6,4 0 1,5 1-5,5-2-6,4 0-4,3-1 1,3 2-2,4-1 1,0 0 1,4 2-2,0 1 1,2 2 0,-1 3 1,1-1 8,4 4-1,1 0-2,3 3 0,1 0-3,4 0-1,4 0-1,3-3-1,0 0 1,3-1-1,3-1 2,0-2 1,4 2-1,0-3 2,5 2 5,0-1 0,6 1 2,0 1-2,2-1 1,0 1-3,2 0-1,0 2-1,0 0-4,0 2 1,3 1 1,-2 4-1,1-1-1,-1 1-1,2 3-1,1-2 1,0-1-1,1 1-1,0-2 5,0 1-3,2-3 1,-2 1-2,1 0 2,1 0-1,2 0 1,-1 1 1,2 1 1,2-3-1,0 0-2,0-1 1,3-2-4,3-2 5,0 0-4,2-2 2,1 0 1,1-2 1,0 0 1,-1 1 8,-1 0 0,-2-1-2,0 0 0,0 0-3,0 2 2,4-2-3,-3 1 2,3-2 0,1 3-1,1 1 1,1-1-3,1 0-1,2 2-3,0 1 0,2 0 0,3-2-2,-2 2 2,2-1 0,0-1-1,-1 0 1,-2 0-2,-1 0 2,5 0-1,1 1-3,7 0 4,5 2-2,11 4-11,8 2-64,4-7-66,1-6-246</inkml:trace>
  <inkml:trace contextRef="#ctx0" brushRef="#br0" timeOffset="78602.1119">5720 12668 711,'1'-10'0,"0"5"50,0 3-31,2 2-32,2-1-7,3 0 12,2 1 22,4 0-9,3 2-8,0-2 9,2 2 3,2-2-7,1 3-1,0-3 1,1 1 0,4-1-1,-1 0 1,3-1 1,3 1-2,1 0 5,3-2 0,1 1 2,4-1-3,3 2-1,6-1 1,4 1-11,5-2 22,3 0-10,5 0-5,5 1 1,-1 2 2,2 1 1,3 5 1,4 3-1,1-1-3,4 4-1,4-1 1,4 0-1,4-1 0,5-2-5,3-1 9,2-2-11,0-4 11,5-1-5,1 0 2,3-2 0,4 0 3,1 1 6,3 0 0,3-2-2,5 4 2,2-4-5,5 1 2,7-4-7,3-1 3,1-1 1,2 0-4,2 1 0,0 0-3,-1 3 7,-2 1-3,1 1 1,-1-1 1,2 4 0,2-2 0,2 2-2,1-1 4,4-1-4,-1 0-1,4-2 1,4 1 1,0 1 0,3-2 1,1-1-7,2 1 21,-2-1-12,-4 2-2,0 0 1,0 1-2,-4 0 2,-1-1-3,2 0-1,1 1 3,-2-3 2,-2 1 1,1 0 3,-1-1 6,-2 1-1,-2 0 7,-3 0 1,-3 1-6,-1-4-5,-6 0-1,-3-4-4,-2-1 2,-3-5 4,-5-1-3,-3-2 5,-4-3 0,-2-1-2,-3-2 1,-2 0-8,-4-1 0,1 2-1,-2 3-2,-1 1-1,-1 8-3,-2 9-2,-3 5-32,-7 9-61,-8-3-105,-12-13-506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30:08.8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4394 6347 448,'-5'-17'14,"0"2"12,3 1-3,0 2-5,2 3-3,0 2-7,0 1 7,1 2-10,2 1-2,1 2-1,2 0-2,1-1 10,0 0 10,4-1 6,2-2 5,4-2 5,6-4 0,4-4-10,8-7-4,8-3-4,9-8 3,7-5-5,9-5 5,7-3-10,8-2-6,2 2-5,3 2 1,3 12 0,-5 9-7,-8 5-77,-13 2-184</inkml:trace>
  <inkml:trace contextRef="#ctx0" brushRef="#br0" timeOffset="6012.0085">5694 9111 502,'-6'-2'9,"1"0"12,2-1-12,0 1-1,1 0-4,0 1-1,1-2 3,-1 2 7,2 1 6,0 0 24,0-1-14,0-1-16,0 3-2,0-1 1,0-1 7,0 1 12,0-2 7,0 2 8,0-3 0,3-2-24,1 1-11,3-2 4,3-1 18,4 0-17,1-1-5,6-1-3,2 0-1,2-3 0,2-1-1,2-2-3,0-2 1,2 1 0,-3-4 10,5-1 5,0 0 0,3-2 0,2-5-1,1 0-3,3-5 0,2-2-2,1-6 5,0-2-10,3-3 0,0-3 1,0 3-3,5 3-3,4 2-2,-1-3-20,-8-6-151</inkml:trace>
  <inkml:trace contextRef="#ctx0" brushRef="#br0" timeOffset="21068.0299">10046 7947 494,'13'-14'3,"4"5"1,-1 3 0,1 1 4,0 5 2,0-2-2,2 4-2,-1 3-6,2 2 4,1 3 10,1 0-6,0 2-4,0 2 2,0 1 0,0 2 0,-1 1-1,0 4 9,-4-2 8,2 5 19,-3 3-4,-1 4-3,0 4-6,-4 4 8,-1 6-8,-2 6-4,0 3-4,-3 4-7,-2 4-7,-2 5-3,-1 1 3,-1 2-1,-7 6 4,-2 1 5,-6 6 0,-4 6 25,-5 6-13,-5 4-5,-3 2 9,-3 0-4,-1-3-13,2-4-1,1-7-2,1-2 4,3-7 10,1-5-7,2-3-1,3-6-5,4-3-5,1-5-6,3-5 1,2-5 2,5-5 0,-1-6 1,3-7-3,3-4-1,3-5 1,-2-5-1,2 0 0,1-6 2,0-1-2,0-4-4,0-2 0,0 1 0,0-5-11,0-4-1,0-3-25,0-5-19,4-3 6,-4-3-7,0-2 11,0 1 24,-6-1 14,-1 1 11,-1-1 2,-2 3 0,-1-1 1,1 3-2,-2 2 4,3 4 2,-1 6 3,2-1 15,1 6 5,1 0 1,1 6-5,2 3-7,1 7 3,0 3 6,2 6-1,0 4-3,0 5 4,0 4-8,1 0-9,0 0-5,2-2-1,2-4 4,2-6-5,0-7 9,4-3 0,3-7 21,1-4 2,6-3-5,3-4 2,5-4 1,4-8-8,8-7-3,6-5-13,7-4-1,7-4-6,5-2-7,5 2 1,-2-7-117,-7-5-194</inkml:trace>
  <inkml:trace contextRef="#ctx0" brushRef="#br0" timeOffset="30572.0434">18083 4815 872,'-8'-23'1,"5"4"3,-2 2-3,3 0 1,1 3-1,0 1 1,0 0-3,2 2 1,1 4 4,-2-1-7,-2 1 6,0 0-1,-7-4 3,-3-2-5,-6-4 0,-7 0 1,-4-6 1,-8-2 0,-5-2 10,-6-3 24,-4 1-6,-3-2 3,-5-3 7,-1 1-4,-2-3-10,-2 1 0,-4-1-12,-4 0-7,-4 2 1,-7 2 2,-5 3-5,-7 3 6,-2 0 0,-5 3-1,-4 1-4,0 1 7,-2 0-3,-4 1-5,0 0 1,0 3 3,1-1 0,0 1 3,0 1 0,2 2-3,3 1 4,1 2-3,0 3 0,2 1-2,3 5 0,-1 2-5,1 0-2,2 0 0,1 5 0,1 0 0,2 2-1,0 0 1,1 3-1,0 3 0,0 2 3,1 3-6,-2 4 3,5 2 1,-2 1-2,5 4 1,1 1 2,7 2 2,6 2-4,8 3 12,9 1 2,6 3 10,11 2 3,9 1-5,7 7-11,9 3-1,6 6-7,7 4-4,8 2 2,9 4-1,6-1 3,6-2-4,7-4 4,8-3-4,3-4-1,8-5 2,5-4 2,7-7 0,12-4-4,8-8 3,11-8 1,9-5-1,9-7-1,6-4 1,7-4-2,6-5 3,3-2-1,0 0 1,1 2-1,-2 1 0,-2 2-1,-3 2 1,-5 1-1,2-1 0,-2 0 1,1 0-1,1-4 1,3-5-1,2-5 2,0-4 0,3-4 3,-3 0-2,-4-3 2,-3-1-6,-6-1 6,-3 2-4,-6-3 3,-4 2-4,-5-3 1,-6 0-1,-3-3 1,-6-3 3,-5-4-7,-8-1 3,-5-4 1,-9-1 1,-8-3-2,-8-1 3,-9 0-5,-9-3 3,-8-2 0,-8 0 1,-7-6 1,-3 1-4,-8-5 3,-6 1-3,-5-4 0,-5 1 2,-3 0-1,-5 1 0,-4 6 1,-6 4-2,-6 10-1,-11 14-3,-14 12-75,-23 9-186,-22 2-438</inkml:trace>
  <inkml:trace contextRef="#ctx0" brushRef="#br0" timeOffset="32692.0464">20161 8351 902,'-10'-34'5,"-4"3"5,-1 2 12,-5 3-3,-3 2-3,-4-1-8,-4 4-5,-5 1-2,-5 0 0,-7 3-1,-6 0 3,-5 2-3,-7 1 0,-7 2 4,-6 2 0,-4 0-1,-8 1 6,-2 1 1,-8 1-6,-3-1 7,-4 2 11,-5 0-2,-4 0-3,2 3-1,-2-3-2,-3 1-5,2 0-1,-2 1 1,-1 1-1,-2 0 9,-3 1 7,0 2 1,-2 1-1,-2 3-7,-2 2-7,-3 0-2,4 2 0,3 0-3,-1 0 0,3-1 1,3 0 3,4 1 6,-2 0-5,2 4 1,1 2 8,-2 2-7,1 4 10,6-1-3,3 5-4,4 0-1,7 1-1,5 1-6,11 2-4,6 0 0,9-1-1,5 1 0,8 1-1,8 1 0,4 0 0,6 3-1,3 4 1,4 2-1,6 4 0,4 3-1,6 1 5,6 1-6,7-1 1,8-1 4,10 0-5,10 0 4,11 0-4,8-2 3,7-1-1,9-1 0,8-3 0,5-3 2,6-1-2,5-1 1,8-4-1,3-1 4,5-3-4,8-2 0,7-6 0,7-3-2,7-6 5,10-3 0,6-6-2,9 0 4,0-3-4,3-3 0,0 0 0,2-1 0,-2 0 0,-1 0-1,1-3 2,2-2-2,1-2 0,-1-3 1,0-1-1,-4-3-2,-4-1 3,-7 0 0,-5-4-2,-8-1 5,-9-2-6,-11-2 3,-8-5 0,-11 0 1,-11-4-3,-9-2 2,-8-4 0,-9-6-1,-4-1 4,-7-8-4,-5-2-1,-9-3 6,-7-3-4,-10 2 4,-10 0-1,-5 3 5,-15 4-4,-11 2 1,-10 4-2,-14 4 0,-11 9-4,-18 8 0,-21 12 0,-21 21-3,-28 9-50,-33 9-179,-35 0-361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32:04.2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8217 6745 470,'42'-3'3,"5"2"0,6 1 1,5 1 0,2 2 1,5 1 7,2 2 2,6 0 1,5-1 4,7 0 2,6-2 2,7-3-4,6 0-5,9-1 2,7-5 5,5-1-7,8-1-2,7 1 4,7-1-10,1 1 12,1 2-4,6 5 3,1 0 5,-1 3 2,-2 7-14,4 1 6,-1 1-12,0 1-1,-2 1-2,3 1 2,4-4 0,1 2-1,3-3 5,4-1-6,9-2 3,-1-1 0,3-1 2,2 2 1,3 0 4,-4 0 3,1 3-3,4 0-1,-3 0-2,3 0-1,0 0-3,7-2-2,-1-2 5,6 0-1,6-2-2,2-1 0,4 0 2,1-1-1,1 3-1,0 1-1,-1 1 6,2 1-2,-2 2-4,-2 0 1,1 1-3,-1 1 3,3 0-5,-3-1 3,5 0 1,3 0 2,3-1-6,0-3 0,1-2 11,1-3-7,-2 0-5,-4-2 2,2-2 3,-7 0-2,-4 2 1,-5 0-1,-12 13 1,-14-1-2,-18-12-139</inkml:trace>
  <inkml:trace contextRef="#ctx0" brushRef="#br0" timeOffset="17736.0251">3986 8620 594,'0'-11'10,"8"2"6,10-3-11,11 3 4,12 0 19,14 1-7,17 3-9,17 2-5,20 5-2,20 3-1,12 1-14,5-2-161</inkml:trace>
  <inkml:trace contextRef="#ctx0" brushRef="#br0" timeOffset="21628.0307">5981 8546 552,'-1'-11'0,"1"1"5,0 1 0,2 0-1,2 1 1,1 1 2,-1-1-4,3 2 8,2 0 11,-2 2 7,4 1 3,3-1-13,3 1 1,4 2-5,3-1-5,4 0-3,2 2 1,4-3 0,1 3-7,3-2 5,3 1-3,0-1 1,1 2 4,3 1 0,4 1 4,3-1 5,4 3-1,4-2-5,4 4-1,4-1-4,4 1 3,2 1-5,1 2-2,1 0 0,2 1-1,0 1 0,1 0 0,2 1 3,3-1-3,2 1-1,0-1 0,5 0 1,3-1-1,4-1 1,4-1 3,5-1-1,3 1 1,3-2 0,2 3-1,1 0-2,0 2 1,-2 0-2,2 1 0,2 2 3,0-2-2,1 0 1,2 0-1,3-4 0,1 1-1,2-5 5,5-1-5,1-2 0,-2 1 0,3-3 1,-3-1 0,2 0-1,-2 1 1,-2 0 2,-1 1 4,-1 0 3,-1 2-3,-1 0 1,0-1-5,-1 3 6,1-2-6,3 1-2,2 0 2,1 1-2,4-2 1,4-2 0,1 3-1,-2-3 1,0-1 0,1 1-2,-2-4 0,1 0 2,-6 1-1,1 0 0,1 0-2,-1-2 3,0 1 3,1-1-2,2 2 2,1-1 1,1 2-2,2-1-2,-4 3 1,-1 0-2,-3 1 1,-4 1-1,-6 1 0,-6 2-1,-1-1 1,-2 1 0,-1 3-2,-1 1 2,-3 1-18,-5-6-97,-7-11-244</inkml:trace>
  <inkml:trace contextRef="#ctx0" brushRef="#br0" timeOffset="39004.0554">7270 9483 584,'-3'-9'1,"3"4"5,0 3 3,5 0-5,1 2-5,3 2 3,3-2-1,3 4 2,3-1 1,2 3 3,3-1-1,5 0 3,1 1 3,6-2 5,4 0-4,6 0-3,3-1 0,8-1 2,4-1 3,5 0-4,4-1-2,6 2-3,2-4-2,7 2 1,3 0 0,4-4 1,5 1-1,3-2 3,3 1 22,4-1-15,1 0-9,5 2-2,1-1 3,3 3-1,5 1 4,1-2-3,1 4-6,5-1-2,2 0 4,1 0-2,0-1-1,0-1 1,0 1 0,5-2 0,-1 0-2,3 0 5,-1 2 9,2 0-1,1 0 0,1 0-2,0 4-6,1-2-4,1-1 2,3 1 0,1-2-1,2 0 0,3-2 0,4-3 5,2-2 13,0 1 0,2-1-3,5-1-3,3-1-2,3 2-1,0 0 2,5 4-5,-1-1 6,3 2-4,-3 2 0,4 0-2,1 5 12,2-1-14,7 3-2,2-2-1,5 0 0,4-2 0,5-1-2,3 0 2,4-2-2,5-1 1,2-4-1,6-1 0,-3-2 0,4-2 1,-5-2-1,0-2 0,-2 2 3,-1-2-6,-4 5 4,-2 4 0,-3 6-11,-3 12-53,-9-1-102,-10-4-208</inkml:trace>
  <inkml:trace contextRef="#ctx0" brushRef="#br0" timeOffset="67146.0954">12259 12496 401,'15'-13'5,"-1"1"-2,2-1-1,-1 1 1,1-1-3,2 0-2,1-2-21,2 0-5,0-2 14,1 0 10,-2 0 6,0 2 1,-1 1 16,0 0 20,-4 2-2,0 3 8,-4 0-7,-1 4 0,-1 2-9,3 2 7,2-1-33,3 4-1,7 0 4,3 3 4,5-1-4,1 2-6,3-1 1,2 0-1,3 1 0,0 0 1,1 0-1,2 0 3,3 0-6,3 1 3,4-2 3,4 1-6,6-1 8,5-1-4,6 1 0,3-1 0,5-1 15,5 0-8,3 0-2,3-1-1,3-2-1,3 2 1,0-2-2,1 1-2,1-2 1,1 1 1,2 0 0,2 2 0,3 0 7,4-1 8,2 1-8,5-2-4,0 2-4,3-1 0,1 2 0,2-5 0,-2 0-1,2 1 0,-2-2-1,-1-1 3,3-1-2,-3 0 3,1 0 11,-1 0 18,0 1 0,-1 0-7,-2 2-7,2-2-12,-1 1 1,-1 0-3,0-2-2,2 1 1,-1-4-2,1 0 2,-5-1-2,2-3 1,-3-1 6,-1-1 12,-2-1-4,-2 0-1,1 0-7,-3-2 5,-2 4-1,-4 4-6,2 4-5,-6 5-2,1 2-4,-5 0-74,-5-11-243</inkml:trace>
  <inkml:trace contextRef="#ctx0" brushRef="#br0" timeOffset="70938.1008">14163 13360 594,'26'-9'5,"9"4"-1,3-1 0,4 2-1,7-1 0,6 0-1,5-2 3,8 2-1,6 0 6,10 1 0,8 2-1,6 0-4,8 0 2,9 2-5,7-2 1,2 1-2,6-2 0,3 1 0,-2 0-1,3 0 2,-5 1-2,3-2 16,-2 2 17,2-1 3,3 0-4,0-1 8,5-1-6,6-2-6,5-1-11,0 0 0,6-2-4,1 0-1,1-2 6,-3-1 3,-1 2 10,-3-1 5,-4-2-6,-4 2-7,-6 0 1,-4 0-5,-6 0-5,-4 0-4,-6 5-1,-5 4-6,-3 3-3,-8 11-8,-11 4-63,-15-7-144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33:34.3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3570 2885 1182,'-41'-12'1,"3"0"-5,3 2 0,0-2 4,2-3 1,0-1 0,3-2 2,-3 2-5,0-1 4,-4 3-2,-4 3 0,-8 5-1,-4 6 0,-4 3-1,-3 14 0,0 6 0,1 6 3,4 11 2,-1 6 12,8 9 14,1 3-6,3 10 0,3 4-4,4 6-6,3 5-10,3 3 4,7 6 2,6 3-5,7 1 5,9 5 6,6-4 0,16-2 3,9-9 6,14-10-1,8-11 1,8-14 3,9-11 6,6-11-7,8-6-7,5-9 0,3-2-14,3-5 3,3-3-5,2 0 1,-4-4 2,-2 0-7,4-4 4,-2-8 12,-2-8-11,0-13 24,-3-11 0,-3-14 0,-6-13-3,-9-8-7,-5-8-8,-8 0-1,-7-1-10,-5 1 8,-6 1-2,-5-2-3,-2-5 3,-5-1 0,-4-3-3,-9 0 2,-6 3 3,-9 5-6,-5 9 1,-16 7 1,-11 11-9,-13 8 10,-9 12-1,-9 7 1,-12 11-4,-8 8 5,-6 8-4,-9 4-5,-3 4 4,-5 1 3,-1 3-9,-7-1 6,1 2-2,1-2 7,0 1-5,4 3-1,5 3-2,10 5 0,9 10-8,10 10-22,11 18-33,6 13-68,0 17-89,-5 8-263</inkml:trace>
  <inkml:trace contextRef="#ctx0" brushRef="#br0" timeOffset="1110.0016">5215 4878 796,'75'-11'-2,"12"11"4,13 2-2,11 9 1,15 5-1,12 5 2,14 3-1,13 4-4,14 2 7,15 0-41,10 4-83,6-6 14,1-4-117</inkml:trace>
  <inkml:trace contextRef="#ctx0" brushRef="#br0" timeOffset="1610.0023">9768 5017 695,'-28'-15'2,"4"2"2,6 3 11,7 4 10,4 2-3,7 1 0,5 3 4,10 0-31,13 5 9,11 1 2,17 1 7,18-1 6,19-1-1,21-2 4,22-2-7,24-1-6,20 1-2,17 0-6,9 10-26,4 2-70,-9 2-139</inkml:trace>
  <inkml:trace contextRef="#ctx0" brushRef="#br0" timeOffset="3870.0054">12713 5239 598,'-5'-23'-3,"0"-1"29,5 1 21,-2 0-10,3-2-12,1 4-8,5-2-3,3 4-5,3-1 5,4 4 14,6 4 5,10 3-12,10 1-5,13 4-6,15 2-4,18 0-3,15 2-1,12 3-1,7 3-5,6 5-41,-4 3-44,-3-8-127</inkml:trace>
  <inkml:trace contextRef="#ctx0" brushRef="#br0" timeOffset="4240.0059">14875 5188 740,'-8'-15'4,"3"1"38,5 1 19,7 1-2,20-1-5,16-2-30,26-2-8,31-1-4,30 3-3,29 3-4,30 7-7,21 2-48,16-3-135</inkml:trace>
  <inkml:trace contextRef="#ctx0" brushRef="#br0" timeOffset="7042.01">4152 6026 576,'4'-17'8,"5"3"-14,4 1 6,5 1 13,4-1-13,6 2 2,4 0-2,4 2 2,6 3 0,3 0 6,3 2-2,7 0-2,4 3 1,6-2 0,6 1-3,5 0 4,9 1-4,5 1 2,6 0 3,2 0 4,10 5 2,4 1 1,8 4-6,4 2-7,7 4 4,5 0-4,5 2-2,-1 1 3,3 3-2,4-1 1,1 0 0,4 0-2,-2-3 1,6 0 1,3-1-3,3-1 4,-1-3 5,2 1 20,6-3-5,3 0-7,7-2 0,0-3 0,11-1-8,1-3 2,2-1-2,6-1 0,-2 1 2,1-3 3,-3-1-2,2 2-3,-3-1 0,-3 4-1,0-2 3,-4 0 4,-3 3 0,1 1 4,0 1-2,-3 0-6,0 0-3,5-1 0,1-1 0,0 1-5,3 0-3,-1 1 6,-3 7-4,-3 3-4,-7 1-62,-13-11-156</inkml:trace>
  <inkml:trace contextRef="#ctx0" brushRef="#br0" timeOffset="17676.0251">2998 7013 948,'-29'-27'10,"1"4"-7,1 4-1,-1 6 7,0 3 1,1 2-4,0 4 0,-2 2-2,-1 2-3,0 4-1,-1 3 0,-3 2 0,-4 2 1,-4 3-3,-3-1 1,-3 2 1,-3-2 0,2 5 0,1-1 0,3 1 1,3 4 0,3 2 8,6 4 14,0 8-12,8 4-5,2 9-5,5 5 0,3 4-1,4 5 2,0 2-3,3 0 2,1 3 0,-2 2-1,1 3 1,0 0 0,2 2 3,-1-4 13,3 0-4,1-1 13,2-1-10,1 2 2,-3 4-12,3 6-1,-2 6-3,-1 5-1,0 4 3,-4 2-2,-2 3-3,-2 3 4,-3 0-5,-3-1 4,-3-3 0,-1-3 17,-3-1 16,2-4-20,0-3 5,1 4 9,2-1-4,1 5-20,3 3-2,1 6 0,0 5-5,2 3 6,-1 4-3,1 1-2,-1 2 4,-2-3-5,4-6 2,-2-4 1,2-8 0,1-8 2,3-5-6,4-11 4,0-5-1,3-8 1,1-2 1,2-4 5,3-5-4,1 1 0,4 1-1,0-2 4,4 0-4,2-2 1,2-4 1,6-4 10,3-4-7,10-7 0,7-7 23,13-3-6,10-8 21,10-6-7,11-4-7,12-2-15,13 0-8,13 0-8,12 8-5,4 0-95,-4-1-244</inkml:trace>
  <inkml:trace contextRef="#ctx0" brushRef="#br0" timeOffset="40466.0576">21065 7330 709,'-4'-17'13,"-1"3"3,3 7-1,-1 2-2,2 2 11,0 1-12,0 2 1,1-2-7,5 4-7,3-2 3,2 0 1,2 0-2,4 0 5,1 2 6,-2-1 5,1 0 5,0 4-2,-1 3-5,2 0-2,-3 3 2,2 3-1,-2 4 1,1 3-2,-1 3 5,-2-1 0,1 3-1,2 0 0,-1 0 2,1-2 2,1-1-6,2 1 0,-3 1-2,2-1 3,-1 1 5,-1 1-4,-2 5 5,-1-1 0,-2 5-1,-3 1-7,-1 3-1,-1 1-1,0 1-1,-1 1-1,-1 2 5,0 0-1,-1-1 3,2 3-5,-2 0 0,2 2-1,-2 3-1,-1 0 3,3 3-4,-2 2 0,1 2-1,0 1-2,1 0-2,1-1 2,1 0-3,1 0 1,-1-2 2,2 0-5,1 1 2,-3 1 3,4 0-1,-4 1-1,0 1 5,1 1-2,-2-1-2,-2 0 0,-1 0 7,-1-2 0,1 1-1,-1 0 0,-2 1 2,-1 1-5,1 1-1,-1-2 4,-2 3-6,2 1-5,-1-2 3,0 0 2,0 3-6,1-3 5,0 1-6,0 1 4,1 2 0,-3 0-1,0-2-1,0 0 2,-1-2 3,1-3-7,-2-2 1,0-2 2,-2-4 0,1 2 1,-5-3 0,1 0-1,-1-3 0,-4 2 2,-2 2 2,-1-2 1,-2-1 5,0 2-5,-2-1 0,1-2-1,1-3-3,1 1-3,3-3 3,0-5-1,2-1 1,2-4-3,1-4 2,1-3 0,2-4-1,0-5 1,3-3-1,0-3 0,2-5 2,1-1-2,1-2 1,1-1 0,1 1 0,-2-2-1,2 0 1,0-2-3,2 1 2,-1-6-1,1-4-1,-2-5-2,2-2-1,-1-4 3,1 0 0,-4 0 2,-3-3 0,0 2 0,-2 0 2,-2 1-2,0-1 0,1 3 0,0 2 1,-1 4-2,1 1 2,1 3-1,1 2 2,1 4-4,1 0 3,1 2-1,2 1 1,0 1-1,1 4-2,-1 6-3,-2 2 3,1 6 4,-3 4-2,-3 5 0,-1 4 1,-5 1 1,0 5-1,-4 2-1,-1 0 3,0 2-1,1-2-2,3-3 1,4-4 3,7-4-2,3-7-3,7-3 4,7-5-1,5-5 1,5-2 2,3-4-3,3-2 4,0-4-6,5-3 7,4-3-5,6-2-3,6-5 3,11-4-4,8-4 4,10-7-8,3-1-13,3-2-40,-13-1-81,-19-3-114,-32 0-158</inkml:trace>
  <inkml:trace contextRef="#ctx0" brushRef="#br0" timeOffset="41236.0586">20895 7313 901,'0'-17'-17,"1"5"22,2 4-1,2 3-8,3 2 10,0 2-6,-2 1 2,1 10-3,-3 6 0,-4 7-2,-2 8 11,-4 6 3,-3 2-2,1-1-7,0-2 2,3-9-5,2-7-1,3-11-5,1-7-6,5-11 8,3-12 9,1-9-4,2-9 1,1-4 2,0-3 7,-1-1 11,1 1-6,0 5-5,2 4 7,2 5 11,3 6 24,2 6-13,5 7-1,3 8-8,4 5-11,7 9-10,3 12-7,4 10 1,5 11-8,1 11-1,0 7-36,-4 1-84,-6-7-163</inkml:trace>
  <inkml:trace contextRef="#ctx0" brushRef="#br0" timeOffset="60133.0855">4799 10802 739,'-5'-12'1,"5"3"1,0 1 1,7-1 3,7 1 2,4 1-3,5 2 5,7 0 5,8 1 4,5 4-4,5 0-5,6 1-2,3 4-2,6 1 0,4 1-3,7 0 1,4 1 0,10 1 13,6-1 16,9-1-8,8 2-9,9-4 6,9 3-11,8-3-6,5-1-2,5-1 0,6-1-4,0 0 2,2 0 3,1 0-3,1-1 0,2 2 15,-1-3-5,5 2 4,6-4 9,5-2-3,9-2-13,1-1 10,6 2-3,-1 0-7,-3 5-2,-2-1-1,-9 5-2,-5 5 1,-9 3-1,-3 3-1,-7-1-3,-6 3 4,-5-2-2,3-1 1,0-2 3,3-4-4,3-2 2,4-5 0,0 1 0,-3-2 1,-10-2 3,-8 2-5,-9-1 4,-12 1-4,-11 2-3,-13 6 1,-9 5 1,-16 4-3,-15 5-33,-25-3-119,-24-9-276</inkml:trace>
  <inkml:trace contextRef="#ctx0" brushRef="#br0" timeOffset="60913.0866">4391 11952 865,'10'-17'-30,"8"7"27,7 7 0,8 1 3,8 5-3,4 4 5,7 0-2,7 3 0,6 0 0,6-2 0,9 1 0,7-2 2,5 0 2,7-3 5,10-1 10,7 2-3,6-1 1,8 2 2,8-1-1,4 2 7,6-2-8,1 2 3,3-2 0,6-2-11,1-1 9,-1-1 2,1 1-5,3-2 6,-4 0-1,-3 1-2,-4 0 3,-7-1-1,-5 2-2,-5 3-5,-9-3 5,-2 1 3,-6 0 8,-5 0-21,-4 0-6,-2 4-4,-3 4 7,-8 5-7,-8-8-152,-16-9-168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</inkml:traceFormat>
        <inkml:channelProperties>
          <inkml:channelProperty channel="X" name="resolution" value="751.53668" units="1/cm"/>
          <inkml:channelProperty channel="Y" name="resolution" value="998.99384" units="1/cm"/>
          <inkml:channelProperty channel="F" name="resolution" value="5.68611E-5" units="1/cm"/>
        </inkml:channelProperties>
      </inkml:inkSource>
      <inkml:timestamp xml:id="ts0" timeString="2017-01-12T10:35:21.64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8064 6791 647,'-3'-20'21,"3"1"30,0 5 6,3 1-15,6 4-23,3 2-8,4-3-4,7 4-1,2 0-3,9 1 3,5 0-2,6 2 2,5 1 3,6 2-2,4 1-5,7 6 3,3 2-1,3 3-1,8 0-2,2 3-1,7 2 2,3-2-2,6-1 3,4 0 0,5-2 3,6-4 1,7 0 1,5-3 6,7-1 1,8-2-3,1-2 17,6 1-11,6-1 6,7 2-14,5-2 0,6 0-8,6 1 0,4 0-2,2-1 6,1 0-6,5 2 0,-5-2-2,2 0 7,-1 0-4,4 0 0,-6 1-1,-2 2 2,3 1-1,5 0 1,2-2 9,4-1-2,9-1 2,6-4 0,8-4-3,3-2 2,2 0-1,-3 0 0,-4 1-3,-5 2 2,-9 2 2,-5 2-4,-8 0 4,-7 2-3,-2 1-12,-3-1 22,-1 1-11,1-2-7,4 1 5,1 1-10,1 0 8,-1 6-42,-4-6-67,-12-13-198</inkml:trace>
  <inkml:trace contextRef="#ctx0" brushRef="#br0" timeOffset="7132.0101">5009 9159 431,'9'-14'2,"2"4"0,2-1-1,1 1 1,0 2-3,3 1 2,-1 0 0,1 0 1,2 3-1,-1 0 4,3 1 0,-1 1 7,4 1-2,-2 3-4,6-1 0,0 3 0,4 0-6,4 1 4,3 0-2,2-2-1,5 1 1,3-1-2,4-2 1,4 2 0,1-2 3,7 1 2,1-1 5,6-1-1,2 1 4,1-1 8,6 0-16,5 0-4,-3-3-1,3-1 2,2 2-2,3-4 1,2 2 2,3-1 2,1 2 6,1-2 0,3 3-2,2 0-4,1 0 0,3 2 0,2-1-2,1-1-2,2 2 1,1-3 1,0 1-2,1 2-1,-2-1 0,4 0 2,1 1 1,1 0 3,-2-2 9,1 3-1,2 2-1,-2-3-8,3 5-2,-1-2 0,4 2 1,-2 1-5,6 0 4,-1 0-4,2 0 0,1 1 1,-3-3-2,2 2 2,1-1-4,0-1 7,4-4-2,-1 1-2,3 1 2,4-3-2,-1-2 1,4-2 0,-1 1 2,3-3 6,0 1 10,2 0-2,1-2-6,0-1 5,8 2 3,-2-3-5,4-2-4,2 0-2,5 0-1,6 0 2,0 1-1,4 1-8,3 1 5,4 2-4,0 5-3,5 2 2,8 5 2,3 7-14,7 2-43,4-2-84,5-6-164</inkml:trace>
  <inkml:trace contextRef="#ctx0" brushRef="#br0" timeOffset="14646.0208">4866 10318 773,'14'-7'-2,"7"0"3,7 2-6,6 1 9,5-1-2,5 0 0,4 2 5,4 0-3,4 3 1,3 0 3,3-1 6,6 2-1,4-1 5,8 2-2,4-4 4,7 2-6,6-4 2,6-1 0,5 0-1,5-2 7,6-1-7,3 0 4,6 1 1,3 1-5,4-2-5,2 4 0,4-1-2,5 1-8,4 0 20,-1 2-15,3 1-3,3 0 6,4 0-5,2 4 6,2-2 0,4 2-3,4-2-2,0 2 8,3-3-8,5 2 2,1-1 0,2-1 7,1 1 2,5-1-7,-2 1 1,-1 1-17,3 0 41,-1-1-25,0 3-4,-2-1 5,6 3-1,-5 0 0,4-2-1,1 1 20,1 0-22,3-1 3,5-2-8,2-1 2,3 0 0,3-1 0,6-4-2,-1 0 3,3-3 3,0 0-5,1-2-4,0-1 6,0 0-2,0-2 0,0 2 3,0 0-1,-2 2 18,-4 2-13,0 0-1,-9 5-2,-4-1 0,-3 4 2,-9-1-3,-5 7 3,-5 0-8,0 0 9,-4 3-12,-3 4-2,1 4 3,-3-2-56,-10-8-133,-10-9-261</inkml:trace>
  <inkml:trace contextRef="#ctx0" brushRef="#br0" timeOffset="23179.033">5373 12864 603,'3'-4'-3,"1"2"2,3 1 1,0 3 0,4-1-2,1 1 4,0 3-4,5-2 8,0 3 2,4-1 0,3-1 7,1-1 3,6-1 5,5 1 4,4-4-3,5-4-5,4-3 5,6 0-4,3-3 10,4 0-8,2 0 5,2 3-2,4-1-5,1 3 1,2 2-5,1 2-7,3 1-4,3 1-1,2-2-3,3 2 2,1 0-1,2-1-2,3-1-4,2 2 14,1-2-3,2 0-3,1-1 1,2 0 7,1-1 1,-1 2 3,0 0 2,2-1-4,1 0-4,3-1-5,0 1-1,3-1-3,3-1 3,3-1 1,-1 3 0,1-3 4,0 1 3,-2 2-5,0 0 4,-2 0 2,1 2-1,-2 1 1,-1-1 0,0 2 0,0 1 1,2-2-2,2-1-2,1 0 5,-1 0-3,5-3-3,1 0-3,1-1 0,-1 0-3,4 2-2,0 0 3,-2 0-3,0 0 1,-3 3-1,-3-1 1,-3 1-3,-3 3 2,-5 2 1,-2 0 1,-2-2 1,1 4-1,1-5 0,0 2 2,0-1-4,5-2 5,-1-1-2,-1-1-3,3-2 0,0-3 1,0-1-1,0 2 2,0 2-11,-2 2 11,1 3-7,-5-1-66,-2-1-143,-4-17-295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6F340-4C07-4AF3-BC75-00467FB491A4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6D40-32AD-469C-A39C-55025A97E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73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87920-B8EA-4A5E-AF7A-1EF510507F1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133830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78117-2260-4CA1-AF08-33263E1D53C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72916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8A655-7FB8-4A6D-AA2F-78DD10313E8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365165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2D1C3-D9F8-4A91-83CA-6E51FDBD51C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52466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0B1D0-B668-441A-9CA2-E55C48A58BB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xmlns="" val="22754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482F-8579-4181-AA91-9A68E30AE48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F294-55BE-40D3-9C85-4F8DA9AAAC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4.2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 Access Control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Access control list</a:t>
            </a:r>
          </a:p>
          <a:p>
            <a:pPr lvl="1" eaLnBrk="1" hangingPunct="1"/>
            <a:r>
              <a:rPr lang="en-US" smtClean="0"/>
              <a:t>Associate list with each object</a:t>
            </a:r>
          </a:p>
          <a:p>
            <a:pPr lvl="1" eaLnBrk="1" hangingPunct="1"/>
            <a:r>
              <a:rPr lang="en-US" smtClean="0"/>
              <a:t>Check user/group against list</a:t>
            </a:r>
          </a:p>
          <a:p>
            <a:pPr lvl="1" eaLnBrk="1" hangingPunct="1"/>
            <a:r>
              <a:rPr lang="en-US" smtClean="0"/>
              <a:t>Relies on authentication: need to know user</a:t>
            </a:r>
          </a:p>
          <a:p>
            <a:pPr eaLnBrk="1" hangingPunct="1"/>
            <a:r>
              <a:rPr lang="en-US" smtClean="0"/>
              <a:t>Capabilities</a:t>
            </a:r>
          </a:p>
          <a:p>
            <a:pPr lvl="1" eaLnBrk="1" hangingPunct="1"/>
            <a:r>
              <a:rPr lang="en-US" smtClean="0"/>
              <a:t>Capability is unforgeable ticket</a:t>
            </a:r>
          </a:p>
          <a:p>
            <a:pPr lvl="2" eaLnBrk="1" hangingPunct="1"/>
            <a:r>
              <a:rPr lang="en-US" smtClean="0"/>
              <a:t>Random bit sequence, or managed by OS</a:t>
            </a:r>
          </a:p>
          <a:p>
            <a:pPr lvl="2" eaLnBrk="1" hangingPunct="1"/>
            <a:r>
              <a:rPr lang="en-US" smtClean="0"/>
              <a:t>Can be passed from one process to another</a:t>
            </a:r>
          </a:p>
          <a:p>
            <a:pPr lvl="1" eaLnBrk="1" hangingPunct="1"/>
            <a:r>
              <a:rPr lang="en-US" smtClean="0"/>
              <a:t>Reference monitor checks ticket</a:t>
            </a:r>
          </a:p>
          <a:p>
            <a:pPr lvl="2" eaLnBrk="1" hangingPunct="1"/>
            <a:r>
              <a:rPr lang="en-US" smtClean="0"/>
              <a:t>Does not need to know identify of user/process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72960" y="1809000"/>
              <a:ext cx="5164920" cy="2780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65400" y="1805760"/>
                <a:ext cx="5178960" cy="27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630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9600" y="16002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Process P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160020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43000" y="257175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Q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143000" y="257175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752600" y="35433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R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2600" y="354330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2667003" y="1850233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200403" y="2821783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876800" y="16002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P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876800" y="160020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c,d,e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10200" y="257175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Q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019800" y="35433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R</a:t>
            </a:r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>
            <a:off x="6934201" y="1850233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52" name="Freeform 16"/>
          <p:cNvSpPr>
            <a:spLocks/>
          </p:cNvSpPr>
          <p:nvPr/>
        </p:nvSpPr>
        <p:spPr bwMode="auto">
          <a:xfrm>
            <a:off x="7467603" y="2821783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019800" y="354330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c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410200" y="257175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c,e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6800" y="1305360"/>
              <a:ext cx="5681520" cy="2527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70320" y="1297440"/>
                <a:ext cx="5696640" cy="25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9145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7147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Delegation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Cap: Process can pass capability at run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ACL: Try to get owner to add permission to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More common: let other process act under current user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ACL: Remove user or group from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Cap: Try to get capability back from process?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Possible in some systems if appropriate bookkeeping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OS knows which data is capability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If capability is used for multiple resources, have to revoke all or none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Indirection: capability points to pointer to resource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If C </a:t>
            </a:r>
            <a:r>
              <a:rPr lang="en-US" dirty="0" smtClean="0">
                <a:sym typeface="Symbol"/>
              </a:rPr>
              <a:t> P  R, then revoke capability C by setting P=0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34960" y="2421000"/>
              <a:ext cx="6092640" cy="2388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8480" y="2413080"/>
                <a:ext cx="6107760" cy="24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922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Roles  (aka Groups)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33147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Role = set of users</a:t>
            </a:r>
          </a:p>
          <a:p>
            <a:pPr lvl="1" eaLnBrk="1" hangingPunct="1"/>
            <a:r>
              <a:rPr lang="en-US" smtClean="0"/>
              <a:t>Administrator, PowerUser, User, Guest</a:t>
            </a:r>
          </a:p>
          <a:p>
            <a:pPr lvl="1" eaLnBrk="1" hangingPunct="1"/>
            <a:r>
              <a:rPr lang="en-US" smtClean="0"/>
              <a:t>Assign permissions to roles; each user gets permission</a:t>
            </a:r>
          </a:p>
          <a:p>
            <a:pPr eaLnBrk="1" hangingPunct="1"/>
            <a:r>
              <a:rPr lang="en-US" smtClean="0"/>
              <a:t>Role hierarchy</a:t>
            </a:r>
          </a:p>
          <a:p>
            <a:pPr lvl="1" eaLnBrk="1" hangingPunct="1"/>
            <a:r>
              <a:rPr lang="en-US" smtClean="0"/>
              <a:t>Partial order of roles</a:t>
            </a:r>
          </a:p>
          <a:p>
            <a:pPr lvl="1" eaLnBrk="1" hangingPunct="1"/>
            <a:r>
              <a:rPr lang="en-US" smtClean="0"/>
              <a:t>Each role gets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permissions of roles below</a:t>
            </a:r>
          </a:p>
          <a:p>
            <a:pPr lvl="1" eaLnBrk="1" hangingPunct="1"/>
            <a:r>
              <a:rPr lang="en-US" smtClean="0"/>
              <a:t>List only new permissions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  given to each role</a:t>
            </a:r>
          </a:p>
          <a:p>
            <a:pPr eaLnBrk="1" hangingPunct="1"/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105400" y="251460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05400" y="405765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Guest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248400" y="285750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105400" y="302895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PowerUser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105400" y="354330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5560" y="923400"/>
              <a:ext cx="7278480" cy="3490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4040" y="908280"/>
                <a:ext cx="7298280" cy="35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93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Role-Based Access Control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3006" y="1257300"/>
            <a:ext cx="119295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Individuals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09015" y="1257300"/>
            <a:ext cx="68486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Roles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49790" y="1257300"/>
            <a:ext cx="113422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Resources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1891904"/>
            <a:ext cx="228600" cy="457200"/>
            <a:chOff x="1008" y="1920"/>
            <a:chExt cx="1584" cy="211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54" name="Line 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5" name="Line 10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6" name="Line 11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7" name="Line 12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8" name="Line 13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0" name="Line 1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1" name="Line 16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50" name="Line 18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1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2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3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2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46" name="Line 23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7" name="Line 24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8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9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2" name="Oval 27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3" name="Line 28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4" name="Line 29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5" name="Line 30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33" name="Rectangle 3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4" name="Rectangle 33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5" name="Rectangle 34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6" name="Rectangle 3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7" name="Rectangle 36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8" name="Rectangle 37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990600" y="2558654"/>
            <a:ext cx="228600" cy="457200"/>
            <a:chOff x="1008" y="1920"/>
            <a:chExt cx="1584" cy="2112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0" name="Group 40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23" name="Line 4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4" name="Line 42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5" name="Line 43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6" name="Line 44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7" name="Line 45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8" name="Line 46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9" name="Line 47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0" name="Line 48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19" name="Line 50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0" name="Line 5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1" name="Line 52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2" name="Line 5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15" name="Line 55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6" name="Line 5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7" name="Line 57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8" name="Line 5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1" name="Oval 59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" name="Line 60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3" name="Line 61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4" name="Line 62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02" name="Rectangle 6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" name="Rectangle 65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" name="Rectangle 66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" name="Rectangle 6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" name="Rectangle 68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" name="Rectangle 69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990600" y="3225404"/>
            <a:ext cx="228600" cy="457200"/>
            <a:chOff x="1008" y="1920"/>
            <a:chExt cx="1584" cy="2112"/>
          </a:xfrm>
        </p:grpSpPr>
        <p:grpSp>
          <p:nvGrpSpPr>
            <p:cNvPr id="15" name="Group 71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6" name="Group 72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92" name="Line 73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3" name="Line 74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4" name="Line 75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5" name="Line 76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6" name="Line 77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7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8" name="Line 7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9" name="Line 80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81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88" name="Line 82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9" name="Line 8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0" name="Line 84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1" name="Line 8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86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84" name="Line 87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5" name="Line 8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6" name="Line 89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7" name="Line 9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80" name="Oval 91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92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Line 93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Line 94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95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71" name="Rectangle 96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Rectangle 97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Rectangle 98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Rectangle 99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Rectangle 10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Rectangle 101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02"/>
          <p:cNvGrpSpPr>
            <a:grpSpLocks/>
          </p:cNvGrpSpPr>
          <p:nvPr/>
        </p:nvGrpSpPr>
        <p:grpSpPr bwMode="auto">
          <a:xfrm>
            <a:off x="990600" y="3892154"/>
            <a:ext cx="228600" cy="457200"/>
            <a:chOff x="1008" y="1920"/>
            <a:chExt cx="1584" cy="2112"/>
          </a:xfrm>
        </p:grpSpPr>
        <p:grpSp>
          <p:nvGrpSpPr>
            <p:cNvPr id="21" name="Group 103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22" name="Group 104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61" name="Line 10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2" name="Line 106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3" name="Line 107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4" name="Line 108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5" name="Line 109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6" name="Line 110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7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8" name="Line 112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3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57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8" name="Line 11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9" name="Line 116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0" name="Line 117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18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53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4" name="Line 12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5" name="Line 121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6" name="Line 122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49" name="Oval 123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124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Line 125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2" name="Line 126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127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40" name="Rectangle 12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Rectangle 129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Rectangle 130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Rectangle 13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Rectangle 13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Rectangle 133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8" name="Text Box 134"/>
          <p:cNvSpPr txBox="1">
            <a:spLocks noChangeArrowheads="1"/>
          </p:cNvSpPr>
          <p:nvPr/>
        </p:nvSpPr>
        <p:spPr bwMode="auto">
          <a:xfrm>
            <a:off x="3505200" y="2022852"/>
            <a:ext cx="130035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engineering</a:t>
            </a:r>
          </a:p>
        </p:txBody>
      </p:sp>
      <p:sp>
        <p:nvSpPr>
          <p:cNvPr id="17419" name="Text Box 135"/>
          <p:cNvSpPr txBox="1">
            <a:spLocks noChangeArrowheads="1"/>
          </p:cNvSpPr>
          <p:nvPr/>
        </p:nvSpPr>
        <p:spPr bwMode="auto">
          <a:xfrm>
            <a:off x="3657601" y="2971800"/>
            <a:ext cx="11314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marketing</a:t>
            </a:r>
          </a:p>
        </p:txBody>
      </p:sp>
      <p:sp>
        <p:nvSpPr>
          <p:cNvPr id="17420" name="Text Box 136"/>
          <p:cNvSpPr txBox="1">
            <a:spLocks noChangeArrowheads="1"/>
          </p:cNvSpPr>
          <p:nvPr/>
        </p:nvSpPr>
        <p:spPr bwMode="auto">
          <a:xfrm>
            <a:off x="3657603" y="3965952"/>
            <a:ext cx="118032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human res</a:t>
            </a:r>
          </a:p>
        </p:txBody>
      </p:sp>
      <p:sp>
        <p:nvSpPr>
          <p:cNvPr id="17421" name="server"/>
          <p:cNvSpPr>
            <a:spLocks noEditPoints="1" noChangeArrowheads="1"/>
          </p:cNvSpPr>
          <p:nvPr/>
        </p:nvSpPr>
        <p:spPr bwMode="auto">
          <a:xfrm>
            <a:off x="7010403" y="1891905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server"/>
          <p:cNvSpPr>
            <a:spLocks noEditPoints="1" noChangeArrowheads="1"/>
          </p:cNvSpPr>
          <p:nvPr/>
        </p:nvSpPr>
        <p:spPr bwMode="auto">
          <a:xfrm>
            <a:off x="7010403" y="2777730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server"/>
          <p:cNvSpPr>
            <a:spLocks noEditPoints="1" noChangeArrowheads="1"/>
          </p:cNvSpPr>
          <p:nvPr/>
        </p:nvSpPr>
        <p:spPr bwMode="auto">
          <a:xfrm>
            <a:off x="7010403" y="3663555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Text Box 140"/>
          <p:cNvSpPr txBox="1">
            <a:spLocks noChangeArrowheads="1"/>
          </p:cNvSpPr>
          <p:nvPr/>
        </p:nvSpPr>
        <p:spPr bwMode="auto">
          <a:xfrm>
            <a:off x="7550100" y="2000250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1</a:t>
            </a:r>
          </a:p>
        </p:txBody>
      </p:sp>
      <p:sp>
        <p:nvSpPr>
          <p:cNvPr id="17425" name="Text Box 141"/>
          <p:cNvSpPr txBox="1">
            <a:spLocks noChangeArrowheads="1"/>
          </p:cNvSpPr>
          <p:nvPr/>
        </p:nvSpPr>
        <p:spPr bwMode="auto">
          <a:xfrm>
            <a:off x="7550100" y="3771900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3</a:t>
            </a:r>
          </a:p>
        </p:txBody>
      </p:sp>
      <p:sp>
        <p:nvSpPr>
          <p:cNvPr id="17426" name="Text Box 142"/>
          <p:cNvSpPr txBox="1">
            <a:spLocks noChangeArrowheads="1"/>
          </p:cNvSpPr>
          <p:nvPr/>
        </p:nvSpPr>
        <p:spPr bwMode="auto">
          <a:xfrm>
            <a:off x="7550100" y="2886075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2</a:t>
            </a:r>
          </a:p>
        </p:txBody>
      </p:sp>
      <p:sp>
        <p:nvSpPr>
          <p:cNvPr id="17427" name="Line 143"/>
          <p:cNvSpPr>
            <a:spLocks noChangeShapeType="1"/>
          </p:cNvSpPr>
          <p:nvPr/>
        </p:nvSpPr>
        <p:spPr bwMode="auto">
          <a:xfrm>
            <a:off x="1371600" y="2063354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144"/>
          <p:cNvSpPr>
            <a:spLocks noChangeShapeType="1"/>
          </p:cNvSpPr>
          <p:nvPr/>
        </p:nvSpPr>
        <p:spPr bwMode="auto">
          <a:xfrm flipV="1">
            <a:off x="1371600" y="2177654"/>
            <a:ext cx="2057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145"/>
          <p:cNvSpPr>
            <a:spLocks noChangeShapeType="1"/>
          </p:cNvSpPr>
          <p:nvPr/>
        </p:nvSpPr>
        <p:spPr bwMode="auto">
          <a:xfrm>
            <a:off x="1371600" y="4120754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146"/>
          <p:cNvSpPr>
            <a:spLocks noChangeShapeType="1"/>
          </p:cNvSpPr>
          <p:nvPr/>
        </p:nvSpPr>
        <p:spPr bwMode="auto">
          <a:xfrm flipV="1">
            <a:off x="1447800" y="3149204"/>
            <a:ext cx="21336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147"/>
          <p:cNvSpPr>
            <a:spLocks noChangeShapeType="1"/>
          </p:cNvSpPr>
          <p:nvPr/>
        </p:nvSpPr>
        <p:spPr bwMode="auto">
          <a:xfrm>
            <a:off x="5227638" y="2177654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148"/>
          <p:cNvSpPr>
            <a:spLocks noChangeShapeType="1"/>
          </p:cNvSpPr>
          <p:nvPr/>
        </p:nvSpPr>
        <p:spPr bwMode="auto">
          <a:xfrm flipV="1">
            <a:off x="5227638" y="2291954"/>
            <a:ext cx="1477962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149"/>
          <p:cNvSpPr>
            <a:spLocks noChangeShapeType="1"/>
          </p:cNvSpPr>
          <p:nvPr/>
        </p:nvSpPr>
        <p:spPr bwMode="auto">
          <a:xfrm>
            <a:off x="5227638" y="3034904"/>
            <a:ext cx="14779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150"/>
          <p:cNvSpPr>
            <a:spLocks noChangeShapeType="1"/>
          </p:cNvSpPr>
          <p:nvPr/>
        </p:nvSpPr>
        <p:spPr bwMode="auto">
          <a:xfrm flipV="1">
            <a:off x="5424488" y="2520554"/>
            <a:ext cx="1357312" cy="148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 flipV="1">
            <a:off x="5430838" y="3320654"/>
            <a:ext cx="1198562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430838" y="4006454"/>
            <a:ext cx="13509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1457239" y="4623197"/>
            <a:ext cx="56293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Advantage: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users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change more frequently than roles</a:t>
            </a:r>
          </a:p>
        </p:txBody>
      </p:sp>
    </p:spTree>
    <p:extLst>
      <p:ext uri="{BB962C8B-B14F-4D97-AF65-F5344CB8AC3E}">
        <p14:creationId xmlns:p14="http://schemas.microsoft.com/office/powerpoint/2010/main" xmlns="" val="9753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 involves reference monitor</a:t>
            </a:r>
          </a:p>
          <a:p>
            <a:pPr lvl="1"/>
            <a:r>
              <a:rPr lang="en-US" dirty="0" smtClean="0"/>
              <a:t>Check permissions: </a:t>
            </a:r>
            <a:r>
              <a:rPr lang="en-US" dirty="0">
                <a:sym typeface="Symbol"/>
              </a:rPr>
              <a:t></a:t>
            </a:r>
            <a:r>
              <a:rPr lang="en-US" dirty="0" smtClean="0"/>
              <a:t>user info, action</a:t>
            </a:r>
            <a:r>
              <a:rPr lang="en-US" dirty="0" smtClean="0">
                <a:sym typeface="Symbol"/>
              </a:rPr>
              <a:t> yes/no</a:t>
            </a:r>
            <a:endParaRPr lang="en-US" dirty="0" smtClean="0"/>
          </a:p>
          <a:p>
            <a:pPr lvl="1"/>
            <a:r>
              <a:rPr lang="en-US" dirty="0" smtClean="0"/>
              <a:t>Important: no way around this check</a:t>
            </a:r>
          </a:p>
          <a:p>
            <a:r>
              <a:rPr lang="en-US" dirty="0" smtClean="0"/>
              <a:t>Access control matrix</a:t>
            </a:r>
          </a:p>
          <a:p>
            <a:pPr lvl="1"/>
            <a:r>
              <a:rPr lang="en-US" dirty="0" smtClean="0"/>
              <a:t>Access control lists vs capabilities</a:t>
            </a:r>
          </a:p>
          <a:p>
            <a:pPr lvl="1"/>
            <a:r>
              <a:rPr lang="en-US" dirty="0" smtClean="0"/>
              <a:t>Advantages and disadvantages of each</a:t>
            </a:r>
          </a:p>
          <a:p>
            <a:r>
              <a:rPr lang="en-US" dirty="0" smtClean="0"/>
              <a:t>Role-based access control</a:t>
            </a:r>
          </a:p>
          <a:p>
            <a:pPr lvl="1"/>
            <a:r>
              <a:rPr lang="en-US" dirty="0" smtClean="0"/>
              <a:t>Use group as “user info”; </a:t>
            </a:r>
            <a:r>
              <a:rPr lang="en-US" dirty="0"/>
              <a:t> </a:t>
            </a:r>
            <a:r>
              <a:rPr lang="en-US" dirty="0" smtClean="0"/>
              <a:t>use group hierarchies 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51760" y="2401920"/>
              <a:ext cx="4748040" cy="2239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43840" y="2393280"/>
                <a:ext cx="4763160" cy="22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902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control 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848600" cy="15430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Assumptions</a:t>
            </a:r>
          </a:p>
          <a:p>
            <a:pPr lvl="1" eaLnBrk="1" hangingPunct="1"/>
            <a:r>
              <a:rPr lang="en-US" sz="2000" dirty="0" smtClean="0"/>
              <a:t>System knows who the user is</a:t>
            </a:r>
          </a:p>
          <a:p>
            <a:pPr lvl="2" eaLnBrk="1" hangingPunct="1"/>
            <a:r>
              <a:rPr lang="en-US" sz="1800" dirty="0" smtClean="0"/>
              <a:t>Authentication via name and password, other credentials </a:t>
            </a:r>
          </a:p>
          <a:p>
            <a:pPr lvl="1" eaLnBrk="1" hangingPunct="1"/>
            <a:r>
              <a:rPr lang="en-US" sz="2000" dirty="0" smtClean="0"/>
              <a:t>Access requests pass through gatekeeper (reference monitor)</a:t>
            </a:r>
          </a:p>
          <a:p>
            <a:pPr lvl="2" eaLnBrk="1" hangingPunct="1"/>
            <a:r>
              <a:rPr lang="en-US" sz="1800" dirty="0" smtClean="0"/>
              <a:t>System must not allow monitor to be bypassed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705600" y="2914651"/>
            <a:ext cx="1447800" cy="1343025"/>
          </a:xfrm>
          <a:prstGeom prst="can">
            <a:avLst>
              <a:gd name="adj" fmla="val 3194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85800" y="3177779"/>
            <a:ext cx="18288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User process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514600" y="3634979"/>
            <a:ext cx="171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791200" y="3634979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390684" y="2915842"/>
            <a:ext cx="112678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Reference</a:t>
            </a:r>
          </a:p>
          <a:p>
            <a:r>
              <a:rPr lang="en-US" dirty="0"/>
              <a:t>monitor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438400" y="3714901"/>
            <a:ext cx="19812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request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679565" y="4651752"/>
            <a:ext cx="73609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policy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267200" y="2977754"/>
            <a:ext cx="1752600" cy="131445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>
              <a:buNone/>
            </a:pPr>
            <a:r>
              <a:rPr lang="en-US" sz="48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151438" y="4327924"/>
            <a:ext cx="0" cy="26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24080" y="1959120"/>
              <a:ext cx="6708960" cy="3048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6520" y="1947600"/>
                <a:ext cx="672444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1593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Access Control Terminology (continued)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776" y="1838325"/>
            <a:ext cx="8683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99160" y="2375280"/>
              <a:ext cx="8488440" cy="153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8720" y="2369520"/>
                <a:ext cx="8507160" cy="155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Access Control Terminology  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9" y="1540669"/>
            <a:ext cx="8664575" cy="285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50200" y="1726920"/>
              <a:ext cx="8368560" cy="2454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8680" y="1715760"/>
                <a:ext cx="8390160" cy="247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00050"/>
            <a:ext cx="79835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25760" y="597960"/>
              <a:ext cx="7378560" cy="3888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8200" y="585000"/>
                <a:ext cx="7401240" cy="391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Control Models (continued)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1679973"/>
            <a:ext cx="8693150" cy="2491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725280" y="1842840"/>
              <a:ext cx="5304240" cy="234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14480" y="1834200"/>
                <a:ext cx="5325840" cy="236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control matrix    </a:t>
            </a:r>
            <a:r>
              <a:rPr lang="en-US" sz="3200" dirty="0" smtClean="0"/>
              <a:t>[Lampson]</a:t>
            </a:r>
          </a:p>
        </p:txBody>
      </p:sp>
      <p:graphicFrame>
        <p:nvGraphicFramePr>
          <p:cNvPr id="1570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4194525"/>
              </p:ext>
            </p:extLst>
          </p:nvPr>
        </p:nvGraphicFramePr>
        <p:xfrm>
          <a:off x="1524000" y="1638300"/>
          <a:ext cx="6324600" cy="3048000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066800"/>
                <a:gridCol w="1066800"/>
                <a:gridCol w="990600"/>
                <a:gridCol w="990600"/>
              </a:tblGrid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46066" y="1035845"/>
            <a:ext cx="4897438" cy="2375298"/>
            <a:chOff x="155" y="870"/>
            <a:chExt cx="3085" cy="1995"/>
          </a:xfrm>
        </p:grpSpPr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 rot="16200000">
              <a:off x="237" y="2395"/>
              <a:ext cx="388" cy="5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dirty="0">
                  <a:solidFill>
                    <a:schemeClr val="tx2"/>
                  </a:solidFill>
                </a:rPr>
                <a:t>Subjects</a:t>
              </a:r>
            </a:p>
          </p:txBody>
        </p:sp>
        <p:sp>
          <p:nvSpPr>
            <p:cNvPr id="10296" name="AutoShape 56"/>
            <p:cNvSpPr>
              <a:spLocks/>
            </p:cNvSpPr>
            <p:nvPr/>
          </p:nvSpPr>
          <p:spPr bwMode="auto">
            <a:xfrm>
              <a:off x="706" y="1411"/>
              <a:ext cx="206" cy="361"/>
            </a:xfrm>
            <a:prstGeom prst="leftBrace">
              <a:avLst>
                <a:gd name="adj1" fmla="val 22222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97" name="AutoShape 57"/>
            <p:cNvSpPr>
              <a:spLocks/>
            </p:cNvSpPr>
            <p:nvPr/>
          </p:nvSpPr>
          <p:spPr bwMode="auto">
            <a:xfrm rot="5400000">
              <a:off x="2840" y="1129"/>
              <a:ext cx="128" cy="271"/>
            </a:xfrm>
            <a:prstGeom prst="leftBrace">
              <a:avLst>
                <a:gd name="adj1" fmla="val 3458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98" name="Text Box 58"/>
            <p:cNvSpPr txBox="1">
              <a:spLocks noChangeArrowheads="1"/>
            </p:cNvSpPr>
            <p:nvPr/>
          </p:nvSpPr>
          <p:spPr bwMode="auto">
            <a:xfrm rot="16200000">
              <a:off x="2794" y="812"/>
              <a:ext cx="388" cy="5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dirty="0">
                  <a:solidFill>
                    <a:schemeClr val="tx2"/>
                  </a:solidFill>
                </a:rPr>
                <a:t>Objects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62520" y="928080"/>
              <a:ext cx="3377160" cy="2705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851360" y="918000"/>
                <a:ext cx="3398400" cy="27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8265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</a:t>
            </a:r>
            <a:r>
              <a:rPr lang="en-US" dirty="0" smtClean="0"/>
              <a:t>mplementation concepts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3" y="1200150"/>
            <a:ext cx="6867525" cy="27051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Access control list (ACL)</a:t>
            </a:r>
          </a:p>
          <a:p>
            <a:pPr lvl="1" eaLnBrk="1" hangingPunct="1"/>
            <a:r>
              <a:rPr lang="en-US" dirty="0" smtClean="0"/>
              <a:t>Store column of matrix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with the resource</a:t>
            </a:r>
          </a:p>
          <a:p>
            <a:pPr eaLnBrk="1" hangingPunct="1"/>
            <a:r>
              <a:rPr lang="en-US" dirty="0" smtClean="0"/>
              <a:t>Capability</a:t>
            </a:r>
          </a:p>
          <a:p>
            <a:pPr lvl="1" eaLnBrk="1" hangingPunct="1"/>
            <a:r>
              <a:rPr lang="en-US" dirty="0" smtClean="0"/>
              <a:t>User holds a “ticket” for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each resource</a:t>
            </a:r>
          </a:p>
          <a:p>
            <a:pPr lvl="1" eaLnBrk="1" hangingPunct="1"/>
            <a:r>
              <a:rPr lang="en-US" dirty="0" smtClean="0"/>
              <a:t>Two variations</a:t>
            </a:r>
          </a:p>
          <a:p>
            <a:pPr lvl="2" eaLnBrk="1" hangingPunct="1"/>
            <a:r>
              <a:rPr lang="en-US" dirty="0" smtClean="0"/>
              <a:t>store row of matrix with user, under OS control</a:t>
            </a:r>
          </a:p>
          <a:p>
            <a:pPr lvl="2" eaLnBrk="1" hangingPunct="1"/>
            <a:r>
              <a:rPr lang="en-US" dirty="0" err="1" smtClean="0"/>
              <a:t>unforgeable</a:t>
            </a:r>
            <a:r>
              <a:rPr lang="en-US" dirty="0" smtClean="0"/>
              <a:t> ticket in user space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423725"/>
              </p:ext>
            </p:extLst>
          </p:nvPr>
        </p:nvGraphicFramePr>
        <p:xfrm>
          <a:off x="5562600" y="895350"/>
          <a:ext cx="3429000" cy="2301956"/>
        </p:xfrm>
        <a:graphic>
          <a:graphicData uri="http://schemas.openxmlformats.org/drawingml/2006/table">
            <a:tbl>
              <a:tblPr/>
              <a:tblGrid>
                <a:gridCol w="919163"/>
                <a:gridCol w="857250"/>
                <a:gridCol w="857250"/>
                <a:gridCol w="795337"/>
              </a:tblGrid>
              <a:tr h="348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381000" y="4307681"/>
            <a:ext cx="8610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Access control lists are widely used, often with groups</a:t>
            </a:r>
          </a:p>
          <a:p>
            <a:pPr eaLnBrk="0" hangingPunct="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Some aspects of capability concept are used in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many systems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6000" y="804240"/>
              <a:ext cx="6563520" cy="4307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9160" y="790200"/>
                <a:ext cx="6584760" cy="43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2999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5979"/>
            <a:ext cx="8305800" cy="8572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Access Control </a:t>
            </a:r>
            <a:br>
              <a:rPr lang="en-US" sz="3200" dirty="0" smtClean="0"/>
            </a:br>
            <a:r>
              <a:rPr lang="en-US" sz="3200" dirty="0" smtClean="0"/>
              <a:t>List (ACL)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085850"/>
            <a:ext cx="8153400" cy="34290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000" dirty="0" smtClean="0"/>
              <a:t>A set of   permissions </a:t>
            </a:r>
            <a:br>
              <a:rPr lang="en-US" sz="3000" dirty="0" smtClean="0"/>
            </a:br>
            <a:r>
              <a:rPr lang="en-US" sz="3000" dirty="0" smtClean="0"/>
              <a:t>attached to an object</a:t>
            </a:r>
          </a:p>
          <a:p>
            <a:pPr eaLnBrk="1" hangingPunct="1"/>
            <a:r>
              <a:rPr lang="en-US" sz="3000" dirty="0" smtClean="0"/>
              <a:t>Specifies which subjects </a:t>
            </a:r>
            <a:br>
              <a:rPr lang="en-US" sz="3000" dirty="0" smtClean="0"/>
            </a:br>
            <a:r>
              <a:rPr lang="en-US" sz="3000" dirty="0" smtClean="0"/>
              <a:t>are allowed to access the </a:t>
            </a:r>
            <a:br>
              <a:rPr lang="en-US" sz="3000" dirty="0" smtClean="0"/>
            </a:br>
            <a:r>
              <a:rPr lang="en-US" sz="3000" dirty="0" smtClean="0"/>
              <a:t>object</a:t>
            </a:r>
          </a:p>
          <a:p>
            <a:pPr eaLnBrk="1" hangingPunct="1"/>
            <a:r>
              <a:rPr lang="en-US" sz="3000" dirty="0" smtClean="0"/>
              <a:t>And what operations they </a:t>
            </a:r>
            <a:br>
              <a:rPr lang="en-US" sz="3000" dirty="0" smtClean="0"/>
            </a:br>
            <a:r>
              <a:rPr lang="en-US" sz="3000" dirty="0" smtClean="0"/>
              <a:t>can perform on it</a:t>
            </a:r>
          </a:p>
          <a:p>
            <a:pPr eaLnBrk="1" hangingPunct="1"/>
            <a:r>
              <a:rPr lang="en-US" sz="2800" dirty="0" smtClean="0"/>
              <a:t>Every file and folder has an ACL</a:t>
            </a:r>
          </a:p>
          <a:p>
            <a:pPr eaLnBrk="1" hangingPunct="1"/>
            <a:r>
              <a:rPr lang="en-US" sz="2800" b="1" dirty="0" smtClean="0"/>
              <a:t>Access control entry (ACE)</a:t>
            </a:r>
          </a:p>
          <a:p>
            <a:pPr lvl="1" eaLnBrk="1" hangingPunct="1"/>
            <a:r>
              <a:rPr lang="en-US" sz="2800" dirty="0" smtClean="0"/>
              <a:t>Each entry in the ACL table in the Microsoft Windows, Linux, and Mac OS X operating systems</a:t>
            </a:r>
          </a:p>
        </p:txBody>
      </p:sp>
      <p:pic>
        <p:nvPicPr>
          <p:cNvPr id="30724" name="Picture 5" descr="C:\Users\Sam\Pictures\Untitl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1" y="228601"/>
            <a:ext cx="3590925" cy="347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38000" y="1034280"/>
              <a:ext cx="7371720" cy="290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5400" y="1024920"/>
                <a:ext cx="7394040" cy="292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20887</TotalTime>
  <Words>512</Words>
  <Application>Microsoft Office PowerPoint</Application>
  <PresentationFormat>On-screen Show (16:9)</PresentationFormat>
  <Paragraphs>172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Module 4.2 </vt:lpstr>
      <vt:lpstr>Access control </vt:lpstr>
      <vt:lpstr>Access Control Terminology (continued)</vt:lpstr>
      <vt:lpstr>Access Control Terminology  </vt:lpstr>
      <vt:lpstr>Slide 5</vt:lpstr>
      <vt:lpstr>Access Control Models (continued)</vt:lpstr>
      <vt:lpstr>Access control matrix    [Lampson]</vt:lpstr>
      <vt:lpstr>Implementation concepts</vt:lpstr>
      <vt:lpstr>Access Control  List (ACL)</vt:lpstr>
      <vt:lpstr>ACL vs Capabilities</vt:lpstr>
      <vt:lpstr>ACL vs Capabilities</vt:lpstr>
      <vt:lpstr>ACL vs Capabilities</vt:lpstr>
      <vt:lpstr>Roles  (aka Groups)</vt:lpstr>
      <vt:lpstr>Role-Based Access Control</vt:lpstr>
      <vt:lpstr>Access control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Lecture4: Secure System Architecture</dc:title>
  <dc:creator>cse</dc:creator>
  <cp:lastModifiedBy>Deepak Kumar</cp:lastModifiedBy>
  <cp:revision>120</cp:revision>
  <dcterms:created xsi:type="dcterms:W3CDTF">2016-02-01T11:15:45Z</dcterms:created>
  <dcterms:modified xsi:type="dcterms:W3CDTF">2017-02-02T02:22:23Z</dcterms:modified>
</cp:coreProperties>
</file>