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29.xml" ContentType="application/inkml+xml"/>
  <Override PartName="/ppt/ink/ink3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36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3.xml" ContentType="application/inkml+xml"/>
  <Override PartName="/ppt/ink/ink34.xml" ContentType="application/inkml+xml"/>
  <Override PartName="/ppt/ink/ink42.xml" ContentType="application/inkml+xml"/>
  <Override PartName="/ppt/ink/ink43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31.xml" ContentType="application/inkml+xml"/>
  <Override PartName="/ppt/ink/ink32.xml" ContentType="application/inkml+xml"/>
  <Override PartName="/ppt/ink/ink40.xml" ContentType="application/inkml+xml"/>
  <Override PartName="/ppt/ink/ink41.xml" ContentType="application/inkml+xml"/>
  <Override PartName="/ppt/slideLayouts/slideLayout10.xml" ContentType="application/vnd.openxmlformats-officedocument.presentationml.slideLayout+xml"/>
  <Default Extension="gif" ContentType="image/gif"/>
  <Override PartName="/ppt/ink/ink3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ink/ink39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37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ink/ink35.xml" ContentType="application/inkml+xml"/>
  <Override PartName="/ppt/ink/ink44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5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37:10.66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5051 6764 500,'6'-7'2,"4"2"-2,3 0 1,3 0-2,3 0 3,4-2-1,1 2 2,2 1-1,3 0-1,1 0 0,2 2 0,2 2 1,3-1 6,3 1 0,1 0 5,5 3-1,2 1-4,5 1 6,4 0 0,2 0 0,4-1-6,4-1 3,4 0 1,4 0 0,3-3 1,3 0 2,5 2-2,0 0-4,3 0-1,1 1-4,3 0 4,4 0-3,2 0 0,4 0 2,2-1 2,5-2 8,1 0 0,2 0 6,4 2-2,-2-2 0,2 1-4,0-1-5,3 0-4,1 0-1,-1-3-1,2 1-3,0 0 4,-2-1 7,-1 2 0,-2 0 5,-3 1 2,0 2-1,-1 2-9,-2 1 4,-3 0-8,1 1-2,1-1-1,-1-3-2,3-2 3,2 0 6,-5-5-3,2-4 1,-4-3 10,-4 0 1,-3 0 0,-3-1-1,-5 1 4,-2 0-14,-2 2-4,-5 3 2,-8 7-5,-8 9 0,-10 18 0,-18 12-23,-22 2-153</inkml:trace>
  <inkml:trace contextRef="#ctx0" brushRef="#br0" timeOffset="4562.0065">6677 7641 731,'-7'-18'2,"0"4"3,3 4-1,1 5-5,0 2 1,1 2-1,0 0 0,1 2-5,1 1 2,0 2 1,0 1 0,0 1 8,3 0 6,-1 0-2,1-1 1,2 1 0,3-1 4,0 0 5,2-3 0,2 1 0,5 0-4,3-2 0,5 0 2,4-1-4,6-1 4,3-1-2,3 0-8,4 2-5,3 0-1,1-2 2,2 2 0,4 2 0,1-2 3,2 0 6,1 3 2,3-2 13,1 2-9,1 2-8,2-1 12,1 0-9,1 2-1,6-2-4,3 0 2,2-2 3,4-2 3,7 2 5,2-3 1,2 0-5,2 1-2,-2-2-3,2 2-6,0-2 5,-2 4 2,2-2-6,-5 5 2,2-1-2,-1 1-2,2 2 0,4-2 0,1 2-3,2-2 15,2 0-8,0 1-3,3-2 1,-3 0-3,2-1-1,-2-1 0,-1 0-3,2-1 5,-3 1-4,1-4 2,-1 2 0,2-4 1,0-2-5,0 0 23,1-2-13,1-4 0,-3 2 5,-1-3-2,-1-1-4,-3 2 1,-5 0 4,-6 4-6,-4 0-3,-6 5 0,-4 0-1,-4 2-3,-1 4 1,-1 4-2,0 4-3,1 4-52,-4-6-62,-7-12-221</inkml:trace>
  <inkml:trace contextRef="#ctx0" brushRef="#br0" timeOffset="9062.0128">5604 8504 799,'7'-12'1,"2"2"12,6 3-4,1 2-3,1 2 4,3 2-5,1 1-3,5 2-1,1 0 12,2 2 2,3 1 0,5 1 3,4 1 13,6-2-4,4 1-1,6 0 0,6-2-8,5-1-3,3-2-2,3 0 1,2 1-4,4-3 6,4 0-1,3-1 8,3 2 7,3-2-6,4 1-5,3-1-6,0 2-3,2-4-5,2 1 7,-3-2-2,0 2-3,0-3 1,-1 0 1,-1 1-2,1-2 2,2 2 0,2-2 5,2 0 7,1 1 6,-1 0-2,1-3-4,-4 3-4,-3 0-5,-3 0-4,-5 3-2,-4-1-2,-4 4-2,-3-3-1,-4 2 0,-1 2-2,-2 2 0,2 9-10,-3 3-73,-9-5-75,-10-8-185</inkml:trace>
  <inkml:trace contextRef="#ctx0" brushRef="#br0" timeOffset="11584.0164">6614 9396 889,'1'-11'8,"6"1"-7,5 2 0,6 2 0,3-1 3,4 2 1,4-1-3,3 2-2,2 3-1,3-1 1,3 4 0,1-1 2,5 3-2,2 1 0,3 0-3,4 0 9,4 0-6,3-3 0,3 1-1,6-1-2,4 0 7,3 0-3,2 3-2,1 1 3,3 2-2,-1 3 5,2 1 0,2 0-5,3 2 1,4-2 0,-1 2-1,3-2 1,2-1-1,1 1 1,4-4-2,1 1 4,4-2-4,5 0 4,0-2-1,5 1-1,3 1 2,-2 0-1,3 2 3,0 1 4,-1-2 3,-2 2 0,0-2 3,-1-1-3,0-1-1,-1-2 2,3-3 2,0-1-5,-4 2 0,1-4 2,-2 1 4,-3 0 0,-2-1-3,-2 1-6,1-1-5,-3 4 0,2 0-4,-2-6-29,-6-8-173</inkml:trace>
  <inkml:trace contextRef="#ctx0" brushRef="#br0" timeOffset="15926.0226">4746 11390 563,'5'-9'-2,"3"2"4,2 2-1,1 1 0,0 3-1,2-2 0,0 3 0,1-1 1,1 2-3,1 2 5,2-3 13,3 5 4,2-1 3,1-1 4,3 3-8,2-2-4,4-1-6,2-2 0,1-1 2,3 2-3,2-1-1,3-1 3,1 0 0,-2 0-3,6 0 2,-1 0 2,2 2-1,2 0-4,1-1-4,2 2 2,2-2-2,3-1 1,0-1 3,1 1 10,3 2 7,-2 0-4,0-1-6,2 3-4,-1 1-3,1 2-2,0 1-2,-1-2 3,2 2-6,1-2 2,3-3 1,0 1 0,0-2 3,2-1 11,0 0-2,3 1-2,-2-1 1,4 3-5,-1-2 2,5 2-3,1 0-4,-2-1 4,4 1-3,0 0-1,1-1-2,-1-2 7,0-1-3,3 1-2,-1 2 0,2-6 1,0 2 0,4 0 4,-1 0 3,4 0-3,0-1 1,-2-1-1,1 1-1,1 0 1,-1 2-1,0-2 2,1 1-2,-2-1-3,5 2-2,-1-1 0,1-1 0,2 0-2,-1-1 1,2 2 0,-2-2 1,0 0-2,0 0 1,0-2 2,0 1 3,1-2 1,-1-1 4,1 0 0,1 0 1,0 0-3,-2 0 4,0 2-3,-2 0-3,-4 2 2,-2 1-1,-2 2-2,-3-1-3,-3-1 0,-6 2 1,-1 2-2,-4-2-2,-2-2 3,0 2-1,-1-1-1,-4-1 0,-2-2 2,-1 2 0,-3-1-1,-5 1 0,-3 2-2,0 0 0,-6 7-1,-1 0 0,-3 5-2,-4 3-12,-5 6-78,-8 4-51,-8-3-34,-13-2-145</inkml:trace>
  <inkml:trace contextRef="#ctx0" brushRef="#br0" timeOffset="17176.0244">4445 12560 572,'4'-4'3,"2"3"-5,2 0 2,3 1 0,1 1 0,1-1 2,3 2-1,0 0-1,1 0 4,3 2 10,1-1 4,4 0-11,2 2 54,3 0-37,4-3-13,3-1 0,4 0 2,4 1-5,2-4 4,4 1-4,3-1-1,2 1 6,2-2-1,4 0-2,0 0-10,4-1 11,4 0-4,2 0-5,5-3 2,2 0 1,3-2 2,5 1 21,1-3-17,3 1-3,1-1 15,1 3-9,3-2 0,-1 3 1,-2 0-5,3 2-1,2 1-7,0 1-3,1 0 8,1 0-6,1 1 0,-2 0 0,1-1-1,1 1 2,0-1 2,-2 2 19,2 0 2,-3 0-6,0 2-5,1 1-4,-3-1-1,1 0-2,5-1-1,-1 2-2,1-3 11,0 0 0,-2-2-1,0 0 2,-3 0-5,-1 3-3,-4 0 0,-2-2-3,-4 2-4,-4 2 4,-4 1-4,-1-3 0,-3 0-2,-1 0 0,-3 1 3,1 0 1,-2-2-2,0 0 0,0-1 1,0 1-2,1-1 2,2 2-3,1 5 1,-2 4-2,-4 0-38,-8-8-167,-13-6-313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38:06.7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22492 5712 695,'1'-14'4,"-1"1"2,0 5-3,-3 1-1,-2 0 4,-2 2-6,0 0 3,-7 2-1,0 2 5,-6 1 4,-4 2 2,-3 3-1,-2 3 7,-2 0-6,-3-2-3,3 1-1,-4 0 3,0-4 6,-2-1-7,-1 0 4,0-2 3,-5 0-6,0 0 0,-4 1-6,-4 0 4,-7 3 3,-3 0 10,-7 4 0,-3-1-6,-3 2-3,1-1-4,1-3 1,2-1 8,3-2-5,4-2 10,0 0-3,1 0 4,-1-2-7,-5 0-10,-1 2 3,-2 0-6,-1 0 4,-4 0-1,0 1-4,-1-2 5,0 1-6,1-1-4,-2-4 6,2 1-2,0-3-2,0-1 11,-3 3 1,-1 0 5,-2 1 0,-5 2-2,-5 2-1,-2 2 1,-1 1-5,0 3-6,-3-1 3,2 1 1,4 0-4,2 0-1,3-5 2,4 1-2,7-2 0,1 1 0,2-1 3,3-1-1,-2 1-3,-2 0 2,-1 1-1,1 2-4,0 1 2,2 0-2,-2 0 2,3-1-1,2 0-3,0-2 4,1-1-1,-1 0-2,3 0 2,3 0 1,2 0-2,5-3 6,1 1-1,5 1 2,4-1-1,2 1-5,3 1 1,2 0 0,3 0 0,2 4-3,0 1 0,5 2 1,0-1-1,3 1 2,3-1-1,3 0-1,2 0 1,1-2 1,3 3-2,0-2 1,3 1-1,2-1-267,3-2 507,1 1-231,2-4-5,2 0 0,0 0-3,1 0 0,1 3-1,5 3 0,5 3-2,0 5-2,-1 6-80,-9-9-169,-15-10-638</inkml:trace>
  <inkml:trace contextRef="#ctx0" brushRef="#br0" timeOffset="8524.0121">20861 3401 374,'4'-17'4,"2"0"-3,0-2 0,0 0 3,0-1 7,-2 0 22,-1 1 12,-3-2 0,2 3-8,-2 0 17,-5 2 6,-2 3-9,-1 2-7,-3 4 0,-2 3-2,-5 4 5,-2 7-17,-3 4-6,-2 6-2,0 3-9,-1 6-4,-1 3 2,-1 2-5,3 4 0,-1 6 9,4 0 14,1 2-5,4 2-4,6 1-9,3-1 0,4-2-6,3-4-3,2 1-1,4-5 0,6-6-1,4-4 0,5-5 1,4-6-2,6-6 0,4-7 2,5-1-3,2-9 3,2-9 0,2-6-3,-2-2 3,-1-8 2,-3-1-6,-3-5 5,-3-1-3,-4-3 3,-4-4-1,-3-1 2,-4-2-3,-3 1 3,-4-1-1,-2 5-4,-4 3 4,-3 8-1,-1 7 1,-3 6 0,-5 9 0,-2 7-2,-2 7 1,-3 14 1,-2 9-1,-1 11 0,3 10 2,0 11 1,4 4 4,2 4-3,5 1-3,1-4 1,2-3 0,2-5-3,-1-4 1,-1-6-1,0-3-2,-3-7 3,2-7-1,0-5 1,-2-4-1,1-9 3,-2-4-5,0-4 7,0-2-1,-1-9 2,0-6 4,4-3-6,-1-2-2,1-2 4,2 3-7,4 1 1,3 2 4,2 1-11,2 2 9,1 1-1,4 2 5,-2 3-3,2 6-6,-3 4 1,0 8 1,-1 6 2,-1 4-4,-3 3 4,0 0 1,-2 2 1,0-1-5,-1-2 4,-1-2-4,2-2 4,1-3-1,0-4-2,3-6 1,3-4 1,1-5-1,5-11 0,2-4 1,0-6-1,3-6 0,-1 0 0,-1-2-2,-1 1-12,-1 1-20,-1 1 18,-1 3 7,-1 5 4,-2 0 5,-1 5-1,-1 4 0,-2 3 0,-1 5 4,-2 6-3,1 4-1,-4 11 0,-2 12 1,-1 9 2,0 9 4,-3 7-7,1 0 2,-1-1-2,0-7 2,0-7-1,0-8 1,-1-10 0,1-7-1,-3-4 1,2-6 4,1-6-1,2-11 10,0-8-11,3-9-3,4-4 3,2-4-3,0-1 1,5 0 2,0 0 0,3 7-4,1 0 5,1 10-4,-3 7 0,0 7 1,-2 10-2,-2 7-1,-1 12 4,-4 4 0,1 8 0,-4-1-3,-2 3 1,-2-5 4,-1-5-5,0-3-1,-2-6 4,0-5-1,-1-2-2,2-4 3,0-1-2,2-2 3,3-8-3,2-5-2,3-4 3,4-6-2,1-5 1,3-1-1,-2 0 0,3 3 3,-1 3-4,-2 6 1,1 7 2,-3 8-2,-1 4 1,2 11 0,-2 9 1,0 4-1,1 1 4,0-1-7,1-1 7,-1-6-7,1-5 3,-2-6 1,1-4-1,0-3-4,-1-6 5,2-8 0,0-4-1,0-3 0,2-3 1,-1 0-2,-1-2 4,-2 4-6,-1 2 6,-4 6-2,-1 3-4,-4 3 3,-1 6 4,-1 2-5,-2 12 0,-4 5 6,0 6 14,-2 7-12,-1-1-1,1 3-4,3-5 0,3-5 1,0-3-3,3-6 3,6-3 0,3-7-5,5-3 0,2-2 4,2-10-1,2-4-2,-4-5 4,-2 1-4,-3-5 2,-7 1 1,-4-1-2,-2 1 2,-7 3 0,-3 2 0,-6 2 0,1 4 1,-5 7-2,4 1 1,0 3 1,2 1-2,5 0-4,3 4 1,4 2-2,2 4 6,7 1-5,6 1 1,5-1 1,6 0 1,6-4-4,2-4 1,3-3 3,5-7-4,0-5-7,1-5-4,2-4 7,0 0 9,-1-1 0,-2 1 2,-5 3-3,-6 3-2,-7 4 2,-7 4 2,-6 1-2,-8 4 0,-2 2 8,-10 4 17,-7 4-24,-4 5 1,-3 4 1,-3 5 5,0 4 2,1 1-3,4 2-4,4-2 2,5 0-4,5-4-1,6-3 2,5-5-3,3-6-1,7-2 1,6-6-3,4-3 3,3-9 0,4-7-2,-1-7 0,2-7 1,-3-3-6,1-5 5,-8-3 4,-1-1-1,-5-4 0,-3 0 2,-4 1-1,-4 2-2,-1 2 4,-4 6-2,-3 8 2,-3 8 0,-2 7 1,1 8 6,-4 7-1,-1 14-9,-1 10 3,-2 11-1,-2 11-1,-1 8 2,0 7-1,2 4 1,2-2-3,3 0 0,3-5 2,6-6-1,3-5 0,2-7-3,8-9 4,5-5-6,5-7 1,3-6-1,6-6-27,-1-7-47,3-2-44,-2-8-45,-2-6-116</inkml:trace>
  <inkml:trace contextRef="#ctx0" brushRef="#br0" timeOffset="9064.0129">23443 3285 926,'-7'-3'5,"6"1"-3,2-1 2,8 1-3,6-1 0,3-1 0,3 1 1,3 0-1,-2 0 3,0 2-2,-1-2-2,-1 3 1,-2-1 1,-4 1-2,-2 1 29,0 6 11,-4 3 4,-2 8 6,-1 5-1,-4 6-1,0 9-27,-4 3-13,-4 5-6,-1 3 0,-1 0 1,-4 3-3,0-2 0,-1-2 0,1-3 2,1-4 0,1-7-1,3-6-1,1-5 0,3-7 0,2-2-4,1-7-52,-1-6-32,4-2-42,-1-8 9,1-8-89,-1-4-128</inkml:trace>
  <inkml:trace contextRef="#ctx0" brushRef="#br0" timeOffset="9254.0131">23474 3633 745,'-16'-10'76,"3"4"0,4 4-5,5 1-17,4 0-2,5 1-24,9-1-29,6-2 3,8 0-2,3-2 0,5-4-3,1 1-42,2-2-45,0-1-49,1-1-67,-2-3-41</inkml:trace>
  <inkml:trace contextRef="#ctx0" brushRef="#br0" timeOffset="9614.0136">23911 3434 502,'10'-15'101,"-2"1"-22,-4 3-3,-2 1-6,-2 4-10,0 2-9,-5 4 1,-2 0-14,-2 7-8,0 8 3,-4 5 0,3 4-10,0 5-4,2 2-9,4-4-4,1-1-5,2-3-2,3-4 1,4-5-2,1-3 1,3-3 2,1-2-3,-1-2 4,0 0 0,-1 0-2,0 2 3,-3 2-1,1 2 12,0 1 33,-3 2 3,0 3-28,-3 0-5,-1 0-5,-4 1-5,-6 0-2,-2-1 0,-3 0-4,-3-3 1,-2 0 0,0-4-1,0-1 0,1-4 0,2-1-1,3-3-5,5 0-40,5-12-63,3-5-58,4-9-116</inkml:trace>
  <inkml:trace contextRef="#ctx0" brushRef="#br0" timeOffset="10264.0145">23998 3385 1240,'-2'-1'7,"3"1"-5,5 0-3,2 2-3,4 0-1,1-1-46,2-1-5,0 0 31,0 0 23,3-3 2,2-2 1,1 0 0,2-4 2,2 2-6,1-1 5,-1-1-3,-4 0-27,0 3-43,-7-1-25,-3 3 9,-4 0 57,-4 2 28,-1 1 2,-4 1 5,-3 0 5,-3 0 14,0 0 34,-2 2-3,-1 3-16,0 1 5,-2 1-4,0 3-12,-1 2-9,0 5-8,-1 0 0,1 3-6,1 1-1,3 1 2,3 0 17,4 2-5,3-4-5,5-1-4,6-2-7,4 0-2,-1-2 1,4-2 1,-2-1-3,-2-3 2,-1 1-2,-3-2 3,-4 2 1,-1 0 6,-3-1 35,-1 4 5,-2 1-19,-6 4 4,-2 0-8,-3 1-11,-2 4-4,-4-2-6,-4 0-1,-1-1-4,-3 0 2,2-3-1,0-2 1,2-3-1,4-1-1,5-5 2,4-2-2,7-4-2,2 0 0,7-7-68,8-10-42,5 0-40,4-10-20,1-5-110</inkml:trace>
  <inkml:trace contextRef="#ctx0" brushRef="#br0" timeOffset="10494.0149">24261 3409 1092,'-16'-4'8,"4"3"25,8 1-8,4 0-7,10-1-17,8-1 2,6-3-3,4 2 2,7-2-3,5 1 2,2-1-2,2 0-2,1 2-39,-1 1-44,-5 0-64,-8 2-240</inkml:trace>
  <inkml:trace contextRef="#ctx0" brushRef="#br0" timeOffset="10974.0155">24084 4474 830,'-2'-20'5,"4"-2"-4,6-2-1,5 0 7,4-1-3,3 3 7,-1 3 9,2 4 11,-3 7 23,-2 2-5,0 4-9,-2 2-8,-1 2 0,0 5 7,-3 7 2,0 8-3,-4 9 4,0 7 2,-5 9-17,0 5-20,-1 6-4,-4 0-4,-1-1 1,-4-5 3,2-3-26,0-7 22,-2-6-21,2-9-19,-1-8-25,5-8-31,-1-10-46,0-4-95</inkml:trace>
  <inkml:trace contextRef="#ctx0" brushRef="#br0" timeOffset="11774.0167">24236 4613 1094,'-2'-4'8,"2"-1"0,2 2 7,5-4-8,5-2-6,4 1-1,1-2 2,3 1-2,-1 1 2,1 0 12,-1 4 6,-1 1-2,0 2 11,-2 1 5,-2 4-5,-1 3-4,-1 5-7,-2 3-4,-3 2-6,1 3-4,-3 1-2,-2 1 1,-1-3-2,-2-2-1,3-4 1,-4-5 0,-1-3-1,2-2 3,2-3-4,-1-9 0,4-7-2,1-5-4,6-8-2,0-7 9,3-3 3,3-5-7,0 1 3,-1 1-2,1 2 1,-3 3 2,-3 6-3,-2 4 7,-2 8-3,-5 4-1,0 4 3,-2 4 3,-2 6 5,-3 1 7,-2 12-8,-3 6-5,0 9 4,-2 11-2,2 6-4,3 6 4,4 0-4,0-1-6,4-8 7,8-5-6,1-6 3,5-8-2,3-7-4,3-8 4,4-7-5,-1-4-4,1-10-3,-2-7-8,-1-3 6,-3-4 2,-3 1 1,-4-2-5,-5 1 5,-3 3 11,-4 2 2,-4 3 2,-3 8 6,-4 5 7,-6 7 8,-1 4 6,-3 10-3,-2 6-1,2 6 0,0 4-6,0 5-9,5 0-2,4-2-8,5-5 2,6-4 0,7-5-2,7-9-2,7-5 3,3-5-5,4-8 3,0-5-3,-1-5-37,-3-1-9,-1-2-12,-5 2-10,-4 3-37,-2 0-16,-8 3 5,-3 1 0,-6 0-27,-5 1 30,-8 0-14</inkml:trace>
  <inkml:trace contextRef="#ctx0" brushRef="#br0" timeOffset="11934.0169">24348 4373 1340,'-1'-6'12,"9"0"1,18-3-21,12-4 8,8-9-63,0-6-258</inkml:trace>
  <inkml:trace contextRef="#ctx0" brushRef="#br0" timeOffset="15466.0219">21756 9622 476,'-4'-12'1,"3"0"-3,1 4 3,1-1 13,3 3 12,-2 4-1,3-1 15,-2 2 22,0 1-11,-1 5 14,-1 6 0,1 5 6,-2 5-19,0 6-28,0 5-13,-4 3-6,-1 5 1,-2 2 0,0 1 1,-3 6 2,-1-3-1,0 3-3,-1-1-1,0-2 4,2-3-6,0-4 1,4-3 0,1-2-5,5-7 0,0-6-27,7-4-39,-3-11-61,-1-8-161</inkml:trace>
  <inkml:trace contextRef="#ctx0" brushRef="#br0" timeOffset="15666.0222">22007 9673 0</inkml:trace>
  <inkml:trace contextRef="#ctx0" brushRef="#br0" timeOffset="15746.0223">22007 9673 0,'12'-12'0,"-2"0"0,1-1 0,-4-1 0,-3 2 0,-2 0 0,-1 3 421,1 1-400,-4 2-14,2 0-1,0 1 30</inkml:trace>
  <inkml:trace contextRef="#ctx0" brushRef="#br0" timeOffset="15966.0226">22078 10175 529</inkml:trace>
  <inkml:trace contextRef="#ctx0" brushRef="#br0" timeOffset="15976.0227">22078 10175 529</inkml:trace>
  <inkml:trace contextRef="#ctx0" brushRef="#br0" timeOffset="17076.0242">22076 9648 605,'0'-13'17,"2"-3"1,4 0 8,-1 0-1,2 2 13,-1 0 4,-2 2-4,-1 2-3,-1 0-6,0 3-4,0 2-4,-2 0 4,0 3 21,0 1-3,-2 7-19,0 8-17,0 8 17,0 7-18,0 9 5,0 6-5,2 3-3,-2 0-1,-2 2 0,-3 0 0,-2-2-1,-3-2 2,-3-1 0,1-4-2,0-3 2,2-5-3,2-6 3,4-3-2,4-6 0,0-5 0,4-2-2,6-5-1,2-3-6,2-1-8,2-4-42,0-1-51,-3-5-122</inkml:trace>
  <inkml:trace contextRef="#ctx0" brushRef="#br0" timeOffset="17926.0254">22477 9559 610,'-3'-4'11,"1"1"2,2 0-6,-3 0 1,3 2 33,-1-1 5,1 1-11,-2 1-12,1-2-1,1 4-2,-1-1 5,1 5 4,-1 5 1,-2 4-11,0 5-2,2 7 2,-2 4-1,2 6-1,-1 5-2,-1 3-2,-1 1 4,1 2 1,-2 0-7,2-4 0,-2-4 3,1-3 1,-2-3 7,3-4 1,0-2-5,1-4-3,0-3-3,1-5-7,2-3 1,3-4-4,2-3-5,1-3 5,2-3-1,2-2-2,-2 0-13,-1-6-53,-6-3-112,-6-2-450</inkml:trace>
  <inkml:trace contextRef="#ctx0" brushRef="#br0" timeOffset="20238.0287">22916 9636 698,'-7'-7'6,"0"3"4,1 3 4,2 1 14,2-2 26,0 2-13,2 5-36,-1 2-2,1 1 2,1 6 2,-1 0 4,0 8 7,-1 2 2,-1 8 18,1 6-1,-3 11-5,-1 2-8,1 3-13,1 1-3,1-5-7,2-5 2,-2-7-4,4-10 3,-1-6-4,1-7-8,3-6-9,1-4-33,1-5-23,-1-4-49,0-9-97</inkml:trace>
  <inkml:trace contextRef="#ctx0" brushRef="#br0" timeOffset="20818.0295">23229 9667 862,'-11'-2'6,"2"0"-5,0 3 1,3 2 2,0 2 2,3 2 12,0 1-6,1 2-9,-1 4-2,2 3 2,-1 2 4,0 4 7,1 2 3,-2 2-3,3 0-3,-1 1 2,-2-1-1,5 1 1,-2-2 1,3-2 0,5 0-6,-1-5-2,3-1-2,3-5-1,1-4 4,3-3-5,1-3-2,2-3 2,2-3 0,1-8 2,1-4-2,-1-3 0,-3-5 0,1-3 1,-4 0-3,-4-2 0,-4-1 3,-6-2-2,0-1 1,-4 0 0,-6 0-2,-4-1 3,-2 0-1,-3 2 7,0 4 10,-1 3 9,1 4 14,2 5-10,3 4-21,2 5-6,-2 4-1,4 2-5,-2 9-2,3 5 1,3 7-2,0 3-43,1 1-48,0-2-97,-1-3-221</inkml:trace>
  <inkml:trace contextRef="#ctx0" brushRef="#br0" timeOffset="21198.0301">23723 9573 1065,'-17'9'-2,"6"6"3,2 3 0,1 3 3,1 1 4,3 5 6,0 2-4,-1 8-10,1 3 5,1 5-2,0 0 6,1 1 6,1 1-3,-1-6-4,2-2 2,-1-7-7,0-3 3,0-7-4,1-5 4,-1-5-2,-1-4-4,1-4 1,3-4 0,-1-1-5,3-3-4,3-5-26,-3-3-89,-2-5-127</inkml:trace>
  <inkml:trace contextRef="#ctx0" brushRef="#br0" timeOffset="22558.032">24126 9615 361,'1'-9'73,"1"-2"-3,1 5-17,-2 0-7,1 4 3,-1-1-3,0 0-7,-1 3-7,2-1 17,-3 2-1,0 1-13,1-1-15,-3 2-3,0 6 4,-2 1 0,-2 5 1,2 6 7,-1 6 4,-4 6-6,1 8-6,1 2-6,-2 6-4,1 1-3,1-1 0,1-3 0,3-6 2,2-6-5,1-8-3,1-6-1,1-4-2,1-4 5,1-3-6,0-2 5,1-2-5,1-3-24,1-2-56,1-3-48,0-7-114</inkml:trace>
  <inkml:trace contextRef="#ctx0" brushRef="#br0" timeOffset="23258.033">24433 9641 903,'-7'-2'-4,"2"1"-1,0 1 8,1 1 4,-2 3 11,0 5-2,1 2-11,-3 3-1,2 5 14,-1 1 11,-1 4-1,1 1-2,1 3 2,2 1-2,1 1-4,3 1-4,-2-2-2,4 0-1,3 0-3,4-3-3,0-1-3,2-3 6,1-2-5,0-1 0,1-4-2,0-1-1,1-3-4,-1-2 5,1-3-3,0-3 0,1-1 0,-3-5 3,4-5 0,-1-3-3,0-3-2,-1-7 3,-1-4 2,-1-4-5,-3-3 1,-9 32 1,0 0-2,11-78-2,-9 39 4,-2 0 0,2 2 0,-7 0-2,0 4 0,0 4-2,1 4 6,-3 8-3,-3 2-2,-1 7-1,-2 5-3,-1 2-5,-3 4 6,3 6 2,-2 4 1,-1 3-19,4 2-32,3 3-22,1-1-47,2-4-47,3-2-138</inkml:trace>
  <inkml:trace contextRef="#ctx0" brushRef="#br0" timeOffset="24900.0354">24816 9595 1023,'-8'-2'9,"3"1"-9,3 4 2,1 4 0,1 1 2,0 3 4,3 2-1,4 1 0,1 3 3,-1 0-1,-2 4-1,2 1 2,-2 6 4,0 2 5,-5 7 0,0 3-7,0 6 1,-4 1-8,0 2 3,-2-1 4,1-1 11,1 0 5,0-4-1,0-1-3,4-3-12,-2-4-3,4-2-2,-2-5-4,4-4-3,3-6 1,-1-1-1,1-5-7,1-2-7,0-5-25,-1-3-29,-3-3-39,-3-5-79,-5-7-263</inkml:trace>
  <inkml:trace contextRef="#ctx0" brushRef="#br0" timeOffset="27720.0393">21552 10513 404,'-5'-13'53,"2"2"13,1 1-14,-1 0-9,1 2-3,0 1-1,0-1-8,2 1 1,-1 0 5,-1 2 9,1 0 7,-1 1-12,2 3 0,0-1-2,-3 2-19,3 0-16,0-1-4,2 1-3,-1 0 2,1 1 2,2-1 15,4 0-1,4-1 8,4 0 1,5-3-5,5-2-7,5-1-3,4 0-1,2-2 1,3 1-2,0 1-2,1 2-3,1 2 0,-1 0-2,2 2-2,0 1 5,2-1-5,0-1 5,3 2-3,1 0 1,2-2-1,-2 1 0,2 1-1,-4-4 1,-1 4 0,-6-4-1,-1 1-4,-5 0 4,-3 1-3,-3-1 2,-3 0-2,-3 2 4,-2-1-6,-3 0 4,-2 1-5,-5 0 1,-2 1 3,-4-1-4,-2 0 2,-2-1-13,0 2-9,-2 0 3,-4 1 0,-4 0 4,-1 4-24,-8 3-25,-1 3-38,-4-6-114</inkml:trace>
  <inkml:trace contextRef="#ctx0" brushRef="#br0" timeOffset="28582.0406">21522 10680 464,'4'-15'19,"2"0"8,-3 2-6,4 1 5,-1 1 6,0 0 17,-1 5 5,-2 0-18,1 3-2,-2 2 1,0 1-26,1 2-8,1 3 0,1 0 2,0 2 3,1 1 1,0 2 4,1 2-2,0 2 6,-2 1 1,0 3-1,-2 0-4,-2 1-4,2 2-3,-5-4-3,0 1 1,2-4-1,-3-1 1,0-3 0,1-2-1,0-2-1,1-3 1,-1-1 2,-1-1-1,1-3 6,0-5 1,2-6-4,0-3-3,4-3 1,5-6-2,4-4 2,3 0-3,0-1-1,3 2 2,1 0-1,0 3 1,2 7-1,0 3 0,-1 5-1,0 3 0,-3 5 0,-1 3-1,-4 4-6,0 9-38,-5-1-57,-3-3-89</inkml:trace>
  <inkml:trace contextRef="#ctx0" brushRef="#br0" timeOffset="29442.0418">22066 10648 518,'-1'-13'20,"-2"4"6,-1 1-11,0 4 2,1-2 14,-1 3 11,1 0 6,0 1-11,3 1-13,-1 1-7,-1 2-11,1 4-4,-3 4 30,2 4-1,-2 3-16,1 3-6,0 3-5,0-1-1,1 0-2,2-3 1,-2 0-5,2-3 4,5-1 2,-1-4-5,0-2 3,2-2-2,0-2-9,-1-5-11,2-1 7,-1-3 8,1-5 4,1-3-4,1 0 2,0-3 4,-2 2 2,1 1-2,-3 1-1,0 4 1,-1 2 3,-2 0-2,0 3 0,1 1-1,-2 2-2,2 1 1,0 3 0,1 2 2,0 0-1,1 1-1,0 1 4,1-1-5,5 0 3,-4-1 0,4-1 1,1-3-3,1-1 2,0-1 0,1-4 2,2-5-4,-2-1 1,0-6 1,-1-2 3,-2-2-3,-4-2-1,-1 1-1,-2 0 4,-3 2-2,-2 0 0,-1 3-1,-3 1 1,-2 2-1,0 2 1,1 0-2,2 3 2,0 4-1,1 2-1,3 2-6,-3 4-103,3 1 48,-1 0-43,-2-3-130</inkml:trace>
  <inkml:trace contextRef="#ctx0" brushRef="#br0" timeOffset="29882.0425">22416 10611 571,'0'-3'25,"0"2"-17,0 1-4,0-2 70,1 2-24,-1 1-39,6 0-7,-2 2 10,3 2 10,2 4-2,1 0-2,1 5-5,0-1-4,2 4-4,1-2-2,-1-1-2,1-2 0,-1 0-4,0-2 2,0-1 1,-3-2-2,1 1 1,-2-1-1,-2 0-30,-3-2-37,-1-3-84,-3-1-44</inkml:trace>
  <inkml:trace contextRef="#ctx0" brushRef="#br0" timeOffset="30172.0429">22699 10531 576,'-7'-2'43,"-2"4"-29,0 2-10,-2 4 6,2 2 15,-1 0 5,3 0-7,-1 2-2,0-1 5,-1 1 9,-3 6 3,-2 3-14,-1 4-14,-5 4-5,-2 6-2,-1 5-2,-5 0-1,-3-3-49,0-11-112</inkml:trace>
  <inkml:trace contextRef="#ctx0" brushRef="#br0" timeOffset="32402.046">22969 10455 461,'-5'-5'15,"3"2"-7,-1 0-2,1-1 14,1-1 27,1-1-1,-2 0-15,4 0-11,-1-1-2,-1 1 7,2 2-1,-2 0-3,2 2-7,-1-1-10,0 1 7,-2 1 7,0-1-6,-1 1-4,2-2 8,-2 1 0,2 0 5,-3 1 0,2-2-2,0 1 1,-1 2-1,2-1-4,-2 1-3,2-1-6,-1 2-5,1 0-1,-4 2 1,3 2-1,-2-2 3,2 3-2,0-4-1,-1 1 0,2-2 0,0 1 1,-3-2 0,3 0 0,3-1 0,-1 1 5,4-2 3,4 1 0,4 0 3,2 0-5,4-1-5,4-1 3,3 0-3,4 1 0,3-2-3,2-1 2,2-1 4,1 0-4,-2 2-2,-1-1 2,-1 2 0,0 0 3,0 3-6,-1 0 2,-2 1 0,1 0 1,0 2 1,-4 0-9,1-2 10,-3 1 0,-3-1-2,-2-1-1,-4 0 1,-2 3-1,-3-3 0,-3 0 1,-2-3-1,0 3 0,-1 0 3,-1 0-3,1 0-1,0 1 1,-2 4-2,-3 2-14,-4-3-66,-14-4-124</inkml:trace>
  <inkml:trace contextRef="#ctx0" brushRef="#br0" timeOffset="34754.0494">22906 10597 262,'1'-6'2,"1"1"-10,-2 1-38,2 1-55,-1 2 84,0 0 24,-1-1 39,0 0 23,0 1-9,0 0-18,1 0-3,1-1-11,-2 1-5,2-2-8,-2 1 0,3 0-6,0-2 0,2 1-1,-2 1 8,1-2 2,0 1 8,-1 0 5,-1 1-4,0 1 1,-2-1 0,0 1 16,2-1 2,-3 2-16,1 0 0,0 0-16,0-1-9,0 2-9,2-1 3,-2 3 1,1 0 3,2 4-6,0-2 5,1 4 2,-1 1 7,2 5 5,-3 1 5,2 3 1,-1 4-8,-1 1-3,-2 2-1,1-1-5,-3 2-3,1-5 0,-1-2-1,-3-2 1,3-5-4,-1-3 6,1-2-3,-1-1 0,-1-3-2,1-2 3,-1-2 2,1-1 4,-1-6 0,1-5 0,3-3-7,0-4 4,2-1-4,4-4 0,3-2 0,2 1 2,0-1-1,2 2 3,2-1-5,1 2 1,4 0 0,0 5-1,4 0 0,-1 2-2,0 3 1,1 3 2,-3 3 1,0 5-5,-6 0 4,0 7-1,-5 7-1,-6 4-2,-4 4-55,-3-5-98,-8-4-243</inkml:trace>
  <inkml:trace contextRef="#ctx0" brushRef="#br0" timeOffset="35614.0506">23710 10541 516,'2'-10'26,"-3"3"13,1 2-5,-1-1 26,0 3 15,1-1-17,0 2 6,1 1-15,0 2-30,4 2-20,2 2 3,3 3 6,3 2-6,3 1 7,0 4-4,1-1-1,-1 1 0,2 1-1,-2 0-2,0 0 0,-2-1 1,1 1-2,-3-4 2,-2 1-2,1-3 3,-6-3-7,-3-1-44,1-3-45,-6-3-67,-4-5-139</inkml:trace>
  <inkml:trace contextRef="#ctx0" brushRef="#br0" timeOffset="35934.051">23955 10468 425,'-5'-1'45,"0"0"1,0 1 4,0 0 5,0 3-4,1 1 0,-1 1-5,-2 2 0,-1 1 0,-1 1 3,-1 3 1,-3 4-14,0 3-7,-1 5-11,-3 3-13,-2 4-2,0-2-2,1 2 0,-2-4 0,3-1-21,3-6-26,3-10-36,1-8-122</inkml:trace>
  <inkml:trace contextRef="#ctx0" brushRef="#br0" timeOffset="38024.054">23312 10631 258,'-1'-3'16,"1"1"-11,1 2-2,-1-3 1,2-1-2,-1 1 5,1-2 2,2 0 17,-1-2 16,0 3-5,0 0-11,-1 0-3,-1 2 15,-1-1-10,1 0 16,0 2 0,-1-1-16,1 0-10,-1 0-4,1 0-3,0 0-7,1-1 0,0 0 1,1 0 5,-3 0 10,2 1 5,-2 1 2,0 1 10,0-2-14,0 2-22,0 0 1,-1 2-6,0 1 0,-1 0 3,0 5 2,-2 0 4,-1 4 3,0 3 11,-3 2 9,-1 4-2,2-1 1,0 3-11,0-2-7,3-2-8,1 1 0,-1-5 1,4 0 0,-1-4-1,2-2 0,0 0 0,2-4-1,0 0 2,1-3-4,1-1 4,2-2 0,1-3 5,3-6-6,1-3-11,-1-1 0,1-3 4,-2 1 8,-1-1-2,-2 4 0,-3 1 0,-2 3 2,-2-1-1,3 3 0,-5 1-1,2 2 1,0 2-2,-1 0 1,1 1 0,0 1-2,0 3-4,0 0 1,-2 3 4,2 1-1,0 2 2,1 1-2,0 1 3,0-2-3,1 1 1,-2 1 2,3-2 0,1-1-1,1 0 0,1-1 1,0-3-1,1 0 1,0-4 0,1 0 1,0 0 0,2-7 0,0-4 3,1 0-4,1-5-1,0-2 1,0-2 0,-1-1 2,-1-1-3,-2 0 4,-1 4-2,-1 0 2,-3 2 7,-2 3 2,-1 1-10,0-1-3,0 1 0,-3 3 3,0 2-2,0 0 0,2 2 0,-3 2-1,1 3 0,1 2-3,-1 7-24,-2 1-26,-5-4-81</inkml:trace>
  <inkml:trace contextRef="#ctx0" brushRef="#br0" timeOffset="38534.0547">23282 10982 477,'-2'-7'50,"0"2"4,1 0 9,-1 0 16,-1 1-3,0 0 7,2 2-15,-1-1-20,1 2-6,1 0-5,-1 1 9,1 0 3,6-2 1,4-2-18,5 0-20,7-2-5,6 1 1,2-1-5,4 2-1,0 1 2,1 3-3,-4 0 0,2 3-3,-8 2-43,-5-5-113,-9-5-165</inkml:trace>
  <inkml:trace contextRef="#ctx0" brushRef="#br0" timeOffset="42056.0597">24154 10521 474,'3'-4'67,"-4"-1"-17,-1 3-18,2-2 15,0 1 14,0 0-21,0 0-14,2 1 0,-1 0-2,0 2 1,-1-1-1,5-1-7,-1 4-10,4-1-2,0 2 1,1 4 1,1 2-4,-3 1-1,0 4-1,-2 1 1,-3 2-1,0 1-1,-2 0 0,-2 0 2,-3-1-1,-5 0 0,2-3 2,-2-2-3,2-3 1,0-1 0,1-3 0,2-3 1,0-1 0,2 0 0,-1-1 0,1-5 2,0-2-1,2-3 1,1-4-1,2-1 1,6-4-6,1-2 4,1 1-1,5-2 0,0 0 1,2 2-1,0 2 1,5 2-2,-2 0 0,1 4 1,2 2-4,-4 5 6,0 3-4,-6 2-20,-6 2-89,-5 0-117</inkml:trace>
  <inkml:trace contextRef="#ctx0" brushRef="#br0" timeOffset="43216.0614">24523 10590 353,'0'-4'3,"2"0"1,-2 1 2,-1-1 33,0-1 15,1 3-4,0-2-13,-2 1-4,1 0 3,2 1 1,1-1 0,-2 1-2,0 0-7,2 1-8,-1 1 0,-1 0-6,-1 2-18,-1 4 1,-5 6 6,-2 2 5,0 4-3,-1 3 1,0-2-1,-1 3 1,4-3-1,3-2 0,2-5-1,0 1 2,3-4-6,2-1 1,3-3 0,-1-3 2,6 0 1,0-4 4,3-5-8,1-2 5,0-4-5,0 1 1,0-3 0,-5 0-1,-1 1 1,-3 2 1,-2 2 0,-1 2 0,-3 2 13,2 4 19,-1 1-9,-1-1-11,0 2-11,0 5-7,-1 2 3,-1 3 2,2 1-2,-4 2 1,1 0 0,2-2 0,-1-1-1,1 0 1,1-3 0,4-1 0,2-2 0,2-1 0,1-2 0,4-2 1,3-2 2,1-7-1,2-2 2,-1-3-3,-1-2 1,-2 0-2,-1 0 1,-7 1-1,0 0 1,-4 4 2,-3-1 2,0 3 2,0 0 1,-4 3 0,-2-1-5,1 3 2,0 1-4,-2 0 0,1 1 0,1 1-1,2 1 0,-2-1 0,2 4-19,-2 2-49,0 2-60,0-5-83</inkml:trace>
  <inkml:trace contextRef="#ctx0" brushRef="#br0" timeOffset="43928.0625">24842 10626 438,'-1'-4'67,"0"-1"3,1-1-1,0 3-3,-1 0-4,2 1 0,-1 1-20,2-1-17,2 4-29,1 0 6,3 2 5,1 2 8,4 1-3,-3 3-1,1-2 3,2 1-1,-2 1-3,-1 0-1,1-1-8,-1 0 2,-3-1-2,2-1 0,-1-1 0,-1-1-1,-2-2-6,-1 0-32,-3-3-45,-1 2-46,-5-2-73,-3-6-51</inkml:trace>
  <inkml:trace contextRef="#ctx0" brushRef="#br0" timeOffset="44188.0628">25015 10553 751,'1'-7'0,"-1"2"-7,1 3 22,-2 2 2,-3 0 22,0 2-8,-2 3-9,-2 2-2,0 3 8,-1 2-3,-1 0-3,0 1-3,-1 1-1,0 1-8,-1 1-2,1 0-1,2-1-5,1 1-2,-1-1 2,2 1 0,1 0-5,-1-4-40,0-5-96,-2-5-131</inkml:trace>
  <inkml:trace contextRef="#ctx0" brushRef="#br0" timeOffset="44968.0639">24462 10860 389,'-2'-2'8,"0"1"-4,2 0-2,-1 1 5,1 0 37,-1 0-6,0 0-26,0 0-3,-2-2 23,1-1 32,-2 3 7,1-2-5,1-1-3,-1-1 1,3 1-9,-1 0-5,0-1-11,3 0-3,3 2 0,4 0-23,5 0-8,4-1-2,5 1 1,4 1-2,0 0-1,1 0-1,2 1 4,-5-2-4,-2 2 1,-7 1-2,-1 0 2,-6-1 0,-6 1-2,-1 1 4,-4-4-4,1 1 7,-9 1 3,-3-2-12,-1 0 6,-3-1-6,-1 2 1,0 0-5,-2-1-2,0 3-1,-3 0-4,1 4 4,-1 0 1,1 2-4,3-2 6,2 1 3,4 0 3,1-3 1,6-1 0,2 0-1,3 0 1,1-2 1,3 1-4,5 0-3,5 0 6,3 2-4,-2-4-56,-3-9-201</inkml:trace>
  <inkml:trace contextRef="#ctx0" brushRef="#br0" timeOffset="49399.0702">19688 12499 908,'-17'-3'0,"-2"4"-5,-2 5 9,-1 5-3,-2 6 7,1 2 27,-2 7 1,0 1-6,1 9 0,2 1-10,3 3-7,6 1-6,5-2 7,6-3 4,5-4-4,8-4 5,6-7 5,6-5-3,4-9 0,6-4 2,3-7-4,3-12-13,4-8-8,2-7 15,-2-10-11,-2-4-8,-3-7 2,-3-2-1,-10 1 3,-3 1 1,-9 6-2,-4 5 12,-8 7-9,-1 11 6,-5 5-2,-5 10 1,-4 10 6,-4 10-2,-1 17-4,-5 14 6,-1 10 18,3 12-5,1 7-8,4 3-4,5-5-8,4-8-2,4-6 1,2-12-1,2-10-1,1-12 5,1-8-4,-2-7-1,3-6 2,1-8 6,2-8 36,0-7-32,3-6-10,-1-4-3,1 0 7,-1 3 2,-2 6-2,1 5 1,-1 5-4,1 6-4,1 7 2,2 0-12,1 8 8,4 3 1,0 5-1,3 0 1,1 2 1,1-2-1,0-4 2,1-2-1,2-5 1,1-5-6,3-5-5,-1-10 4,3-4 0,-1-3 4,0-3 2,-2-3-2,1-1 4,-3 5-2,-1 2-1,-2 4 2,-4 7 2,-2 6-2,-4 5-3,-4 12 0,-3 8-2,-3 6 4,-4 6-2,-5 4 2,-2-2 2,0-3-4,-1-6 4,1-6 0,3-7-3,3-7 4,1-3-2,0-6 3,3-7 0,3-7-4,4-2 2,6-7-2,2-1 3,5-2-1,1 2-1,1 5 2,-2 6 4,0 6 5,-1 8-8,-4 5-6,-1 6 0,-3 8-1,-2 4-1,-3 5 2,-3-2-3,-1 0 1,-2-5 1,2-5-2,-4-4 2,2-4-3,2-5 2,-1-2-2,6-8 7,3-5-5,1-3-2,5-5 5,2-1 2,0 0-2,2 3 1,-2 6 1,-1 5 3,-3 8 0,-4 2-3,0 10-2,-5 7 0,-1 6 0,-1 4-1,0 0 3,0-1-1,2-4-1,2-3 1,5-8-1,3-7-6,6-4-3,4-7-6,2-6-7,1-6-3,2-2 10,-2-3 8,-1 2 7,-4 3 2,-4 2-2,-3 7 4,-6 5 1,-2 4 6,-5 4-5,-1 5-2,-1 7 2,-2 3 0,-3 0-1,0 0-3,0-3 1,3-1-2,-1-6 1,3-4 0,4-4-2,4-1 2,0-4-1,3-6-9,1-2 0,-4-2 3,-1-4 3,-3 1-1,-5-1 0,-1 2-1,-4 1 3,-2 3 3,-5 1 0,2 3 1,-2 4 3,4 4 1,4 1-1,4 6-5,7 5-2,13 2-7,9 3-60,7-1-61,7 0-7,1-4-77,-2-2-90</inkml:trace>
  <inkml:trace contextRef="#ctx0" brushRef="#br0" timeOffset="49829.0708">21313 12779 997,'-17'-16'156,"0"0"-49,-3 5-20,-2 4-7,-1 6 2,-2 1-20,-1 7-26,2 8-13,2 3-17,4 3-3,5 1 0,4-1-3,7 0 1,2-4-2,3-3 1,8-5-2,2-2-1,4-6-3,3-2 0,2-9 5,3-4-4,3-7-6,-1-4-1,0-4-2,0-5-5,-2-7 4,2-3 6,-1-5-3,-3-3-4,0-2 3,-3 3 12,-5 6 4,-5 11 3,-5 9 24,-4 9 4,-2 11-16,-4 7-15,-5 13-8,-3 10 5,-3 10 2,-3 13 3,-2 6-1,1 4-1,4 2 1,5-4-4,6-5 4,3-6-5,8-7 4,8-5 0,6-8-3,3-6-5,6-5-44,2-11-67,-1-8-146,-5-12-219</inkml:trace>
  <inkml:trace contextRef="#ctx0" brushRef="#br0" timeOffset="51549.0732">22137 12423 1035,'-2'-9'15,"2"5"22,0 4 4,-5 5-34,-1 8 3,-5 4 30,0 5-5,-1 1-24,1 0-6,2-1-3,3-5-1,1-5 1,4-2 2,0-8 3,1 3 5,0-5-6,2 2 3,0-3 8,3-3 4,3 1 0,1-3-3,0-2-8,2 3-7,1 1 3,-1 2-2,-2 1-2,1 1 0,-1 1-3,1-1 2,-2 2-1,-1-1 1,0 1-1,-1 0 0,-2-2 0,0 1 0,-1 0 0,-1-1 1,-1 0 0,1 1-2,-2 0-2,1-1 4,-1-1 2,-1 1-2,-1-1 1,2-1-1,-3-1-1,0 2 0,0 0 1,1-1-3,0 2 3,1-1-1,-1 1-1,2 0 1,-2 0 0,1 0 0,1 0-5,0 0-10,0 0 0,1 0 1,-1 1-10,-1 0-38,0 2-2,0 1-1,1 0-5,-4 1 1,-2 1-49,1-3-38,-3-3-64</inkml:trace>
  <inkml:trace contextRef="#ctx0" brushRef="#br0" timeOffset="52799.0749">22044 12370 637,'-6'-7'10,"0"1"-5,3 2 5,-1 0 20,3-3 9,-1 1 9,1 0 26,0 2 12,0 0-19,-2 1-3,0 8-35,-4 7-21,-3 9 12,-1 7 24,-2 4-20,-1 7-15,3-1-8,1-1-1,3-4-1,3-7 2,1-4 1,0-3-3,2-3 6,1-4-1,0-2-2,4-2 1,6-3 1,7-5-4,10-2 4,7-7 1,6-4-2,4-4 1,4 0 1,-3 3 0,-4 1 0,-4 5-2,-7 2-1,-2 4-4,-5 0 1,-7 4-17,-4 1-94,-8-1-47,-6 0-132</inkml:trace>
  <inkml:trace contextRef="#ctx0" brushRef="#br0" timeOffset="53059.0753">22314 12385 801,'2'-10'21,"-2"5"33,-2 5 51,-3 5 23,-5 10-17,-4 7-48,-3 12 11,-4 9-12,-3 6-16,0 6-24,2 2-1,2-2-16,3 0 0,4-6-3,2-3-3,5-6 0,3-4-11,2-8-42,2-7-65,0-9-78,-3-10-99</inkml:trace>
  <inkml:trace contextRef="#ctx0" brushRef="#br0" timeOffset="54330.0771">22717 12319 746,'-2'-9'15,"-1"4"-7,3 1 6,0 2 18,-2 1 27,2 0-6,0 1-27,0 0-21,0-2-1,0 2 13,0 0 15,1 0-5,0-1-3,-1 0 2,2 1-2,0-3-14,-1 3 0,1-1-5,-2 0 5,0 1-3,1-1 6,-1 0-4,0 1-1,0 0 0,0-1 1,0 0 5,0 1-2,-1 1-1,2-1-6,-2 0-1,2 0 4,-2 1-3,1-1-2,1 1-1,-1-2-2,1 0 5,-1 1-2,0-1 1,2 1 1,-2-1 6,0 1 5,0-1 2,0 1-5,0 0-1,0-1 3,1 1-3,1 0-10,-2 0 5,0 0-6,1 0 1,-1 0 2,1 0-2,0 0-4,0 0 4,-1 0 4,3 0-7,-2 0 3,2-2 3,0 2-6,-1 0 2,1-1 1,-2 2-2,0-2 0,0 2 2,1-1-1,-2 0 0,0 0 0,1-1 0,1 1-1,0 0 5,0-2-6,2 2 4,-1-1 3,1 0-2,-2-1-1,1 1 1,-1 0-2,1 0 0,-2 1 2,-1-1-2,1 2 1,-1 1-1,2 0 0,-3 6 0,-2 6 9,-3 4 13,-2 5-12,-3 3-8,3 0 1,-2 0-2,3-2-1,3-5 2,1 0-3,1-4 0,2-2-4,0 1 8,-2 0-4,4-2 0,-2 1 0,6-1 2,1 0-4,3-3 1,3-3 0,4 0 0,4-3 2,3-2-4,5 0-12,2-3-16,1 2-32,-2-4-25,0 3-31,-6-4-32,-5 3-50,-7-3-96</inkml:trace>
  <inkml:trace contextRef="#ctx0" brushRef="#br0" timeOffset="54580.0775">22990 12375 1052,'-8'-14'39,"2"9"-25,-1 5 13,1 0 52,-3 11 3,2 4-29,-6 9-10,0 9-8,-2 6-4,1 8-4,-2 3-2,1 0-12,2-1-11,2-1 1,4-3-4,4-9-1,3-4-12,0-5-29,3-5-41,5-9-45,2-9-64,-2-5-122</inkml:trace>
  <inkml:trace contextRef="#ctx0" brushRef="#br0" timeOffset="54970.078">23350 12314 1092,'3'-13'38,"-3"5"-16,2 8-26,-1 0 6,0 2 16,-1 5 43,0 3-17,0 4-14,-1 2-10,-4 5-7,-1 1 16,-2 2 0,0 1-13,-1-2-2,3 0-3,0-3-1,3-3-7,3-3-1,0-2-1,0-1 1,6-4-1,2-1 0,6 1-1,3-5 1,8 0-1,4 1-2,2-3-5,3 1-43,-1 0-34,-1 0-75,-3 0-62,-7-5-91</inkml:trace>
  <inkml:trace contextRef="#ctx0" brushRef="#br0" timeOffset="55210.0784">23623 12364 1072,'0'-16'39,"-3"7"2,2 5 68,-2 2-3,-2 5 18,-4 7-60,-4 9-50,-4 9 25,-2 7 5,-4 9-22,-1 7-11,-1 4-4,1 6-7,3 4 0,1 3-25,-1-5-95,1-5-111,-1-16-143</inkml:trace>
  <inkml:trace contextRef="#ctx0" brushRef="#br0" timeOffset="57110.081">20135 13307 909,'0'-3'9,"-2"4"-7,2 2 0,-2 4 3,0 3 25,-2 1 36,-1 3-18,-2 5-1,0 4-9,-3 3-12,0 3-13,1 0-9,2 0-1,-1 1-2,7-4-1,0-1-3,2-2-24,0-3-67,4-6-69,0-9-111</inkml:trace>
  <inkml:trace contextRef="#ctx0" brushRef="#br0" timeOffset="57970.0822">20447 13364 606,'3'-10'17,"0"2"14,-2 2 2,0 3 3,0-1 24,1 2 12,-2 2-7,-2-1-16,0 4-18,-2 4-12,-3 4 27,-1 5 3,-2 3-13,1 3-1,-1 0-16,2 2 1,5 0-3,1-2-9,4 0-6,1-2 0,5-6 0,5 1-1,1-6 0,3-6-2,1-3 2,3-4-1,1-10-2,-2-6 1,0-3 1,-4-6-2,-3 0 2,-4-2 0,-4 2 1,-5 3-1,-2 3 1,-1 3 2,-6 5-2,0 4 2,-3 4-2,1 4-2,2 4 1,1 4-7,2 7-50,4 2-59,2-1-81,3-2-155</inkml:trace>
  <inkml:trace contextRef="#ctx0" brushRef="#br0" timeOffset="58430.0829">20953 13309 943,'-9'-7'6,"2"5"-5,-4 2 0,1 4 9,-4 4 41,0 4-12,-2 3-13,1 1-6,2 5-4,-1-1 2,4 2 6,3-3 4,3 1 4,4-4-17,2 1-8,3-2 0,6-3 1,6-4-2,1-1 1,4-5-4,3-2-1,-1-5 0,1-6-2,-3-6 2,-1-2-2,-3-4 1,-4-4 0,-4-1 1,-3 2-1,-6-1 3,-1 2-3,-3 3-1,-4 3 3,-1 5-2,-2 3 4,0 5 8,-4 6-6,0 6-5,1 7-8,-1 5-11,0 2-103,5 0-58,4-3-169</inkml:trace>
  <inkml:trace contextRef="#ctx0" brushRef="#br0" timeOffset="58932.0837">21595 13198 833,'-3'-9'110,"-1"4"-50,2 4-9,1 1-8,-1 2-20,2 6-11,-1 4 35,-1 5-10,-3 4-7,2 7 10,-4 0-30,-1 3-8,2 2 2,-2 0-5,0-1 1,3-1-15,-2-3-76,1-7-42,1-4-102,0-8-284</inkml:trace>
  <inkml:trace contextRef="#ctx0" brushRef="#br0" timeOffset="59382.0843">21922 13271 757,'1'-10'20,"2"6"59,-6 1 47,-1 3-1,-6 1-26,-2 4-51,-3 6-20,1 3-3,-3 0-1,4 4-7,2-2-3,3 1-7,4 1-6,3-1 2,1-3-1,2 0-2,7-2-1,3-2 2,1-5 0,3-2-2,3-2 0,1-2 0,-1-7-1,0-1 2,-3-4-2,-1-3 2,-2-3-1,-2-4 3,-3-2-3,-1-3 2,-1-1 1,-4 0 0,0 3-2,-1 4 3,-1 2-2,0 8-2,-4 5 1,-2 5 1,-2 4-2,0 8-2,1 8-4,1 2-37,2 5-82,4-2-39,5-3-90,7-5-368</inkml:trace>
  <inkml:trace contextRef="#ctx0" brushRef="#br0" timeOffset="59792.0849">22380 13176 990,'1'-5'29,"-2"4"-2,-4 3 5,-5 5 22,-1 6 0,-6 2-10,-1 5-13,1 2-7,2 2-8,2-3-7,5 2-5,3-5-1,5-2 0,0 1 1,5-5 1,6-3 0,3-1-3,4-4 2,4-4-1,3 0-2,3-9 0,0-2 0,0-6 0,-2-1 0,-4-5-1,-4-3 0,-2 0 1,-6-5 4,-4 3-6,-2 0 2,-3 3 50,-2 3 17,-6 4-17,-4 6-21,-2 3-21,-1 5-6,-3 4-3,0 7-6,1 6-43,4 3-83,6 1-92,4-7-134</inkml:trace>
  <inkml:trace contextRef="#ctx0" brushRef="#br0" timeOffset="60262.0855">23265 13122 719,'13'-18'14,"-1"6"30,-3 0 53,-3 6 7,-3 1-3,-3 4 5,0 5-43,-5 10-61,-4 9 8,-5 5 16,-2 9-10,-1 2-13,-3 1-2,2 1-2,0-1 2,2-2-1,4-7-11,4-4-88,4-7-40,3-11-82,2-9-265</inkml:trace>
  <inkml:trace contextRef="#ctx0" brushRef="#br0" timeOffset="60692.0862">23647 13092 1059,'-1'0'3,"-8"0"-1,-2 7 10,-4 3 71,-4 6-2,-2 2-29,0 3-20,3 1-6,2 2-7,4-2 1,3 0-6,4-1-11,2-2-1,4-1-2,3-1 2,6-3-3,2-3-1,4-3-4,4-3-1,2-3-5,1-6-24,3-7-10,-2-4 9,-1-6 1,0-3 28,-4-2 8,-2-6 0,-4 3 0,-5 1 4,-3 1-2,-3 5 2,-6 3 6,-4 3 9,-3 4-2,-2 3-8,-1 4 1,0 4-7,-2 2-3,4 5-3,2 8-17,3 1-104,3 3-34,4-2-115</inkml:trace>
  <inkml:trace contextRef="#ctx0" brushRef="#br0" timeOffset="61102.0867">24179 13077 1121,'0'-8'9,"1"4"6,-3 3 22,-9 5 24,-2 7-17,-9 5-16,-3 4 4,-3 5-7,0 4-5,5-1-5,4-1-2,6-2-4,5-1-5,8-4 0,0-2-3,9-3-1,8-7 3,6-2-1,9-6 2,5-2-4,2-10 2,0-3-2,-2-5-1,-4-3 1,-6-6 2,-5 0-2,-4-3 4,-7 1-5,-4 1 4,-7 2 0,-2 3-2,-8 4 51,-6 6-26,-7 5-21,-5 9-2,-11 3-6,-10 13-10,-7 1-124,-11-1-205</inkml:trace>
  <inkml:trace contextRef="#ctx0" brushRef="#br0" timeOffset="62232.0883">20047 13764 792,'-5'-4'23,"0"-1"10,0 3 41,2 0 0,1 1 6,-1 1-11,2-3-2,0 3-17,0 0-16,1 0 1,0 0 4,0 0 5,0 0-14,1 0-18,-1 1-6,0 1-1,0-2-7,0 0 6,0 2-6,0-1 6,1 0-4,-1 0 1,0-1-1,0 2-2,-1-1 3,0 1 3,0-1-5,-2 0 8,0 1 2,-2 1 0,0-3 2,2 2 0,-1 0 0,0-1-1,0 0-1,1-1 9,0 2-1,1-1-7,-1-1-2,1 3-4,1-3 7,0 0-2,-2 0-1,0 0-5,-1 0 6,1 0-1,-4 0-3,0 0 2,0 0-3,1 0 3,-2 1 0,1-1-1,1 0 2,0 1-3,1-1-1,3 0 0,0-1 3,0 1 5,0 0-6,1 0 8,-1 0-1,2-1-1,0 1 1,0 0 0,0 0-12,0 0 2,2 0-1,1 0-1,5 0-1,6 0 0,5 0 4,6-3-6,5-2 2,7-2 1,3 1-1,4-2 1,1 0 0,6 1 0,2-2-1,5 1 0,5-2 2,7 0-3,3-2 1,2 3 1,-2-1-1,-1 0 1,-6 1-1,-7 0-4,-7 1 6,-8 3 0,-9 0-3,-7 1 0,-9 1 2,-7 0-1,-4 3-2,-4 0 3,-4-1-4,0 1-27,-9 2-31,-7-2-106,-5-1-212,-5-10-588</inkml:trace>
  <inkml:trace contextRef="#ctx0" brushRef="#br0" timeOffset="63022.0894">21726 13615 587,'-18'2'-4,"1"-2"-2,1 0 6,3-2 3,1 1 35,0-1 50,3 1-27,-1 0-28,0 0-4,2-1 17,-1 3 14,3 0 7,0 1-4,1-2 0,5 4-16,-1 0-6,2 2 4,6-2-1,8 3-5,8-3-9,10 0-6,10-2-9,15-1-2,13-2 1,12-6-3,5-3-4,6 2 1,0-2-4,-6 1 1,-9 0-3,-11 1-4,-9 1 5,-11 0-2,-11 0-1,-7-1 1,-9 3-1,-5 1 1,-4 0 0,-7 3-2,-2 1 2,-2-2-5,-2 4-1,-2 0-153,-9-2-103,-3 0-184</inkml:trace>
  <inkml:trace contextRef="#ctx0" brushRef="#br0" timeOffset="63863.0906">23282 13594 549,'-13'0'51,"4"-3"3,1 0-3,1 1 3,2 1 9,1-1 9,1 1-24,0 1-8,2 0-10,-2-2-14,2 4-7,-1-2-1,1 3-3,-1-3 6,2 2 8,-2 0 3,3 1 7,1-2 13,0 2 6,5-1-7,3 2-3,7-1-4,11 1-1,13-1-10,11 0-2,13-1-5,11-2-5,10 0-6,5-5-1,5 1-1,2-2-2,-2 0 4,-3-1-2,-7 1-1,-5 3 3,-11 0-5,-13 2 0,-14 3 0,-14 2-2,-17-4-231,-19-8-337</inkml:trace>
  <inkml:trace contextRef="#ctx0" brushRef="#br0" timeOffset="70595.1002">2658 10746 557,'-6'-22'20,"3"4"12,3-2-20,0 1-2,1-1 10,6 2 18,-1 0-1,2 4-7,2 4-3,1 5-9,2 2-7,2 2-6,2 2-2,3 2-4,0 3 5,4-1-2,3-1-2,2 1 7,2 0-2,7 2 20,3-2-6,5 4-6,4 1-1,6 1-6,3 0 1,4 1-1,5-1-5,3 0 2,1-4-2,5 0 1,4-2 1,3-1 0,0-3 0,5 1 3,4-4-2,0-1 0,7 1 3,1-2 13,1 1 8,2 0-5,2 1-4,-1 2-1,4-2-2,-3 4-2,2 0-5,-1 1 1,-2 2-4,1 2 0,-3 2-1,0 0-2,-2 2 0,-2 2 1,-2-2-1,-4 0 0,-6-3-1,-5-1 1,-5-2 2,-4-5-3,-4-1-3,-6-5 4,-1 1-2,-5 3-2,-3 2-2,-3 7-65,-5 3-116,-3-5-179</inkml:trace>
  <inkml:trace contextRef="#ctx0" brushRef="#br0" timeOffset="71015.1008">8036 10751 979,'-8'-13'7,"6"7"59,2 4-18,1 1-44,8 2-8,6 4 5,4 4 1,8 1 6,5 2 2,8 3-7,5-3 0,8 1 0,5-7 1,6-3 4,8-4-1,9-5 6,4-5-4,7-3-6,8 2-3,4 6-1,4 5-2,-7 1-50,-9-3-258</inkml:trace>
  <inkml:trace contextRef="#ctx0" brushRef="#br0" timeOffset="80279.114">7763 11850 658,'31'-13'4,"7"5"-1,6 5 2,4 1 2,6 4 3,5 3-3,3 2-4,5 2-1,5 1-1,1-1 1,3-1 2,3 0 1,3-4 5,2-1 9,3-1 8,6-2-5,1-5-8,2-1 17,5 0-6,2-1 3,5 0-6,3 0-6,5 2 1,2 2-3,1 1-5,4 2-3,1-3-4,-1 5 1,5-1-3,-1-1 3,3 1-3,0 0 1,-1-1-1,2 2 1,1-1 0,0 0 3,2 1 17,0 0-4,3 0-6,1-1-2,3 0-4,0 2-1,1-1 0,3-1 0,0 2 3,-3-1-3,-2-1 4,-1 2-4,-1-3-1,-1 2 9,-3-1-5,-1 1 2,-1 0 6,1-1 7,0 1-3,2 1 2,0-2-11,1 2-2,2-2-1,1 2 0,-3 1-1,2 0-8,-1 1 14,-3-2-13,-2 3 0,-4-2 6,-2 0-5,-1 1 0,-3-2 0,-1-2 2,2 0-3,-2-1 1,-1-3 1,1-2 0,-4-2 0,-3 0-1,2-1 1,-2-3 0,-3 2-2,-2 0 3,-2 0 0,-4 1-1,-1 2 1,-7 2-2,-3 1 1,-1 2 7,-3 0 6,1 2-7,-4 0-5,1 0 0,-4 1-2,-1-1 1,-3 0-1,-6 0 0,-1-2 0,-4 0 1,-3 0 0,-2 1-2,-4 0 1,-5 8-1,-7 9 0,-13 9-4,-21 2-103,-14-8-232</inkml:trace>
  <inkml:trace contextRef="#ctx0" brushRef="#br0" timeOffset="83549.1185">3732 12971 383,'-7'-6'6,"0"-1"11,1 2 9,1 1 4,0 1 3,1 0-1,0 2-3,1-2-5,-1 0-4,3 3-2,-1-1-3,1 0 6,1 0 9,-2 0 5,2-1-13,0 2-13,3 0-8,3 1-2,2 0 3,2 1 1,5 0-1,1 4 1,4 0-3,2 0 1,1 3 0,4-2 1,2 1 0,5 0 0,0-1 0,5-1-1,2-1 0,4 0 6,4-2 7,2 2-5,1-3 7,4 2 3,2-1 2,3 0-5,1 1-8,5-1 1,4-1 0,3-2-5,1 0 12,4 0-7,4-3-2,0-1 0,0-1 6,1 1 11,4-1-9,0-1 0,4 0-2,2 1-8,2 2-1,5 3-1,3 0-6,4 12 4,-2 8-2,-4 2-28,-10-6-252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39:43.0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4073 4596 498,'0'-5'3,"2"0"-2,3 3 1,2-2-4,0 0 0,3 0 5,-1-1-4,1-2 1,-1 2 1,-1-4 0,1 3 3,-2-1-2,-3 2 20,-1-2 12,1 3 10,-3 0-31,1 0 14,-1 1 12,0 1-32,1 0 4,-1 1 24,0 0-33,1 1 0,2-2 8,1 1-10,6-1 3,-2 1-1,2-1 11,2-1-7,3 2 2,0-1 3,4-2-1,1 0 2,4 0 4,3-2 4,3 1-5,3 2-6,4 1 0,2 2-1,2 2-5,0 4-1,3 1-1,3 3-1,-2-1 2,1 3-4,3-4 4,0 1 0,5-2-4,4 0 4,1 0-3,7-1 2,2 1 2,3-3 1,6 1 0,3 0 2,4-2-5,5-1 1,1 2 1,3-2-4,0 0 2,-1 1 0,0 0 0,0 0 3,3 2 5,0-3 6,1 1-3,3 1-2,1-1-9,0-3 2,2 1-2,1 0 4,3-1-6,0 0 6,0 0 8,2 0 9,0 3-12,0 1-5,-2-1 0,-2 3-5,2-1 1,2 1 1,-1-1-1,3-1-1,0 2 1,0-2 0,0 1-2,-4 0 2,-1 0-1,-3 0-1,-3 2 2,-1-1-1,-1 0 1,2 0-2,2-2 2,1-4 2,4 0-5,1-4 2,-1-4 0,0-1 0,-3-4 1,-1 3 0,-5-1-1,-2 0 0,-5 0 1,-5-1-1,-4 1-1,-6 0 2,-7-3-2,-5 0 3,-8-3-3,-3-3 1,-6-3 1,-3 0 0,-3-3 1,-5-2-2,-4-2 1,-6-2 0,-5-1-1,-7 0 1,-6-1-1,-8-3 1,-2-2 1,-13-1 8,-4-2-8,-9-1 4,-5 1 8,-5-1-11,-5 0 5,-5 2-5,-5 3 1,-5 0 0,-3 2 1,-6 1-3,-7 3 0,-1 2-2,-8 2-1,-5 2 2,-7 2-1,-5 3 2,-6 0-2,-7 2 0,-4 3-1,-4 0 0,-5 4 3,1-2-4,-3 4 4,-2 0-3,-1 2 2,-4 1-1,1 3 0,-5 1 0,-5 2 0,-1 0 0,-3 1 0,-3 1 0,-1 3 0,2 2 0,-2-1 0,1 3 0,0 0 1,3 3-1,2 0 1,2 0-2,4 0 2,6 0 0,6-1-1,4-1 0,6-2 1,2 0-1,5-1 1,3 1 9,1 1 9,1 2-6,5 1-8,0 3 1,0 4-4,-1 0-1,1 3 0,1 0 0,2 1-1,1-3-1,4-1 4,9-2-3,4-2 0,7-1 2,3-3 0,6 1 7,5 1 9,1 0-2,2 2-9,1 1-1,0 2-3,0 3-1,2 0 0,2-1-1,2 2 0,4-1 2,4 1 8,5 0 3,5 1 5,6-1-1,7 2-11,7 1-3,8 1-5,7 1 2,14 3-2,15-1 1,17 2-1,18 4 0,21 6-3,17 10-17,5 10-106,-3 1-123</inkml:trace>
  <inkml:trace contextRef="#ctx0" brushRef="#br0" timeOffset="8494.0122">5832 6268 463,'-6'-10'6,"6"-2"-3,0 0 10,3 0 5,4 0-6,-1 2 0,4-2 1,0 5-4,0 0 0,0 3 6,1 1 10,4 3 2,-3 0 4,7 1-4,2 5-10,6 1-5,1-1-8,3 1 1,3-1-3,3 1 0,0-2-1,3-1 0,4 0 2,2-4 2,4 1 0,3-1 5,2-1 1,7-2 5,4-4-1,4 0-6,4-3 0,2 2 2,6-1 0,0 0-1,3 1-5,0 2 0,2 0-1,-4 2-1,6 2 7,-1-1-5,1 2 9,2 1-1,1 0 2,3 0-2,4 0 0,2 1-3,6-1-2,0 0-5,5 0 2,2 1-3,1 1 4,-1-1-3,0 0 1,1 1 5,2-1 1,-1 2 2,3-2 4,0 1-4,2 0-3,0 0 3,0 1-1,2 0-1,2-1-1,-3 2-2,4-1-3,1 0 0,4 2 1,1-2 1,0 2-4,1-1 1,-1 0-2,1-1 0,-1-1 1,-3 0 2,3-1-3,-4-1 0,2 0 1,2 0-5,-3 0 15,4 0-4,-1 0 2,1 0-4,-5 0-3,-2 3 1,0 2-3,-5 1-8,2 2 15,-2-1-7,0 2-4,0-4 7,0 3-3,-1-2 0,-2 0-1,-2-2 0,-2 1 1,-3 0-1,-4 0 0,0-1 0,-1 2 1,-1-1-1,1 1 0,0 0 0,0-1 1,0-1-1,1 0 0,-1-1 1,1 0-3,1-3 5,1 0-3,-2 0 0,-1 0 3,-1-1-3,0-1 7,-4 0 0,-1 0 0,-3-1 7,2 0-3,-3 2-4,0-1 2,2-1-6,-1 0 7,3 0-9,-3 3 6,4-2-5,-2-1-3,1-1 2,-1 0 0,-4 0 3,-2 0-6,-2-1 5,-4-1-1,-4 0-1,2 1-1,-5 2 1,3-1 9,-2 0 9,-1 1-15,0 0-2,-4 0-1,-3 0-3,-3 1 6,-5 1-7,-4-2 6,-6 3-2,-8 0-1,-11 11-7,-12 2-68,-12-3-122,-12-8-242</inkml:trace>
  <inkml:trace contextRef="#ctx0" brushRef="#br0" timeOffset="12715.0181">9977 7045 419,'-28'-15'2,"-3"3"5,-1 3-3,-1 0-2,-1 2-1,-2 1 2,3 1 3,-2-1-2,2 0 2,-2 2 10,-1 1-4,4 2-4,-3 1 12,1 0-4,0 1-5,0 3-6,1 0-2,-1 1-2,1 1 1,2-2-1,0 0 0,2-1 0,5 0-1,1 0 0,4-1 3,1-1 2,3 0 4,5-1 0,0 0 4,3 0 6,4 0 4,0 0 9,3 1 13,0 3-15,6 1-18,4 3 15,7 3 0,5 3-8,8 1 4,6 3-9,7-1-5,5 1-1,4-2-3,7-1-1,3-1 0,6 0 0,6-4 1,7-1 4,6-2 3,6-4 3,6-2 0,6-2 0,2-5-2,2 0 0,3-3-2,-1 2 3,1 0-5,-1 1-2,-4 4 0,2-1-2,-5 1 0,0-1-2,-2 1-1,-1-1-1,2-2 0,1-2 0,-5 3 0,-1 1-1,-3 4 1,-8 9-20,-9 1-110,-11-11-245</inkml:trace>
  <inkml:trace contextRef="#ctx0" brushRef="#br0" timeOffset="15595.0222">6256 7991 620,'0'-3'2,"1"3"-2,1-2-5,1 2 7,0 0 0,2-2-1,0 3 0,-2-1 0,2 1 1,1 1 7,-1-2 10,2 3 10,0-1 1,0 1-2,1 0-5,2 0-3,0-2 4,3 1-3,2-2 2,3-2 4,3 1-2,2-4-8,4-1-2,3 1-2,3 0 0,0 1 2,4 1-2,-1-1-6,4 1-1,2 1-2,2-2-2,3 0 1,4-1 1,3 0 5,4-1 2,4-2 2,2 2 1,4-2 5,1 2-4,4 0-5,1 2 1,1 0-4,2 4-2,2-1-1,1-1-2,3 2 0,1 0-1,4 0 0,3-1 1,4 1-2,5-3 2,1-1-2,5 0 5,2-2 1,2 1 0,3-1 2,0 2 1,2-2-4,-1 2 1,6 0-3,-1 1-2,1-2 4,0 2-7,1 0 4,2 0 2,-1 0-3,-1 1-2,0 0 8,-1 1-2,0 1 6,1 0-6,0-3 1,-3 3 3,2 3-7,0-2 1,-1 1 0,1-1 1,0 0-4,0 2-1,-2-2 5,3 0-7,0 0 9,1 0-9,-1 1 3,2 1 4,1-1-6,-1 1 5,1 1-3,-5-1 1,0 2-2,-3-1 2,-1 0-2,0 1 3,-1-1-2,-2 0 0,-1-1 0,2 1 2,0-2-2,1-1 1,2-2 0,3 0-4,-1-4 5,3-1 0,-1 0 0,-1-3-1,-3 3 2,1 0 3,-3 1 1,-3 2 1,-3 3 0,-4-2-1,0 4-5,-5-2 5,-2 3-6,3 1 1,-2-2-1,2-2 0,5 3 0,3-4 0,1-3-1,1-2 1,2 0 0,1 2 1,-2 0-3,2 4 1,-3 1-1,-2 6-24,-5 4-66,-2-5-82,-1-6-267</inkml:trace>
  <inkml:trace contextRef="#ctx0" brushRef="#br0" timeOffset="28651.0408">9098 8807 568,'-7'-10'7,"4"4"2,0 1-2,3 1-1,0 0-3,0 0 1,3 0-4,2 0 0,2 1 1,0-2 4,2 2 25,2 1-1,2 2-3,5 0-9,2-3-3,6 6-10,3-2 1,6 1-2,3-1-1,5-1 0,3 0-1,1-1 1,5 0-1,3-1 0,2-1-4,3 0 10,3-1-4,3 0 2,3 1-2,4 0 2,1-1 1,7-1-1,3-1 3,2-1-2,7 0-4,1 0 3,2 0-3,4 2-1,0 1-1,-1 1 3,-1 3-2,0 0 0,-3 5-1,1 2 0,-1 0 1,3 2 0,2-2-1,1 1 1,6-2 0,3-1 0,7-1 0,1-2 2,5 1-3,5-2 0,2-2 3,0 1-3,-2 0 0,3-3 2,-1 1-3,0-1 0,2 1 2,-2-3 1,2 0 0,2 0-1,2-1 11,0-1 5,-1-1 3,4-1 3,-3 1-5,1-1-3,0 0-3,-4-1 0,1 0-4,-4 1 0,-5 0-5,-4-1 2,-8 1 1,-5 3-3,-5 0 1,-5 1-2,-2 1-1,-1 1 0,0 1 0,0 2-1,-1 4 0,-4 1-36,-5-5-140,-9-2-361</inkml:trace>
  <inkml:trace contextRef="#ctx0" brushRef="#br0" timeOffset="51959.0739">11732 10063 880,'-16'-29'-4,"1"3"5,0 3 3,-5-1-5,1 1 2,-4-1 1,0 2-1,-2-2-1,-3 1 2,0-2-2,-2-1 0,-5-3 4,-1 0-1,-4-1 1,-5 0 13,-7 2 12,-6 5 10,-7 4 2,-7 3-9,-8 7-8,-3 2-4,-6 5 12,-4 1-26,-2 0 4,-2-1 0,-1-2-4,-1 1 2,-2-5-5,-2 0 5,-4-2-3,-5 3 4,-6 1 9,-5 2-12,-7 3 4,-4 4 11,-8 6 4,1 4-5,-4 1-5,0-1-1,0-1-2,1-3-4,3-4 0,2-3-5,1-2-1,1-4 2,1-1-2,-1-2-3,-1 0 3,-3-1-2,-6 3 1,1 1 0,-2 2-2,-1-1 1,-3 3 1,4 0 0,4 0 1,2 0 2,1 3 5,3 2-1,3 1-3,3 6-3,2 0-1,4 5 2,1 0-4,8-1 1,1 0 0,5-1 0,3-3-2,3-1 3,5-3-1,3-2 1,3 2 0,8 0-2,2 1 3,5 3-1,5 1 2,5 4 7,5 2-7,6 1-2,5 1 3,2 0-7,9 4 9,2 1-7,5 0 2,4 6-1,4 0 0,6 2 0,3 2 3,6 3-6,3 7 2,7 3 3,2 8 0,0 4-2,11 3 2,4 2 1,7 1-1,5-6-3,8-5-1,5-6 3,7-5-6,8-4 3,5-6 3,6 0-3,6-3 1,5 1 0,6 1 4,4 0-2,5 0 1,5 2-2,8 1-2,7 0 4,3 0 0,6-2 0,5 1-1,2-3-2,5-1-1,2-1-4,5-2 6,5 3-3,3-3 2,4 1 2,0 3 0,4 0 0,0 0 1,7 0-2,0 1 2,3-3-1,7-2-1,5-2 1,2-3 1,5-5-4,6-2 4,3-5-2,2-4 0,5-3 0,-2-2 3,2-2-3,0 2 0,-3-3 2,2 1-2,-2 0 1,0 1 0,-1-2-1,1 0 2,2 0 0,3-6 0,-1-1-1,6-5 1,0-1 1,0-2-2,-2 1-2,-4-1 2,-3 2-10,-7 3 14,-6 0-2,-11 0-4,-11-1-1,-5-2 0,-6-2-2,-11-4 2,-6-6-1,-5-5-3,-7-3 10,-7-5-3,-10-3 0,-9 2 3,-11-2 2,-8 0 9,-10-1-2,-6 2 2,-7 0-8,-6 0-2,-3-1-1,-7-2-3,-5-4 0,-5-2-4,-8-5-1,-9-3 1,-7-3-3,-9-4-2,-15-1 1,-13 0 10,-12 1-5,-12 2 2,-13 2 3,-9 3 2,-10 4 5,-9 2-2,-7 4-1,-8 2-5,-8 2-2,-2 3 0,-5 2-1,-6 1 5,-6 0-8,-4 3 6,-6 1-2,-8 2 0,-6 2-2,-9 4 1,-3-1 1,-6 1 1,-6-1-4,2 3 4,-7 0-1,2-2 0,-3 1-2,0 0 4,3 4-2,-1 3-2,2 10-5,0 7-38,-5 11-91,-6 5-172</inkml:trace>
  <inkml:trace contextRef="#ctx0" brushRef="#br0" timeOffset="83688.1193">3291 13243 698,'0'-19'3,"7"2"19,2 6-14,4 0-9,5 2 1,4 2 1,4-1 0,3 4-4,2-1 5,4 2 0,1 3 4,1-2 5,3 4 1,2-2 2,5 3-3,4 1 1,3-1-2,5-1 0,6-2-5,4 3 7,6-3-2,5-3 12,5 2-2,2-3-8,7 0 6,2 1 1,3 1-8,2 1-4,0-1-1,4 1-1,-2 0-1,1 1-1,-4-1 2,2-1-2,0 0 2,1 0 2,1 2 2,1-2 9,4 2-7,-3-1 10,0 4-1,-1-2-2,-2 1 0,-1-2-5,-3 0 0,3-1 0,-2-6 0,0 1-3,3-4-3,-1-1-3,0-3-2,-1 1-1,-2 4-1,-6 2-2,-9-2-63,-18-9-228</inkml:trace>
  <inkml:trace contextRef="#ctx0" brushRef="#br0" timeOffset="84998.1212">8866 13049 685,'-3'-12'10,"-1"5"0,4 3-4,0 4-7,0 0-2,4 0 0,0 2 4,2-2-1,4 3 0,0 0 0,2 1 0,4-2 1,1 1 0,6-2 2,3 1 6,5 0 1,2-1 3,5 2 5,3 0 0,5-1-5,3 3 4,6 1-3,7 1-7,3-2-1,9 0 1,6-1 5,4-1-2,5-3 7,3 2-1,3-2 2,2-1 1,2 0 3,2 1-1,2 0-8,2-2 1,4 1 2,2 1-7,2-3-5,4 3 4,1-2-5,3-4 0,1 0 0,0-1 2,3-1-3,-2 3 1,-2-2 5,-1 1 2,1 0 0,-3-1-4,2-2 6,1 1-2,-5-2-5,-2 0 0,-7 1 10,-4-1-4,-6 1 0,-7-1 12,-8 3-5,-7 0-2,-8 3-6,-7 1-4,-7 5-2,-11 5-3,-18-3-14,-23-10-173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41:29.0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4106 6816 437,'-15'0'4,"-1"-2"0,3 0-3,0-3 0,0 0 3,1-2 0,1-2-2,2-1 3,1 0 5,1 0 15,2-1 22,1 3 16,1 1-6,1 2-7,0 4-8,1 1-24,-3 0-13,3 0-4,-3 4 1,1-2-1,-1 2 0,1-2 0,0-1 0,1 1 3,2-2 42,0 0-19,0 0-14,5 0-12,0 0 1,4 0 1,2 3-1,1 0 9,2 2 11,4 2-9,2 1-5,1 1-3,5 0-1,5-1 1,1 0-2,6 0 0,3-3 1,4-1 2,3-3-4,3 2 5,3-3-3,3 0 3,3-3 4,0 0-2,1-1 6,1-1-3,3 0-1,1 0-2,-1-2-1,1 2 1,1-4-3,0 3 1,2-1-1,0 0 2,3-1-1,1 3-1,3-1-2,2-1 1,2 2-3,0-2-2,2 0 2,1-1-1,0-1 0,0-1 2,3-1-2,3 0 1,0 0 0,-1 0 2,3 2 2,0 1-4,-1 3 4,-1 0 3,0 3-3,-2 2 2,0 0-2,-2 0 1,-3 3-5,-1 2 3,-2-1-4,-2-1 1,-2 2 0,-3-1-1,-3-2 1,-3-1-3,-3 1 8,-2-2-5,-6 0 1,-2 0-1,-3-2 0,-2 1 1,-5 0-5,-4 1 6,-2 2-4,-1 12 1,-8 11-1,-7 8-8,-14-3-182,-18-12-315</inkml:trace>
  <inkml:trace contextRef="#ctx0" brushRef="#br0" timeOffset="4012.0057">10558 6793 577,'-3'-11'7,"0"0"5,3 3 0,0 2 5,0 1-3,3 2 0,3 1-3,0 0-7,4 2 1,1 0 2,3 1 7,3 3 3,2 1-2,2 1-1,2 0-2,1 1-5,5-3 2,0 1-2,4 0 2,4-2-1,4-1 5,3-1 1,3 0-1,3 0 0,3-1 2,3 0 0,2 0 3,1 2-3,0 0-5,3 1-3,0 0-3,2-1-1,0 2 1,1-2-1,3 0 4,-1-2-1,4 0 3,2 0 2,3-4 11,-1 0-4,3-1 1,-1-3-1,-1 1-4,0-2 12,0 0-5,-4 0-6,1-1 2,-1 1-1,-2-2-2,-1 1-6,-2 0 2,-1 0-3,-2 0 0,0-2 2,2 0-1,-3 3-5,4 3 1,-5 4-6,-2 5 2,-12 11-3,-12-7-118,-14-11-291</inkml:trace>
  <inkml:trace contextRef="#ctx0" brushRef="#br0" timeOffset="13056.0186">2808 7636 489,'-11'-4'13,"0"0"4,2 1-9,2 2 0,-1-1-4,3 1-2,2 0 1,1 0 6,0 2 20,2 1-8,0-1-15,4 4 5,2 3 16,1 1-6,3 2 0,5 0-6,3 1-2,3-2 2,5 0 4,4-4 0,5 0-3,6 0-2,4 1 3,3-2 5,6 3 1,-1 0 2,6 1-6,2 0-5,3 1 0,2-1 0,5 0-5,3-1 4,4-3-3,4-2 1,5 1 2,7-3 3,6-2-2,7-3-2,4-3 0,4-1-8,5-2 4,2-1-6,2-2 1,1 0-3,1 0 9,2 1 2,0-1 2,4 1-1,2 1-1,2-2 2,8 1-6,0-2-2,6-1 0,-1-2 3,0 0 1,4-2 8,-1-1 14,-3-1-12,0 0 3,-1 1-3,-1-4-4,-1 1-2,-6-1-1,-4-1-2,-3-1-4,-1-2 1,1 3-1,-2-2-7,3 0 7,2 0-9,-3 5 8,-4 6-6,-8 10-2,-12 10-35,-12 8-96,-18-6-117</inkml:trace>
  <inkml:trace contextRef="#ctx0" brushRef="#br0" timeOffset="16466.0234">5107 10021 702,'-2'0'2,"2"2"-20,4 6-27,7 4 46,4-2-2,3 1-5,6-4 5,3-1-1,7-2 2,5-3 0,6 0 0,5-2 1,6-2-1,7-2 1,3 2 1,7 2-2,5 0 0,4 1 1,5-2 0,3 2-2,6 0 2,2-2-3,1 2 4,7-3-1,1-1-1,3-1-3,3-3 23,2-2-12,2-1 3,3 0 7,0-3 8,3 0 9,1 2-5,-3 2-2,2 0-7,0 3-1,-4 1-3,1 4-3,-2-3-3,-3 4-6,0-2-5,-4 1 15,-1-4-13,-3 0 2,2-2 1,3-3-4,1-3 2,-2-7-1,-8-17-47</inkml:trace>
  <inkml:trace contextRef="#ctx0" brushRef="#br0" timeOffset="23340.0332">10024 12626 566,'-9'-9'0,"1"2"4,1 0-2,-1 0 5,1 3 26,-1-2-30,1 1 10,-1 5 22,2-3 13,-1 3 3,3 3 5,1-1-8,-1 1-2,3-2-2,1 0-12,0 0 4,-2-1 4,2 0 3,0 0 1,0 0 1,0 0-10,0 1-8,5 2-1,3-3-9,4 3 16,7 0-4,4 1 2,6-2-1,7-1-7,5 0-7,7-2-3,7-2-1,1 0 3,4-2-5,1 3-3,3-1 0,0 2 3,0-3-9,5 0 8,1-3-6,3-3 5,-1-2 5,0-3-2,-2 0 4,-3 1 3,-7 2 0,-7 2-4,-8 1-3,-7 4-5,-9 2-5,-6 3 1,-7 0-6,-1 3-5,-5 7-53,-1 2-72,-3 0-100,0-5-131</inkml:trace>
  <inkml:trace contextRef="#ctx0" brushRef="#br0" timeOffset="23980.0341">12406 12584 796,'-13'-8'11,"0"4"-8,4 1 19,2 1-2,1 1 12,3-1 0,0 2 15,3 0-4,0-3-15,0 3-4,0 0 2,1 3-2,7-3-1,5 2 12,3 0-5,4 0 0,7 0-5,5-2 2,6 2-4,7 0-1,5-2-6,7 0-1,10 0 0,3-4-3,5-1-2,4-3 4,2 0 1,-2 0-4,-2 0 1,-7-1 0,-4 2-3,-5 2-1,-9 2 2,-4 1-3,-5 0-3,-5 1-2,-4-1 1,-2-1-2,-3 1 4,-2-4 0,2-1-4,-1-3 2,0 1-1,5-2-2,-2 1-2,-7-4-73,-13-9-173,-13-7-745</inkml:trace>
  <inkml:trace contextRef="#ctx0" brushRef="#br0" timeOffset="25050.0356">14444 12489 887,'-1'0'9,"2"0"-9,6 0-4,7 3 11,5 1 12,7 1 0,5 0 13,6 2-4,5 1-2,7-1-3,6 0 5,7-3-10,3 0 0,4-3 8,7-1-7,2-2-2,0-5 8,4-5-4,-1-2 6,-1-1-4,-3-1-6,-4 0 0,1 0-1,-6 3-4,-2-1-2,-4 4-1,-3 0 1,0 3-5,-2 0-1,1 4-3,-2 1 2,3 0-5,-1 2 2,0 0-3,3 0-28,-1 4-42,2-1-32,-4 0-33,-5-9-151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42:16.84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3713 5913 539,'-5'-16'1,"-1"2"3,5 4 1,-1 1 0,2 2-2,0 3 1,0 1 2,0 1-1,5 1 1,3 1-5,3 0 19,3 0 0,5 5-5,3 0-1,4 4-4,2-2-3,3 3-6,1-2 2,5 1-3,2-1 4,3-2-2,5 2 2,4 0-1,1 0 7,3 0 30,4 2-17,1 0-5,4-1-3,3 0-4,1-1-4,3 0-1,0-2 4,0 0 2,2 0 7,1-1 12,0 0 2,0-1-1,0-1-5,2 0-7,2-2-2,0-1 1,0 0-3,5-5-9,1-3 6,1-2-2,-2-1-4,0-1-3,0 2-1,-1 5-2,-5 8-1,-1 20 0,-15 12-6,-24 4-200</inkml:trace>
  <inkml:trace contextRef="#ctx0" brushRef="#br0" timeOffset="1630.0023">3960 7011 646,'-11'-7'4,"5"2"-1,2 2-2,3 2 1,1 1-1,1 0-3,5 0 2,2 0 2,4 0-1,3 0 1,2 0 1,2 0 7,1 0 7,1 0-7,2 0 0,2 1-1,-1 2 1,5 1 3,2 1 5,2-2 6,5-1-13,3 1-1,2-1-5,4 0-3,1-1-1,0-1 1,5-1 0,-1-3-2,3-2 2,0-2 0,1-1 43,2 0-25,-1 0 11,3 1-15,1-2-2,-2 1-4,3-3-3,3 2 0,1 1-4,0-1 0,0-1 0,5 1 0,-2 2 0,0 1 3,-2 2-1,-3 2-1,-1 1-2,-5 4 1,-3-2-2,-7 4-1,0 7 0,-8 6-1,-8 12-3,-13 10-67,-13-3-176</inkml:trace>
  <inkml:trace contextRef="#ctx0" brushRef="#br0" timeOffset="3730.0052">3992 8303 754,'6'-10'5,"1"3"-4,6 3-2,5 2 2,2 0 2,5 2-2,3 1 2,4 1-1,3-1 3,3 2 9,4 1 6,3 1 4,5 1-2,4 1 4,3-1-8,4-1-8,7-1 2,2-1 0,5-1 2,2-2 4,4-2-2,2-3-3,-1 0-3,-1-2 5,2-1-4,-1 1-2,0-1 0,1-3-3,1-1-2,-2-2 1,0-2 1,-1-5-3,0-1 3,-4-4-6,-6-4 4,-3-5-3,-8-2 4,-3-3 1,-10-2 2,-5-1 3,-5-1-2,-6 0 2,-7 3 0,-6 0-3,-5-1-3,-8 4 0,-5-1 3,-3 3-6,-13-2-2,-3 1-2,-10-3 0,-5-2-5,-8 0 16,-7-3-11,-8-1 6,-5 0-3,-4 2 13,-3 1 12,-3 3-2,-2 2-7,-1 3-3,-1 5 1,-4 2-11,-2 7-2,-2 7 4,-2 6-8,-6 5 5,-3 3-3,0 4-3,-3 5 6,-3 3-2,0 3-4,-1 2 0,2 0 6,1 5-2,2-1-2,3 3 2,4 3-1,4 4 0,2 3 0,2 3 3,3 6-3,6 3 0,4 2-1,5 1 0,4 2 4,9-1-5,5 1 2,8 1-4,3 3 2,9-1 3,8 3-5,8 1-1,8 1 5,8-2-4,14 1-3,10-1 8,10 0-2,14 3 2,13 6-1,14 12 1,12 21-33,11 17-49,3 15-64,-7 6-195</inkml:trace>
  <inkml:trace contextRef="#ctx0" brushRef="#br0" timeOffset="35954.0511">4526 11110 854,'6'-38'18,"1"8"-1,3 6 28,3 9-40,3 2-2,5 4 9,6 4-2,7 3 0,7 2 1,7 3 3,5 4-5,8 2-5,8 1 0,3 1-2,4 0 0,4-1 0,4 2-3,4-2 4,3 2-1,8 4-3,4 9 2,3 12 1,-5 1-21,-18-4-197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43:13.7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4980 3063 869,'-54'-32'-12,"6"1"15,2 2 3,1-1-1,0 1 1,2 2-1,0 3 9,-2 4-4,-3 1-6,1 2-3,-4 1-2,-3 4 1,-2-1-2,-7 0-4,-4 2 1,-5-1 3,-7 2 2,-4 1 0,-4-1 4,-3 1 7,-1-1 9,-2 3 11,-1-1 14,0 6-14,-1-1-8,-2 3-4,0 0-7,4 7-2,2 3 13,3 5-14,4 2 5,2 7 3,1 1-11,2 2 2,5 3-5,5 0 0,6 1-2,5-2 0,9 1-1,2 1 3,6 2-2,2 3 1,3 6-2,3 2-1,6 4 3,3 2-3,7 3 1,5-2-2,6 1 2,6-3-1,2-2 3,7 1-2,6-2 1,4 0 1,3 1 1,3 3-3,7 1 7,3 0 11,5 2-8,6 0-2,4-2 1,7-5 2,5-1-2,7-5 2,1-2 1,3-1-2,1-1-4,1 0 4,2 0-2,4-3-6,2 1 2,1-6-3,4-3 2,1-5-2,-1-4 0,0-4 0,0-3 1,-2-3 3,-1 0 1,2-3 8,0 0 0,-1-2-26,3-1 50,1 0-18,1-7-16,-2-4 0,-3-5-1,0-5-1,-3-3 1,0-5-2,-2-5 2,0-3-1,-1-5 1,1-3 2,-6-2-2,-4 2-4,-6-3 1,-6 4 2,-7-2-4,-7 3 1,-5-1 4,-8-2-1,-6-2-5,-8-5 3,-7-3 2,-6-5-4,-5-6 1,-9-1 4,-6-5-4,-7-2 0,-5 0-2,-6-2 2,-7 3 2,-4 1-1,-6 3-3,-5 3 5,-5 4 5,-1 4 4,-6 7-6,-2 3-6,-1 6 2,0 10 1,-2 14-3,-3 16-18,-11 6-99,-16 11-216</inkml:trace>
  <inkml:trace contextRef="#ctx0" brushRef="#br0" timeOffset="14765.0209">16299 4421 858,'-8'-14'-14,"5"5"21,1 3-2,4 2-4,3 0-2,7 1-9,4 1 9,5 2-1,5 0-1,2 2 1,1 5 3,3 1-1,0 3 0,0 1 1,3 3-1,1-3 1,0 1 0,2 0 0,2 0 0,2 1 1,3 1 2,3 0 6,4-1 12,3-1-9,6-2-8,4-6 11,4-2-10,5-3 1,1-3-2,1-6 9,0-2 9,-3 1-6,-1-2-3,-5 1 5,0-1-2,-4 0 1,1-1-5,1-2 0,2-4 6,2-3-8,-2-4-3,1-1-3,-1-2-2,-4-2-4,-5 2 1,-7-2 1,-8 4 1,-4-1 1,-9 3-2,-7 0-3,-8 1 4,-4 0 0,-5-3 0,-4 0-3,-2-2 5,-2-4-1,-4 1 13,-2-4 1,-3 0-5,-2-2 1,-5 1 0,-5 0-2,-2 3-3,-5 1-4,-3 1 0,-5 1-4,-2 3 5,-4 2-1,-4 1-3,-3 0-1,-3 4-1,-4 2 5,-4 1 10,-3 3-9,-1 3-4,-3 1-3,-3 3 5,-2 3-5,-2 1 5,-2 3-5,0 0 3,-2 5 3,-1 3-4,0 2 6,-2 3-3,0 3 1,0 2-2,1 0 0,3 0-1,3 4-2,4 0 4,4 3-2,7-2 0,3 4 1,6 2-3,3 0 5,4 3-3,7 2-5,4 1 4,6 0 0,5 1 0,3 3 0,7 0 0,5 1-2,4 5 1,2-1 5,4 1-8,4 1 6,7-1-3,6-3 2,5 0-1,7-3-3,9-3 5,7-5-4,10-3 3,9-1 0,10-2-2,14-3 0,10-1 1,14 3-4,10-1-16,10-7-126,5-10-175</inkml:trace>
  <inkml:trace contextRef="#ctx0" brushRef="#br0" timeOffset="42275.06">19319 9813 680,'-6'1'5,"2"0"-1,4-1-16,-2 0-27,2-6 20,0 1 24,-1-2-4,1-1 3,-1 0 4,-1-1 3,2 4 1,-4-2 12,-3 1 4,1 0-3,-4 0-5,-2 2-3,-5-2 3,1 2 1,-4 1 0,-2 2 5,-5-1 14,-1 1-4,-3 1-28,-4 3 12,0 0-2,-2 1 5,1-1-5,-4 0-3,0-1-3,-3-1 7,1-1-14,-4 0 12,0-3-6,-2-3-12,2 0 4,-1-1-1,1 2 1,1 0 2,1 4 2,2-2 1,-2 2-4,1 1 6,1-1-10,-1 1 3,0 0 0,0-3 3,-2 3-4,0-2-1,0 2-1,2-1 2,0 2 3,-2 1 7,1 4-6,-1 0-3,0 1 1,-2 2 2,2-1-3,0-1-5,0 1 6,1 0-1,0 1 0,2-2-1,0 0 3,2-2-3,2-1-1,1-2-1,-2-1 2,-1-3 0,0 1-1,1-3-1,-3-1-1,2-2 2,3 0-1,0 0 1,1-1 0,3 2 1,3 0 0,0 4 2,3-1-2,1-1 1,1 2 2,3-2-7,-2 1-1,1-2 7,0-1-4,2 2-2,-2 0 3,1 0-1,0 0-2,2 1 2,-1-2-1,1 1 2,-1 0 0,2 0-2,0-1 1,2 0-1,0 3 0,0 0-2,-1 1 0,1 0-2,-2 2 1,-1 2 0,-1 1 3,-2 1 1,-1 1 0,-1-1 0,-2 2 0,0 2-2,-2 0 4,2 1-2,0 0 0,2 2 1,-1 2 0,3 1 1,1-1-1,2 3 0,5 0 0,-2 1-1,4-1 1,2-1-1,2 0-1,4-1 1,0-2 2,2-3-2,2 1 1,0 0-2,2 1 0,3-3 1,1-1 0,1 2-2,1-1 3,0-2-1,2 1-2,0-1 3,3 1-2,0-2 2,3 1-2,1 1 1,4-1 0,2 0 0,2-1-1,2 1 1,2 0 1,1-3-2,1 1 1,1 0 0,0 0 0,1-1 0,0 3 0,0 3 0,1-2 0,2 2 1,0 2 0,-1 1-1,2-1 1,-1-1-1,4-1-2,-2 0 2,2-2 0,1 1 2,-1-2-2,1 2 0,-2-1 0,-1 0 0,1 0 0,-1 0 0,0 3 1,1-1-1,3 0 2,0-1-2,1 0 0,1-2-3,2-4 6,1-2-5,-1-1 4,2 0-8,2 0 8,-2 0-1,1-1 2,-1-1-5,0 1 2,-1 2 3,-3 1-5,3-2 5,-3 4-6,1 0 6,-1 1-2,2-2 0,-1 3-1,0-2-2,2 0 5,-2-1-6,-1-1 4,-2-1 1,-3 0-3,1-3-2,-4 2 7,-1-2-6,0 2 3,1 0 0,0 0 2,-2 0-4,3 3 2,-1 3-2,2-1 2,-1 0 0,1 1-1,1 0 1,-1 0 2,2-1-3,-2-1-2,-3 0 3,1-1-4,-1-3 4,-2 1 5,-1 0-8,0-1 8,0 2 2,1-1-1,3-1-3,-1 4 3,2-3-8,-1 0 5,1 0-5,0-4 5,-4-6-6,0-4 1,-2-4 2,0-3 1,-3-3 2,-1-1 1,-1-5 3,-3 2 0,-1-1 0,0-2-3,-3 1-2,-1-1 3,0-2-4,-5-2-4,0 0 5,-3-3-2,-2-2-1,-5-4-1,1 0 0,-6 2 0,-2 1 2,-3 0 0,-2 7-1,-2 2 0,-2 5 1,-2 3 0,-2 3-1,-6 4-1,-1 0 0,-6-1-2,-5 0-5,-6-2 3,-5-3-3,-5-3 4,-7-3-3,-3 0 1,-2 2 4,-1 5-7,1 6-6,0 11-37,1 9-21,2 16-45,1 15-139</inkml:trace>
  <inkml:trace contextRef="#ctx0" brushRef="#br0" timeOffset="44927.0638">16451 11671 824,'-17'-1'8,"9"-3"-8,5-3 0,3-3-4,5-2 2,5-4 1,6-4 0,4-1 1,3-3-2,5 0 3,4 1-3,1-1 4,3-1-2,0 4 2,2 1 0,5 2 3,0 5-1,2 3 3,3 7 4,3 4 0,5 6 4,2 9 0,7 4 1,3 6-1,3 1-1,1 0-2,0-3-5,-2-4 2,-1-3-2,-1-5 8,-1-1 1,0-2-6,-1 0-2,3-3 3,-1 2 6,2-1-10,-2 2 3,-2-2-3,-3-1 1,-2-1-2,-5-2 3,-4 0-1,-4-1 0,-4 0 0,-5-2-3,-6 1 3,-2 0-2,-6 1-1,-2-1-1,-4-1 0,-2 1 0,-3 1 0,-4 2-4,0 3-3,-7 8-71,-3 6-156</inkml:trace>
  <inkml:trace contextRef="#ctx0" brushRef="#br0" timeOffset="47037.0668">24212 10979 961,'-6'27'11,"0"-3"-9,-4-4-3,4-1 1,0 0 0,2-2 6,2 2-3,2 0 5,8 3 6,2 2 22,8 1 15,3 3 9,5 1-7,1-1 1,-1-1-21,-2-4-12,-5-1 0,-2-3-4,-5-3-9,-5-1-2,-1-2 0,-2-1 0,-3 2-1,-1-1-3,2 2 0,-3 1-1,0 1-1,0 1 0,1 1 2,-2 2-3,1 1 0,-3-3 2,0 2-3,-2-1-4,-1 0 7,0-2-6,-4 0-1,1 0-7,1 0 2,-1 2 7,3 1 8,-1-1-4,3 1-2,2 1 6,-2-2-3,3 2 0,-1-2-1,2 0 2,-1 0-3,0-1 1,1-2 0,-2 2-1,2-1 1,0 1 0,3 1 2,-2 3-1,4 2-2,1 1 3,4 1-4,-2 2 4,3 1 0,-1 0-1,2 3 3,-3-1 1,2 3 1,-3-2-3,0 4 1,0-2-3,-3-2 1,0 0-1,1-1 3,-2-6-4,0-1 1,-1-4 2,1-4-1,-3-5 2,0-5-2,-10-6-3,-15-3-3,-21-16-74,-25-10-44,-15-2-71,-10 2-418</inkml:trace>
  <inkml:trace contextRef="#ctx0" brushRef="#br0" timeOffset="50609.0719">23633 10908 850,'4'6'8,"1"-2"-9,-2-4-9,2 0-26,-1-1 34,3-2 1,1 2 2,1-2 2,3 1-4,1 1 3,1 0 18,2 1 36,1-2 1,2 1-23,-1 0-11,1-2-8,-1 1-11,0 1 3,0-1-4,1 0-1,2 1 1,2 0-2,1 1 1,0-1 0,1 1-2,2 2-1,-1-1 5,1 2 16,1 1 19,-2 0-10,0 0-9,-4 2-6,-2-3-5,0 2-3,-6-2-2,1-1 0,-2-2-3,-2 2 0,-1-2 0,-3 0-1,0 1 0,-1 1 1,-1-2 1,2 2-1,-1 1 0,-1-1 1,0 0-2,-1 1 4,2-1-2,-4 0 3,0 0-2,1 0-2,-1 0 3,-1 0-3,0-1 1,0 0 0,1 0-1,-1 1-2,0-2 3,1 2-1,-2-2-2,0 0 1,0 0 0,0 0-2,0 0 1,0 0 0,0 0 1,0 0 0,0 0-1,0 0 1,0 0 0,0 1 0,0 0 0,0-1 3,2 4-2,-2 2-1,0 1 1,1 3-1,0 5 0,2 2 1,1 5-2,1 4 1,3 3 0,0 6-1,2 5-1,3 2 1,-1 1 1,-1 0 0,-1 1 2,0-1-3,-3 0-1,-2 0 4,-2 3-4,-2 3 1,-5 3 0,-1 6-6,-6 4-6,0 5 1,-2-1 5,2 1 5,-1-3 1,3-3 0,-1-5 1,4-6 2,0 1-4,1-1 4,3-1-2,0 0 1,2 0-2,0 1 2,2-3-1,3-2-1,-1-4 0,1-5 3,0-2 0,-3-4-5,1-5 3,-2 0 0,0-3 0,-1-1 0,0-1 0,0-3 0,0-3-2,0 1 3,-1-1-1,0-2 0,0 1 1,0-3-1,0-1 0,0 1 1,0-3-1,0-3 1,-2-1-1,0 0-1,-4-2 1,-3-1-2,-3 1 1,-5-1-3,-6-1 5,-1-1 1,-9 1-2,-3 0 0,-2-1 2,-5 2-5,-1-2 3,-1 2 0,1-3 0,-1 1 3,-1 1-4,2-1 0,-1 0 3,2 1-1,0 2 0,4 1-1,4 3 1,5 3 1,6 3 1,1-1-5,4 2 4,0 1-1,1 0 0,-1 0 0,0-1 4,-1 0-3,-1 2-1,0-2 2,-2 1-3,4-3 4,1 2-3,2-1 1,3-3 4,3-1-4,2-2-3,4-1 6,0-2-3,2-1-3,2-2-1,-1-2 0,-1-2 3,0-2-1,0-2-2,-3-4 1,4 1 3,-2 0-4,1-1 3,0-1-1,0-1-3,-2-1 2,1 1 1,-2 0 4,0 3-8,1 0 4,1 2 3,0 3-4,1 0-1,1 5 3,2-1-2,-1 1 4,0 1-2,1 1-1,0 0 1,0 0 1,0 0 0,2 3 4,-2 3 1,5 2-3,3 4 2,5 3-7,4 5 1,4 5 2,5 2-3,3 2 2,0 1-2,1-1 4,-4-2-3,-2-1 2,-4-2-2,-4-5-1,-6-4 2,-3-2 0,-3-6-1,-4-2 2,-4-3 0,-10-5-5,-6-4 3,-6-4 0,-5-1 0,-2 0 0,1 0 0,3 1 0,4 2 1,4 1-2,3 1 3,4 1-1,3 2-1,4 1 0,2 0 1,2 2-2,1 0 3,2 0-1,-2 1 1,2 0 1,0 0 1,2 0 1,1 0-4,4 0 0,2 0 0,7 1-1,-1-1 0,5 0 1,-3-1-1,1-2 0,-3-2-1,-2-5-3,-6-1-15,-5-5-43,-7 0-54,-6-1-89,-4 5-196</inkml:trace>
  <inkml:trace contextRef="#ctx0" brushRef="#br0" timeOffset="51449.0731">23787 11015 729,'-8'0'2,"-4"0"-19,2-2 9,1 1 4,1 1 8,1 1 1,4 0 23,-1 0-12,2 2-4,-3-3-3,2 0-1,2 2-3,-2-2-1,2 0 10,0 0 34,-1 0 40,3 0-19,0 1-20,0 2-1,6 5-6,4 3-24,3 6-11,4 4-5,0 0-4,0 1 6,-3-3 5,-4-3-1,-4-5 2,-3-3 2,-1-5-2,-3-3-6,-5-5-7,-7-7-1,-6-6 7,-6-6-3,-7-1-2,-1-2 6,0 1-7,3 2 3,3 4 4,3 1-4,3 3 0,2-1-2,5 2 6,2-3-2,4 2 2,6-2 3,1-2 1,7-2 1,7-2 1,9-1-1,7-5 6,9-7 1,5-4 1,4-5-8,-1-8-4,-7-6-6,-7-2 2,-18-3-15,-16 2-72,-19 8-103,-23 14-268</inkml:trace>
  <inkml:trace contextRef="#ctx0" brushRef="#br0" timeOffset="52819.075">16894 11606 930,'-37'2'8,"11"0"12,9-1 41,12 1-2,6-4-23,16 0-36,10-8-1,13-7 2,10-9-1,15-9 5,7-9 6,8-3-2,12-1 12,3 2-14,5 8-7,4 7 6,2 8-3,3 10 9,-1 3 2,0 7-3,-2 2-2,-5 0-1,-3 3 4,-6-2-7,-6-1 3,-3 0-2,-5-1-2,-9-6 0,-4-1-2,-10-3 0,-6 1 0,-10-3 0,-11 0-1,-6 3 2,-8 1-1,-6 6-3,-8 1 1,-8 3 7,-8 2 5,-6 4-9,-10 4-2,-7 1 1,-4 0-1,-5 1 1,-1 1 1,-3 1 1,0-2-4,-1 0 0,0 0 4,2 0-2,1 0-6,3 0 8,2 0-3,4 1-1,4-1 0,5-3 0,1 0 1,4-1 3,4-3-6,1 0 5,4-3-3,5 1 0,1-1 0,3-2 0,2 1 1,4 0 0,0-1-1,2 1 0,0-1 0,2 0-1,5 1-4,6 0-1,8 4 5,8 2 2,6 6-1,12 2 1,6 4 2,7-2-6,4 1 6,1-5-2,1-6 0,0-7-1,-4-1-2,-1-10 5,-5-3-3,-2-1 0,-5-2 1,-3 0-2,-6 0 1,-6 0 3,-4 1-2,-7-1-1,-5 2 0,-4-1 2,-7 1-5,-5-1 8,-2 0-3,-8-1-1,-4 0 9,-5 0 0,-1 2 2,-3 3-1,-1-2 1,1 4 0,-2 0-2,1 1 1,2 2 4,3-1 3,4 2 5,1 0-7,5-1-8,6 0-5,0-5-2,6-4-2,6-7 1,4-4-3,7-5-11,8-2-65,-2 0-95,-6 8-143</inkml:trace>
  <inkml:trace contextRef="#ctx0" brushRef="#br0" timeOffset="55421.0787">18130 9404 762,'-15'29'11,"7"2"-4,0-4 0,5-4 15,-1-5 24,4-6 26,0-9-9,4-4-43,3-6 5,-1-7 53,2-8-29,0-7 2,-1-7-9,-2-6-12,-1-6-9,-2-7-3,-1-4-4,0-5 0,0-7-3,-1-4 2,-2-4-4,2-4 1,-1 3-4,-1-1-1,-2 5 0,4 2 2,-2 4-2,1 4-4,0 8 2,1 6 0,0 9 0,0 9-2,0 9 1,-2 6-2,2 2 2,0 3-2,0 2 2,0 3-1,0 1 0,0 4-2,-1 1 2,1 1 2,0 1 5,-2 4-1,1 4-1,0 7-1,0 9-3,-1 9-2,2 8 1,-1 8 1,0 6-3,-1 6 1,1 2 2,-2 9-1,-2 1-1,-1 13 3,2 8-3,1 5-1,1 6 0,-1-2 2,3-7-1,-1-13 0,0-17 0,-1-17-1,-1-16-1,3-11 4,-2-10-1,1-5-1,1-5 2,-2-1-7,3 2 0,-1-5 3,0-10-1,-2-9 1,1-13 1,-5-17 4,-1-16-2,-1-12 1,0-10-4,0-5 5,1-6-2,2-3 1,1-4-2,1-2 0,-2-2 0,3-1 2,-1 4 0,2 7 0,0 9-3,0 12 2,1 14 0,-3 14-2,1 14 2,0 10 1,-2 9-1,0 8 0,2 5 1,-2 4-1,0 2-2,-1 4 0,1 10 0,0 5-2,0 11 4,2 9-2,1 11 2,-2 10-1,6 3 3,-2 7-3,2 3-1,2 2 2,0 1 0,0-1-3,0 4 4,0-1-2,1-1 0,-1 1 1,-2-2-1,0 1 0,-1-3 0,2 0 1,0-3-4,-2-3 4,3-8 0,-1-11-3,-1-11 3,0-12-1,-2-11 0,1-9-2,-2-10-7,-3-19 5,-3-15 3,-5-17 2,-2-18 1,-2-12 0,-2-10 1,0-2-1,0-2 0,2 3-1,0-2 0,1 1-1,2 2 0,2 4 0,0 10 2,2 13-3,2 18 1,1 16 1,2 17 2,3 16-1,-2 19-2,5 15-2,1 14-1,5 17 2,2 15 3,1 9-3,6 6-22,2 2-52,6-6-39,-5-14-49,-13-24-189</inkml:trace>
  <inkml:trace contextRef="#ctx0" brushRef="#br0" timeOffset="57511.0817">18211 8651 915,'-32'-31'8,"3"0"-20,4 1-10,0-1-12,6-2 29,3-3 5,2-7 1,4-5 5,2-5 13,3-3 7,4-2 2,1 2-9,0 10-6,4 8-1,1 14-1,0 14 6,-1 15-11,1 23 0,1 21 13,0 17-2,2 21-13,1 14 2,-3 6-3,1-3-2,-3-7 2,-1-10-3,-3-14 1,1-12 2,-2-9 18,-1-8 7,2-8-3,2-5-10,-2-7-5,5-8-6,1-9-2,4-6-14,1-11 8,1-16 8,-2-15-9,-1-15 7,-3-18-1,-1-15 12,-3-11-10,-2-4-4,-2 2 7,-3 4-2,-2 10-1,-1 9-1,-1 13 1,0 10 4,0 13 1,1 12 0,0 9 7,1 14 5,1 13 17,1 20-14,2 20-20,2 25-2,-2 24 1,3 26-2,4 12 2,-1 16-3,0 2 5,-2 0-4,-1-7 1,-1-17 0,-5-10 0,-2-19-4,-1-22 5,-1-22 1,2-22-3,2-18 11,1-21 29,-1-31-34,2-28-8,-1-26 11,-1-25-6,1-25-1,3-14 2,2-8-2,1 2-2,3 9-6,5 12 2,-1 16-2,3 26-1,0 21 7,-2 25 0,2 23 2,-3 26-3,1 22-6,2 25 6,2 25 5,3 20-2,1 19-1,1 13 2,-1 0-2,-4-1 0,-4-11-2,-6-10 1,-3-18 0,-4-18 2,-8-10-2,-5-15-1,-5-11 1,-2-11-2,-3-11 0,-1-6-2,-1-15-4,-1-10 3,1-11 4,3-12-2,2-7 1,1-7 0,6-7-1,1-3 3,6 0-4,2 5 5,3 7-1,5 14-1,3 11 4,0 18 5,6 17-3,2 16-3,0 21 5,3 17 1,0 14 2,0 10-4,-2 10-3,-1 2-1,-6-1-1,-2-1 1,-3-6 1,-1-2-2,-2-6-2,-3-9 6,0-5-5,-1-12 0,-1-11 1,1-11 1,-3-11-3,-1-14 3,1-21-6,-4-20-4,-5-20 7,0-28-3,-2-22 7,-1-20-4,4-9 3,3-3-3,8 7-1,4 14 5,5 23-4,7 23 7,5 23-4,5 23-1,3 18-1,5 11-3,6 18 3,6 20-1,9 18 2,8 19 2,2 14-1,2 10-2,-2 0 0,-6-4 4,-10-9-7,-13-12 3,-13-8 1,-11-6 0,-10-2 1,-16-1-3,-11-7 3,-11-8 0,-9-10-3,-8-15 2,-6-13-1,0-16 3,-4-19-5,3-14 1,5-19 26,4-14 3,11-13-25,7-12-3,16 0-3,16 6 5,13 15-4,24 20 5,20 24-6,21 27-2,22 27-13,12 29-81,3 14-107</inkml:trace>
  <inkml:trace contextRef="#ctx0" brushRef="#br0" timeOffset="62833.0892">12137 7383 676,'-14'-12'6,"1"3"-2,-1 4 4,1-1-3,-1 0-4,1-3 4,0 1-6,-1-3 5,-1-2-4,-2 1 7,-3-1 9,0 1 3,-3-2 0,-2 2-5,-1-1 0,-2 0 2,1-2-1,-1-1 8,1-2-3,-4 1 28,-1 0-44,-4-2 8,-3 2 3,-2 2 4,-3-1-10,-3 1-2,-3 3 2,-1-2-1,-3 1-1,-2 1 4,1-1-3,-2 2 6,-1-3-1,3 0-4,-1-1-2,1 0-5,0 0 1,-1-1 2,-1 3 7,-1 0-10,-3 2 2,-2 3 0,-1 3-1,-3 3 6,-3 0-4,3 2-3,-2 0 0,0 3 1,0 1 1,6-1 10,-2 1-11,2 0 0,0 2 74,0-1-36,1 5-39,-2 1 1,3 3-3,1 2 1,3 4 0,1 1 1,2 3-1,3 0-1,3 2 0,4 0 2,5 0-1,4-2 0,10-3-1,3-1 1,8-3-1,3 0 1,5 1-2,4 2 2,2 2-2,0 4 0,4 3 1,3 3-1,4 3 1,2 1-1,5 0 0,2 1 3,4 0-4,6-2 1,4-1 1,6 0-1,8-5 1,5-2 0,8-1 1,7-7-1,2-1 2,6-4-2,2 1 2,4-1 0,0 0-2,1 1 2,3 3-2,-1 0 1,1 1-1,0 1 1,3-2-1,0 0 1,3-5-2,2-3 2,1-3 0,2-6 1,0-1-4,3-4 1,-3-6 1,-2 0 1,-1-3 3,-4-2-6,-5 0 2,-2 0 0,-4-2 2,-3-2-1,-2-2 0,-1-3 0,-1-3 0,-3-3 0,-2-1-1,-3-6 1,-2-1 0,-3-1 0,-6 0-1,-6-2-1,-8 1 1,-5 3 3,-10-2-5,-8 3 5,-7-2-2,-9 1-3,0-3 3,-12 0 1,-2-4 0,-4 3-1,-2-1 1,-1 4-1,-1 6-1,1 6-4,-9 7-60,-13-2-259</inkml:trace>
  <inkml:trace contextRef="#ctx0" brushRef="#br0" timeOffset="76619.1089">22096 9809 347,'-25'1'3,"2"-3"3,1 0-4,3-4 13,0 1 17,2-1-6,1 0 6,4 0 13,2-1 1,3 1 7,1 0 16,5 2-9,-1 2-22,1 0-11,1 1-4,2 0-15,7 2-3,8 0-3,7 2 1,10 1-2,11 0 1,7 2 21,6-1-18,5 2-3,4 0 1,2-2 15,2 1-12,2 0 3,5-2 11,3 0-8,5-1 1,2-2-8,4 1 11,3-4 4,1 0-9,4-2 4,0-1 0,0 1 1,-4 0-10,-3-1 3,-10 0-2,-4-2 1,-6-1 6,-7-1 7,-2-3-4,-5 0-3,-6-1 6,-8 4-13,-11 4-5,-11 7-4,-17 4-15,-12-1-220,-20-7-307</inkml:trace>
  <inkml:trace contextRef="#ctx0" brushRef="#br0" timeOffset="81771.1162">12648 10951 643,'7'-44'-102,"1"5"101,-2 6 5,1 3 0,-2 3-45,1 2-27,-1 2 43,-1 0 19,-2 2 4,1 3 0,-1 0-5,-1 2-14,1 2-3,-1 2 20,-2 1 9,1 3 35,-3 0 3,-2-1 11,0 0 11,0-1-5,-2 3 0,-3-3-7,-2 0-12,-1 1-14,-1-4-2,-1 2 11,-2-1 1,0-5-4,1 2-6,1-3 3,0-1-5,0-1-2,1 0-1,0 4-1,-1-2-2,-1 1 24,-2 0-30,-1 2-11,-6-1-1,-1 1 1,-4 0 0,-5-1 1,-6 1-1,0 0 2,-6 3-3,-2-2 3,-1 1 3,-3 0 1,-2 1 35,-2 1-12,-4 1-26,-4 1-4,-4 2 0,-1 1 0,-5 2 0,-2 1-1,-6 1 0,-3 1 4,-2 0-4,-5 1 0,-1 2-2,-2 2 6,0 0-8,0 3 6,0 1-1,1 3 3,-2 1-2,0 2 0,1 2 1,-2 2 2,-1 0-6,-1 6 4,4-2-3,0 1 2,1 2-1,1 2-1,3-1-1,2 3 1,5-2 2,3 3-2,4-1 1,4-1-2,5 2 0,4 1 3,4 3-1,3 1-1,4 2 0,5 2 1,5 3 0,4 2 1,6-1-1,9 1-1,8-1-2,8-3 4,7-2-6,4-3 4,9-2 1,8-1-4,7-1 3,5 1 1,6-2-1,6 3-2,5-2 2,11 1 2,1-3-1,11 0-3,4 0 2,6-3 2,6-4-1,5 1-3,6-2 2,4-4 4,3 1-4,3-5 2,3-1-1,2-5 0,2-1-1,3-4 1,1-2 0,4-2 0,-1-6 1,4-3-2,-1-2 2,-2-3-2,1-2 3,-1-1 0,-2-2 2,-4-2 7,0-1-4,-7-1-1,-3-1 1,-6 1-2,-6-2-3,-6-1 1,-6 2-1,-7-3 0,-3 1-4,-9-3 3,-4-2 1,-7 0-2,-3-5 1,-7-3-5,-6-4 46,-7-2-34,-5-3-6,-8-1 0,-6-4 0,-7 2-1,-4-1 13,-9-2-10,-8 1 0,-5 0 4,-8-1-4,-7 2-2,-7-2-4,-7 1 17,-5 3-10,-7-2-6,-5 3 0,-6 5-1,-5 6 3,-9 9-4,-11 18-3,-13 14-12,-16 22-141,-22 9-155</inkml:trace>
  <inkml:trace contextRef="#ctx0" brushRef="#br0" timeOffset="87783.1247">22381 10306 866,'-12'-29'23,"2"2"-20,5 6 6,2 5 4,1 3 6,1 6 8,0 7 4,2 4-22,2 12-8,3 7 1,1 8 6,3 7 0,3 5-2,2 3-2,6 4-1,-1-4-2,3 4 2,-1 0-1,-1 3 0,-2-2 1,-4 6 10,-3 2 10,-3-2-14,-2-4-6,-4-3-2,1-9 1,-4-12-1,0-5-2,2-10 2,-4-5-1,-2-6 2,-4-3-1,-2 0 1,-3-2-1,-4-5-1,0-2 0,-4-2 1,1-3-1,-3 0 0,1 1 0,-2-3 0,0 1-1,3 1 0,-2 1 2,4-2-1,3 3-1,5 1 3,0 3 9,6 2 23,2 2 7,1 4 6,2 2-19,-1 10-26,2 5 0,1 7 3,-1 4-2,3 4-1,3-1-2,3-2-1,3-4 1,5-6 0,4-5 2,5-6-2,3-4 5,4-2 14,2-2 20,0-5-14,3-2-5,-1 1-5,1-1-6,-2 0-1,0-3-4,-2 0 0,-1-2-1,-4-1-2,0-3 2,-2-4-2,-1 0 0,-2-2 0,1-2 0,-1-4-1,3-2 1,2-1-2,5-3 1,2 4-5,2 2-43,0 3-69,-6 4-79,-10-1-177</inkml:trace>
  <inkml:trace contextRef="#ctx0" brushRef="#br0" timeOffset="88494.1258">21992 12949 1448,'-18'5'78,"22"6"-70,23 1-7,19 3 1,22-1-8,29-5 7,28-7 7,26-10 2,20-14-6,19-7-5,10-2-40,1 2-98,-15 5-93,-24 4-325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44:55.77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3859 6057 677,'-3'-7'4,"-2"-5"4,1 2 26,0-1 23,1-1-22,-1-1-3,2 3-7,1 1 11,1 2 0,0 3 13,6 2-23,4 2-22,4 0-3,3 3 1,3 2 0,2 2 0,3 0-4,3 3 2,1-2 3,3 1-4,5 0 3,4 2 1,2 1 2,5 0 10,4 2-1,5 1-4,0 2-2,5 2-1,5 1 3,1-1-5,5 2-2,0-1 0,4 0 1,5-1-3,2-5 4,3 1 6,5-4 3,4-3-4,5-1 2,7-2 6,5-1 9,8-2 3,5-1-2,8-1-13,2 0-5,3 0-4,4-2 1,3 0-2,1-3-3,-1 2 4,0-1-7,3-1 2,-1 2 2,2-2-2,-1 1 9,2 1 10,3-1-4,4 2-1,6-2-9,2-1 4,7 1-3,0 0-4,1 0 0,0-2-1,3 2 0,-4 0 0,-1-1 0,-1 0-2,-1 1 6,-1-2-4,-2-1 2,3 2 1,6-2 2,2 0 0,3 0 0,8-1-2,1 1 2,2 3-2,0 1 2,3 1-4,-5 2 1,0 0 0,2 0-3,-4 0 1,-3 0-3,-2 0 4,7 0-3,-1-2 1,2-1 3,4-1-2,1 0 4,-2-1 4,0 1-9,-6 1 7,-2-1-2,-3 1 2,-1 1-4,-8 0 6,-6 0-6,-2 0 3,-5 1 5,-8 0-5,-4-3-4,-6 1 6,1-2-6,-2 0 1,-4-2 0,4-3-1,1 0 2,-1-1-6,-2 3 4,-6 4-2,-9 4-4,-13 12 9,-20 7-42,-20-10-153,-25-26-300</inkml:trace>
  <inkml:trace contextRef="#ctx0" brushRef="#br0" timeOffset="10004.0142">4069 7379 581,'-13'-9'10,"1"0"10,7 2 33,2 0 12,3 2-18,0-2-17,5 2-4,3 3-4,2-1 5,1 2 7,1-1-1,3 3-11,0 1-6,1 1 0,2 0-3,3 1-2,-1-1 0,5-1 10,2-1 8,2 0-5,4 2 1,1-1-8,4 3 6,0 0-1,5 2 3,1 0-6,2 0 2,4 0-7,3-1-3,2-3-2,6-1 0,4-2-1,8-1 2,3-6 0,3 0 1,6-4 0,7 0 2,3-3-4,2 3-2,3 1 0,0-1-1,0 4 3,1 0-2,1 3 0,-3 1-1,1-1-2,0 1 0,3 0 0,0 2 0,6 0 5,2 0-6,5 0 9,1 1-6,4 1 1,2 4 1,1 2-2,4 2-2,-4 2 1,2 2-3,3-1 0,-2 3-1,6 0 1,-3 0 2,9-2-4,4 0 2,5 0 0,5-5-1,5-2 4,8-3 15,4-1-15,5-3 1,3-3-1,4-3 0,4 0-1,-4-2 1,1 1 1,2 2 0,-2 0 1,1-2-2,-2 1-5,4 2 4,-8 1 3,-7 3 5,-1 2-1,1 1-4,-2 3-9,1 1 4,13-2 10,2-2 0,5 0-5,7 1 5,4-3-4,1 0-5,4 0 4,3 1 13,2-1-13,-3 1-6,5 1 4,-3-1-5,-2 1 4,2-1-2,-3 0-2,-1 1 2,-3-1 0,-2-1-1,-2 0-1,1-1 0,-1-1 2,-1-1-3,-2-1 4,2-1-3,-5 2 0,-4 0 2,-1 3-2,-3-1 0,-1 2 1,-4 1-1,-1 2 1,-5 2-1,-4-1 0,-4 3 1,-7 0-1,-7 0-1,-6 1 5,-5 5-5,-7 3 2,-8 7-6,-13-1-64,-17-10-142,-22-19-269</inkml:trace>
  <inkml:trace contextRef="#ctx0" brushRef="#br0" timeOffset="38466.0547">3443 8828 888,'-12'-10'3,"6"3"10,4 0 9,1 2 6,1-1-7,0 2-2,0 1 1,0 2-6,0 0-10,0 2-3,0 4-1,-3 4 2,-4 3 4,-4 8-1,-4 3 0,-3 9-3,-4 5 8,-1 8 21,0 7 14,-3 10 9,4 9 0,3 7-14,2 5-16,2 5 13,3 1-18,4-2-13,0-7 0,3-3-1,1-9-4,3-7 3,1-6-4,1-9 0,5-6 2,2-5 0,3-5 12,2-2-4,5-4 12,3 1 4,5 1 1,2-2-4,5 1 0,6 1-12,2-2-2,4-1-4,3-3 6,3-1-3,2-2-5,3-4 1,3 0 2,4-4-1,5 1 6,4-3-9,7 1 12,3-1-1,7-3-6,4 2 0,1 1-3,4-2 0,4 0-1,2 1 0,4-1 0,1-3 3,4 3-7,1-4 6,4 1-2,6-1-2,5-2 4,4 0-4,8-3 7,5-1-8,6-4 4,-1 2-3,3-1 0,2 3 1,-1 0 1,-1 1-3,2 1 1,0 2 1,3 0-1,1-2 3,3-1 2,6-3 0,8-3 1,4 0 0,5-3-1,7 0-3,2 0 0,2 0-2,1 2-1,0 2 2,-1 2-2,0 2 1,3 1-1,-5 0 1,0 2-1,2-2 0,0-2-1,1 1 2,1-1 1,3-1-1,3-1-2,-1 1 1,2 1-1,2 1 1,-3 1 4,2 4-5,-5-2 2,-2 4 0,-2 0-1,-4 4 0,-1-2 0,-1 0 1,1 0 0,2-3-1,1 0 0,3-3 0,0-2 0,-2-1 1,-1-2-2,-8 3 2,-6-2-2,-6 3 2,-10-1-1,-6 1 0,-9-1-1,-5 0 3,0-1-1,-5-3 0,-2 1 0,3-3 0,1-3 0,6-1 10,-2-1-11,-2-1 2,-4 1-2,-6 1 1,-10-1 0,-7 0-3,-11-1 2,-11 1 2,-8 0-3,-11-3 2,-6-4 0,-7 1 2,-3-6-5,-6 0 4,-2-7-4,-3 0 1,-6-4 2,-4-3-3,-6 0 3,-6-2-3,-7 0 4,-8 0 3,-6 0 0,-5 2-4,-7-1-3,-9 1 0,-7 3 4,-4-1-5,-9 0 3,-6 1 1,-6-1-3,-6 3 3,-6-1-1,-7 3 0,-7-2 1,-10 0-2,-7 4 2,-9 0-2,-8 2 1,-6 0-1,-9 1 2,-7 5-1,-7-2-1,-4 3 1,-6 0 3,-8 0-4,-3-1 1,-1 2 0,-3-1-2,-5-1 2,-5 1 1,-1 3 1,-4-1-2,-5 2 4,-7-1-2,1 3 1,-8 2-3,-2-1 5,1 0-4,-4 1-1,0 1 1,-4 1-1,2 1 1,-4 0 0,1 0 0,-3 2-2,-1 0 2,-1-1-1,-1 5 1,-2-1-1,-2 2 1,-5 3-1,-2 1 0,-3 2 1,0 3 0,-1 4-5,-2 1 7,3 2-4,-1 3 2,2 3-2,3-1 3,3 2-3,3 0 2,2 0-3,6 3 3,1 0 3,-2 0-5,5 3 1,1 3-1,4 1 1,-2 1-1,2 1 1,6 2 0,0-1 0,4 0 0,2-4-2,6 1 4,3-3 0,4 0-2,4-4 1,5-3-3,1-2 1,7-2 3,6-2-3,2-2 1,6-3 2,3-2-2,7 0 0,4-5-1,1 1 2,2-2-1,2-4 0,5-2 1,3-1-2,5-1 4,2 0-4,5 3 2,4 1-1,3 1 2,2 2-3,6 1 1,1 3 0,2 4 0,1 2 0,2 3 0,2 3 0,-2 2-1,2 2 2,3 3-1,4 2-1,5 0 2,3 0-1,8 3 0,3 0 1,6 0-3,3 0 2,5 0-2,2 2 2,3 0 2,4 1-3,2 1-1,7 0 2,5 5-1,6 1 0,10 5 0,11 5 2,16 6-2,18 3-3,18 2-70,17-13-44,12-17-189</inkml:trace>
  <inkml:trace contextRef="#ctx0" brushRef="#br0" timeOffset="56382.0801">9445 11245 771,'-3'0'50,"3"2"-39,1 6-8,5 1 27,3 1 8,2 0-12,5-1-11,3-4 6,8-2 9,3-3 3,6 2 11,4-2 1,3 3 1,5 3 5,4 3-17,3 3-7,2 2-12,4 0-6,5 1-1,5-1-1,3-4 2,6-2-1,0-2 3,7-3-1,1-1 1,5 0 3,4-2 7,0 1 14,7-1-13,3 2-1,2-2-2,2 2-3,6-2-3,-3-1-5,7 0 2,-2-1 1,6 2 2,0-3-6,1 1 5,4-1-4,4-1-1,-2 0 1,2 2-2,-2 0 1,-1 5 6,-2-1-4,-1 9 7,-4 1-6,-3 5-3,-1 1 1,0 4-7,-2-1 5,3-1-4,3-2 1,-3-2-4,6-1 6,1-3-4,3-2 1,2-2-2,-1 0 0,1 2 2,0 0 1,-1-1-1,-1 2 3,-2-2 2,1 0 3,-1-1 0,1 0 1,2-2-2,-3 0-3,4-1-3,2-1 2,6 1-1,-3-1 0,4 2-1,2-1 4,1 1-3,2 2-2,-3-1 3,1 1-2,-2-2-2,0 1 0,-1-1 1,-3-1-1,2-1 1,-2-2 0,-1-1 1,-4-1 3,1 2 3,-4-2-1,-2-3 2,-4 0 0,-5 2-1,-4-2-1,-6-1 0,-5 2-6,-5 0 5,-9 0-2,-6 2-2,-9 1-1,-8 6-1,-10 4-21,-10 3-75,-10-4-116,-15-7-228</inkml:trace>
  <inkml:trace contextRef="#ctx0" brushRef="#br0" timeOffset="70668.1005">3744 13242 784,'-26'0'2,"6"0"2,3 0 18,4-3 38,4 3-26,4-2 10,3 1-6,2 1-4,1-2-26,6 4-6,3-2 2,4 1 6,3 4 4,1-1 9,2 0-1,1-1-2,3 1 8,0 0 8,6-2 5,0 0-5,7 0 2,5-1-4,7 2-6,6-3-13,7 3 4,6-1-3,5 0-10,5 2 3,3 2-5,4 0-1,3 5-4,3 1 2,-1 3 2,5 1-3,3 0 2,0-4 3,4-3 4,5-8-1,4-1 14,7-11 4,3-9-8,7 1-1,1-2-8,2 0-4,1 2 3,-2 3-8,0 6 9,-5 3-14,2 4 9,-3 3-1,-3 5-1,2 5 2,-1 4 5,-1 0-6,-1 3 7,-2-2-1,-1-3-5,-2 0 1,-1-4 1,1 1 7,2-4-2,-1 3-7,4-1-2,-1-2 0,-10-4-15,-25-18-236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46:32.2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2497 4680 490,'4'-21'4,"3"-1"1,0 0 1,-1 1 0,-2 1 0,0 1 5,-3 2 0,0 0-6,-1 1 5,0 0 17,-1 2 13,-1 1 4,-2-3-11,2 4-4,-1-5 0,1 5-7,2-2 12,0 1 1,0-1-7,0 2-3,3 1 11,2 0-16,0 4-13,2 2-5,2 3 2,-2 3-1,6-1-3,-2 9-2,4-2 3,-1 5-3,3 0 2,0 2 3,3 0-3,-1-1-2,5-1 5,1 2-3,4-1 1,2 1-2,1-1 2,5 0 3,4 2-3,0-2-1,7 1 6,0 1-4,5-3 2,0 3-2,3-2 4,1 0-1,3 1 8,2-3 2,1 1 11,2-1-1,4-2-2,4 1 3,1-3-6,5 1-1,3-4-3,5 1-9,4 1 0,1-2-2,4 1 6,0 2 1,1-2-1,2 4 3,1 2-4,-1-2-1,2 3-4,1 0 0,-1-1 0,1 0 0,1 1 0,3-2-2,2-2 13,3-1-8,1-1 5,5-3-1,4 1-2,3-3-1,3-1-3,4-4-195,3-2 406,5-4-213,-1-2 3,0-2-7,2 1-1,0 0 4,-1 0 2,1 2-1,-4 0 0,-1 0 3,-2 0-5,-1-1 0,0-2-1,-3 0 0,-1-2 0,-1 0 0,-1-4-2,-1 1 4,-4 0-3,0-1 4,-1 1-4,-5-4 1,-3 1-1,-4-1-2,-2 0 3,-6-3 2,-5 0-5,-5-2 5,-6-2-2,-5-1-1,-5-3 1,-9-2-1,-4-3 1,-7-2 6,-7 0-10,-8-3 1,-10 2 6,-5-3-3,-10 0 2,-8-2 0,-6 0-2,-3-2 2,-8-1-1,-6-2 0,-3 1 0,-5-2 0,-4 2-1,-5-2 3,-5 2-6,-7 0 3,-8 2-1,-6 1 0,-12 0 1,-9 4-2,-12-1 3,-8 2-3,-11 2 0,-9 1 1,-9 2-1,-1 1 1,-4 0 3,-4 1-3,0 0-5,-3 0 6,-1 2-4,-2 0 27,-2 4-18,-8 4-4,-2 3-4,-2 3 4,-5 5-1,-7 4 0,-3 2-1,-1 3 0,-5 3 1,-4 3-1,-2 0-2,1 2 2,-3 4-3,2 1 3,6-2 1,6 1 1,7-3-3,10 0 2,7-1-1,9 2 1,2 1-1,0 2 2,7 4-2,0 1 0,1 6 1,3 3-3,1 1 3,6 3-2,5 1 4,5 0-3,1 0-1,7 0 1,5 1-1,2 0 1,1 3-1,6 1 2,4 3 0,4 2 0,4 6-2,5 3 1,3 6 2,2 7-1,0 7-4,1 5 9,5 5-4,4 3-3,8 1 4,9-3-5,12-5 2,11 0 1,8-4-3,8-1 2,6-5 0,12-1-1,10-2-1,13-3 4,15-3-5,16-4 5,18-3-4,22 0 2,26 4 0,21 9-2,15 15-35,9 6-114,-3 3-199</inkml:trace>
  <inkml:trace contextRef="#ctx0" brushRef="#br0" timeOffset="4402.0063">3952 6138 655,'-22'-8'-6,"2"0"8,2 3 1,2 2-1,0 1 0,2-1-2,0 2 3,2-1 1,3 2-1,2-1 12,1 0 7,2 1 10,1 0-5,3 0-17,0 0-6,0 0-5,0 2-2,0 2 3,1 0 1,1 1 0,1-1-1,1 0 3,0 1 5,2 1 11,1-2 39,6 3-9,1 0-2,4 3-12,5-2-6,4 3-7,5-1-10,3 0-6,3-1 5,4 0 3,4-1-2,-1-1-6,2-2 6,1 1 10,2-5-2,0-1-3,0 0 19,1-1-13,3-5-10,-1-3 3,1-1-4,3-1 0,1 0-8,4 4-3,2 5-2,-8 0-41,-11-4-176</inkml:trace>
  <inkml:trace contextRef="#ctx0" brushRef="#br0" timeOffset="5464.0079">5473 6445 794,'10'-7'-8,"3"-3"-79,6 1 69,5-2 20,2-2-1,3-2-1,2-1 1,0 2-1,-1-2-5,-2 3 4,-2-2-1,-3 4 4,-3 0 0,-2 2 6,-2 1 4,-1 0 12,0-2 3,3 1 11,0 0 7,3-2 4,4 0 1,2 2-6,5 0-19,2 0-4,3 1-2,3 2-8,5 2-3,5 2-2,2 2-4,6 0 1,4 6-3,7 2 0,10 4 0,7 0-2,2-3-76,-2-10-152</inkml:trace>
  <inkml:trace contextRef="#ctx0" brushRef="#br0" timeOffset="6464.0093">7735 6295 742,'-5'-6'9,"2"3"-3,3 3 9,4 0-15,6 3-3,5 3 4,6 3 0,6-1 1,7 1 0,7-1-2,7-2 19,7-2-4,8-2 1,6-2 12,6 0 1,4-4-10,2-2-6,3 0 4,1 2 10,-2-2-7,0 3-6,-1 0-3,1 1-4,0 2 0,1 2-4,5 2-2,5 4 0,5-5-2,0-3-90,-4-18-201</inkml:trace>
  <inkml:trace contextRef="#ctx0" brushRef="#br0" timeOffset="10716.0154">9599 5597 783,'0'-21'2,"0"1"1,-1 6 1,0-1 0,1 1 4,0 0-5,5 2 0,2 0-2,4 1 0,0 0 4,4 4-2,1-1 2,4 3 15,-1 0-7,5 1-2,-1 3 0,5-1-3,0 2 2,5-1-1,2 0-1,5 1 4,3 0 5,2 0-2,9 0 14,4 1-5,7 0-5,4 1 10,6 1 3,8-1-19,3 0-4,3 2-5,1-1 0,4-1 0,-2 1 0,0 0-1,0 0 0,1 1 2,-3-1-1,-1 2-1,3 2 1,-2-4 0,0 3-2,3-1 1,1-2-3,2 0 0,0-1 1,2 0-1,-3-1 1,2 3 0,-5-1 1,-2 2 1,-2 1-8,-3 2 7,-2 1-1,-1-1-4,-4-1 7,2 1-6,0-1 2,1-2 1,3 0-1,0-2 2,1-2-1,2-1-1,-2 2 0,-1-2 2,-2 0-2,-2 0 0,-1 0 1,-1 0-1,2 0 1,0 3-1,-1 6-1,2 2-14,-3-2-92,-6-9-152</inkml:trace>
  <inkml:trace contextRef="#ctx0" brushRef="#br0" timeOffset="51556.0737">3801 8370 541,'-7'-16'10,"2"2"24,3-1-12,-1 0 6,1-1 12,1 3-9,0-2-10,1 2-4,0 2 10,0 1 6,1 3-2,1 2-7,-1 2-3,3 0-10,0 2-8,2-1-1,1 0 0,1-3 3,4 0 2,0-2 2,2 1 2,2-2 1,1 2 3,1-1 2,3 1-1,1 2-4,1 2-3,5 1-3,1-1-1,2 2-5,2-1 1,3 0 0,2 2 0,3-3 0,1 1 1,2-2 1,2-1-2,2 1-2,1-2 4,3 1 0,1 1-2,1 0 6,2 1-2,1 0 0,1 2-1,2-1-2,3 0 0,2 0 0,1 1 1,-1 0-3,4 0 2,-1-1-1,1 1-4,1-1 6,0 1-3,3 1-1,-1-2 1,0 3 4,-2-1-3,2-1-3,0 4 2,0-1 1,-1 2-1,4 0 3,-2 1 0,4 0-2,0 3-2,-1-2 5,3 0-6,2 0 6,0 1-6,0-1 3,2 0-1,-1 1 2,0-1-4,-1 1 4,1 1-1,0-1-1,-1 1 2,1 0-1,2 1 1,1 0 2,0 1-3,1-2 2,1 2-2,3-1 0,2-3 0,1 0 1,4-2-1,1-1 0,-1 0 0,1-1 0,-1-1 1,1 1-1,-2-1 0,2-1-1,0 1 2,1-1 2,1 2-2,0-2 2,5 0-3,0 1 4,3-1-4,1 2 3,1-3-1,0 2 1,1 0 0,0 0 2,1-1-2,3 0 0,-1-1 7,5-1-9,4 0 2,1-4 5,3 0 1,4 0 4,1 0-6,2 1-1,-1-1-2,3 0 0,2 2-4,0-1 4,1 4-1,-3 0-2,4-3 1,-3 6-1,-3-3-3,-2 5 5,2-1 1,-1 1-2,-2 0-4,5 0 3,-2-2-2,3-1 5,2 0-7,3 1 4,2-3-2,-1 0 1,1-2 0,1-1 3,-1 1-1,-1 0 1,1-1 2,-1 3 3,2-1-5,-1 1 2,-5-1 1,1 1-5,-1 2 1,-2 0 4,-2 0-7,0 1 4,-2 2 0,1-2-2,2 2 4,0-1-6,0 1 5,3-1-8,2-1 9,0-1-5,-2 1 0,0-2 0,-1 0 0,0 0 1,0 1-2,-3 0 2,1-1-1,-1 2 2,1-2-1,-1 3 1,-1 0-1,2 0 0,1 1-2,-3-2 1,-1 1 1,-4 1-2,-1-3 2,-3 1-2,-5 0 0,-3-1 2,-6 0-2,-4-1 3,-3 0 0,-2 1 3,-5-4 4,0 2 10,1-1-11,-4-3 3,-1 0 2,-3-3-3,-5 0 1,-5 0 2,-6 1-5,-4-1-1,-8 4-4,-7 2-3,-8 1 0,-6 6-1,-11 4-17,-6 7-55,-8 0-88,-3-7-67,2-8-259</inkml:trace>
  <inkml:trace contextRef="#ctx0" brushRef="#br0" timeOffset="72804.1039">9302 10354 518,'-26'-14'-8,"1"2"13,2 1-3,3 2-1,0 1 2,1 3-13,2 0-18,2 0 10,3 2 5,1 0 9,2 1 5,4-2 4,-1 2 10,3 1 14,1-1 4,2 2 21,-1-3-10,1 3-11,0 2-27,3-1-3,4-1 1,2 3 47,6 0-17,1 0-11,2 1-4,5-3-3,2 2 2,4-1 3,2 1-2,4 0 1,3 1 3,4 2 0,3-1-6,4 2-2,6-1-1,4 0-5,5-4-1,7 0-2,3-2 1,4-3-1,4-2 4,3-3-2,1 0 1,0 1 9,1 1-6,1 1-3,0 1-2,1 4 1,0-3 1,3 4-6,-1 1 3,1 1-4,3 1 6,0 0-8,3-3 2,1-1 0,2 0-1,1 0 1,-2 0-1,-2-4 0,2 2-1,-3 1 2,2 1-1,-2-1 2,0 1 4,-1 2-1,-2-1-1,-1 1 1,-2 0-1,3-1 0,-2 1-2,1-1-1,-1 1 2,1-4 0,-1 1-1,-1 1 2,-5-2-1,0-2 0,-3 0 1,-4 1 0,-3 2 0,-5-2 0,-4 0-1,-2 2-2,-7 0 2,-2-1-2,-4 0 0,-2 0 0,-4-1 0,-3 3 1,-3-3 0,-5 3-1,-4-2 1,-7 2-2,-3 0 0,-7 1-1,-4 0 1,-4-1 0,-3 0-1,-2 0 0,-1 0 1,1 0 1,-1 0-2,-3 0 3,-5-2 0,-4 1 0,-7 0-1,-5 0-2,-6 0 0,-6 0 0,-2 0 0,-7 2-1,-4-1 1,-5 0 1,-2-1-1,-6 1 0,-8 1 1,-6-1-2,-8 1 0,-8 0 1,-10 0-2,-8 8-15,-19 0-43,-15-2-67,-25-6-278</inkml:trace>
  <inkml:trace contextRef="#ctx0" brushRef="#br0" timeOffset="78766.1123">14496 11329 605,'-12'-11'12,"4"4"14,1-1 29,1 4 2,2 0-1,3 0 13,1 4-14,-2-2-12,4 5-30,-2 4-4,3 0 23,-1 5 7,0 2-10,-1 1-6,2 2-8,0 0-3,4-4-1,5 1 3,8-3 6,8 0 8,9-2 2,10-2 0,11 0-6,12-2-3,3 0-8,11 0 4,4 1-2,6 1 1,3 0 0,7-2-6,4-1 8,4-1-1,3-1 2,0-3 0,0-1-1,-5 0-4,-1-1-2,-9 0 1,-2 2-3,-4 0-3,-3 0-5,-4 2 1,2 1-4,-1 4 1,0 2-43,-7-7-118,-7-8-182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48:33.6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11444 7148 985,'-16'-8'0,"7"4"-1,6 2 2,3 2 0,8-2-7,6 1 6,6-4 0,6 1 0,1 2 1,2 0-1,0 2 0,-2 3 0,-4 8 1,1 3 2,-1 6 11,1 1 2,1 1 1,4 5 2,4-2 1,4 1 0,5-2-3,6 1-2,6-2-1,3-1 0,7-3-5,5-2 0,4-3-2,6-1-1,4-3 8,1-1 2,3-1-1,1-1-4,4 0 6,0-2-1,2 0 3,2-4-7,2 0 1,8-2-2,3-2 1,7-5 1,5-4-2,5-4 7,3-3-7,0-2 3,-4-1-4,-5-2 2,-6 0-2,-6 1 5,-7-2 2,-4 1 0,-4-1 0,-2-1-3,-4-6-6,0-3 2,-3-2-2,-4-8-2,-4-2 1,-6-3 0,-5-4 1,-11 1 9,-10 2-3,-12-1 3,-13 4 1,-9 2-6,-13 3 12,-8 4-12,-12 0-5,-5 2-8,-7-1 5,-6-1-2,-5 0-1,-6 1 0,-6 0-1,-6-3 4,-6 6-5,-10 0 2,-6 2-2,-6 4 1,-8 3 0,-5 3 0,-8 5 4,-4 6-2,-2 4-2,-4 3 5,-2 3-2,-1 2-2,4-1 0,1 1 0,4 0 1,1 1-2,1 0 3,1 3-2,1 1-1,0-1 1,1 4 1,-3 1-1,0 2 1,1 2 2,2 2-3,0 0-2,5 2 6,5-2-5,6 2 2,7 1-2,2 3 4,6-2 0,9 2 2,3 1-3,6 4 2,1 3-2,6 2 2,3 4-3,4 4 0,1 4 0,4 3 0,5 2 0,9 4 0,5-3-5,11 2 8,4-1-6,10-2-1,7 0 2,10-3 2,11 1-2,11-3 0,14-2-1,13-3-1,18-4 2,17-5 1,17-3 0,16-1 1,14 4 0,9 6 0,4 10-9,1 2-75,-4-4-133,-11-10-329</inkml:trace>
  <inkml:trace contextRef="#ctx0" brushRef="#br0" timeOffset="46218.0657">5529 11328 748,'-13'-13'-1,"5"1"7,2 3 0,2 1-5,3 3 5,1 1 21,-1 2 19,1 1-33,0 1-13,5 1-7,3 1-2,3 4 9,5 1 20,4 4-13,5-2-2,3 2-2,4 0 1,4 1-3,5 0 4,4-1 3,4 3 1,5-3-1,8-1 2,3 1-4,4-2 8,8 1-4,8-2 1,4-1 2,6-1-4,5-1-1,8 2 3,5-1 9,4 4-6,4 1 7,7 2-7,5 2-8,7 0 6,4 0 0,7-3-3,7-2-4,9-2 0,7-4-3,5-3 1,8 0 4,4-2 2,4 2 15,3-3-3,5 2 7,5-2-18,4-1 2,6-1 7,4-2-4,4-3-2,6 0 8,4-3-14,-1-1 2,6 2 2,4 2 10,-3 0-4,4 3 2,4 2-6,-6 2 6,7 2-10,-2 0 1,7-3 0,2 3-3,1 0-1,10-1 0,5-3 3,6-1-1,4 1 1,2 1-3,6 1 2,-4 3-3,-1-1-2,-6 3 3,-5 3-4,-5 3-1,-9-3 1,-2 2 0,-5-2-2,-5-1 3,-1-3-3,-9-1 7,-4 2 2,-4-5 11,-10 1 0,-8-4-3,-6 2-4,-4 0 2,-7 1-2,-5-1 1,-2 2-3,-4 4-5,-10 0-1,-4 4-1,-5 1-3,-10 4 1,-10-2-1,-8 2 1,-9 0-5,-11-3 4,-12 1 3,-13-3-3,-8-1-4,-14-4 7,-11 0-7,-6-1 3,-11-1 1,-5-1-2,-8-2 2,-6-1 0,-4 3 5,-4-3 1,-4 1-1,-5-1 0,-2 2 1,-3-1-3,-3 0 1,4-1 0,-7-1-1,2 1 0,-2-1-2,-3-1 0,-3 1 3,-4 1-8,-6 1 8,-9 1-5,-8 2-3,-10 0 6,-14 2-5,-10 4 5,-12-2-3,-8 1 1,-10 0-4,-3-2 6,-9-2-3,-3-1-3,-4 0 7,-3-1-4,0-2 0,-4-2 0,0 1 2,-8 3-3,-4 0 1,-8 1 1,-11 1-4,-5 3 6,-6 0-3,-5 0 0,-3-4 0,0-3 0,0-6-2,-3-3 2,-2-2 2,-4-2-4,-10 0 4,-8 1-6,-9 4 5,-6 2 1,-5 2-2,-4 3 0,-1 1 1,3 0-2,1-1 1,0 0-1,2 1 3,-2-1-2,0 1 1,-4 0-2,-1 1 2,-6 3-2,-4 2 3,-5 4-2,-1-1 0,-1 6-2,-5-2 5,1 1-3,-3 1 0,3 3 2,-3-1-4,0 1 2,2 0 0,1-2 0,7 1 3,1-1-6,5-2 2,3-1 4,8-1-3,0-2-1,6-2-1,6 0 4,3-2-3,6-2 1,2 0 1,6-2-1,0-3 0,7 1 0,-2 0 1,4 0-2,2 3 0,4-1 3,3 1-4,4 1 3,5-1-2,8 1 1,3-2 0,3 1 0,0-1 0,7-1-1,1 2 0,4-2 0,-1 4 2,5-2-2,0 0 0,-1 3 0,5 1 0,-2 0 1,4-1-3,2 3 3,0-1 1,6 1-16,1 1 21,4 0-8,2 2 3,0-1-1,2 2-5,2 1 10,4-2-5,-1 1-2,4 1 5,1-1-4,4 0 0,2 0 0,0 0 3,3-1-3,4-1 1,2-2 0,3 1 0,3-2 1,3-2-1,5-1-2,-2-1 3,4-2 0,4-1-1,3-2-1,4-4 3,6-2-3,4-2 1,5-4 0,4-2 2,5-1-2,3-2 0,0-2 1,5 1-2,0-1 2,3 0 0,1-3-1,0 1 0,2-4 1,3-3-2,0-1 1,1-2-1,2-2 0,1-7 0,5-2 1,-1-2-1,2-6-1,3-4 6,2-5-8,4-5 3,0-4-1,2 0 0,1-10 1,-1-4 1,-1-3 0,-3-2-5,-2-2 6,1 0-4,-2 3 3,-2-2 2,1-1-3,-1-2 5,2-2-8,-1-4 6,1 0-1,0 0 0,0-3 0,-2-1-2,1 0 2,-1-2-3,0 0 3,-1 0 2,0-3-3,1 0 0,1-1 1,2 0-4,-1 0 5,1-1-1,2-2-1,3 1-1,0-1 2,3 1-1,0 1 0,1 1 0,0 3 4,1 5-6,1 1 0,0 3 7,1-1-12,1 3 12,1 2-6,2 1 4,1 4-3,1 4 0,-3 6 0,1 8-3,-1 7 9,-2 8-10,-2 5 3,0 9 2,-2 7 2,0 8-3,0 8 0,-3 5-1,-1 5 0,3 3 1,-1 4-2,2 0 6,0 3-5,0 0-2,0 0 0,3 6-1,-1 5 2,1 3 0,-1 9-1,2 6 4,-4 12 0,0 10 0,-4 9-1,-5 9 0,-2 10-2,0 8 5,-5 8-2,1 6-2,-3 5 2,1 2-2,-2 1-1,3-1 2,0-2 3,-1 1-3,0-1 2,-4 8-2,0 3 1,-2 3-4,-2 3 7,2 2-4,0 4 2,3 4-3,5-4 2,2 6 2,5 1 1,3-1-8,5-3 6,1-7 0,-1-5-2,6-2 2,-2 0 0,-1-3-6,-3 1 6,0 0-1,0 2 3,0-3-8,-2 2 5,0-6 1,3-3-5,0-10 6,6-10-8,4-14 8,4-13-20,5-17-28,1-11-48,3-15-20,1-17-104,-3-11-32,-3-19-95</inkml:trace>
  <inkml:trace contextRef="#ctx0" brushRef="#br0" timeOffset="47328.0672">2242 6396 1034,'-11'-22'-12,"6"5"19,2 3-1,3 4-4,0 0 1,9 3-7,5 0 1,3 5 3,8 2 1,7 5 0,10 4 0,6 5 0,10 4 0,7 1-1,7 1 2,6 1 0,9-4-1,5-2-1,8-3 3,6-4-2,10-2 0,7-3 9,2-2 5,6-1 2,7-4 5,3-2-4,4-3 5,7-2 11,2-2-7,4-3-6,2-1-2,2-1 4,-1-1 2,-1 2-4,0 0 5,1 1-4,-4 0 5,-6 5-7,3 1 2,-5 1-10,-5 3-5,-3 0-2,-5-2-2,1 1-1,-4-2-1,-4-4-1,-3-1 0,-7 2 0,-9-1 0,-12 2 2,-11 3-5,-17 3 3,-15 5-2,-17 0 2,-15 1-2,-12 6-3,-10-1-12,-5 0 4,-12 1 15,-4-3 1,-8-1-1,-6 0 0,-6-1 1,-10-2 0,-9 2 1,-11 1-4,-9 2 3,-12 1 2,-8 5 3,-7 0 2,-9 4-5,-6 1 2,-7 0-3,-3 1 0,-4 0-1,-2-1-1,-4-3 2,3-2-3,-3-3 1,2-1-2,-1-4 2,2 0-1,2-1 0,-3-1 0,0 0-1,-4-1 0,2 0 2,1 0-6,-2-4 6,5-2-2,-4-2 1,9-5 0,1-2-2,0-2 1,4-2 2,-3-3-2,2 3-1,1 2 4,3 1-5,4 2 5,-1 2-1,6 4 1,8 0 8,6 2-1,8 0 0,6 1-5,12-1-3,11 2 0,8-1-2,5 3 0,9-2-3,7 4-16,3 11-43,0 11-38,-5 11-80,-10 9-133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49:56.5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12576 4477 609,'21'-9'1,"8"4"3,7 0-3,7 0 3,7 3-3,8-1 0,5 1-1,4 2 1,4 0 1,1 0 6,7 2 11,-3 3 7,7 0 10,4 0-10,5-3-1,7 0-6,7-2 0,7 0 8,10-4 1,1-4-9,8-1-1,4 0-5,4 0 1,1 0 7,-2 0-6,2 1 7,-2 2-8,-4 1 8,-3 2-3,-4-1-3,-1 1-2,1 0-2,-4 1-3,3-3-2,-1 1 1,0-2-3,2 0-3,1-1-2,-2 3 4,-1 2-2,-1 2-3,-8 0-12,-7-12-156</inkml:trace>
  <inkml:trace contextRef="#ctx0" brushRef="#br0" timeOffset="4022.0058">5748 5199 390,'21'-12'3,"1"1"1,3 2-2,0-1 11,4 3 4,2 2 1,3 0 7,4 3-2,6 2-2,2 0 1,6 0-5,2 3-5,4 1 1,4 1-6,2 0-1,5-2-1,3 2-2,2 1 0,3-1 2,2 2-2,3-1 0,5 1 5,0 0 0,3-1-2,6 0 1,2-3 1,2 1-2,3 0 1,1-3-1,0 1 1,2 1 4,0-3 4,4 2-2,2 0 1,3 1-3,0-1-1,3 1-2,0-1 2,2 0-3,-1 0 3,3-1 0,4-1 3,0 0 1,4 0-2,0-3 3,3 1-4,1 0 0,3 2-2,-6 0 0,0 0-4,3 0-1,-3 3 0,3 1 0,2 0-2,1-1 0,4 0-2,1-2 3,3 1-2,-1-2 1,-1 1-1,4-1 2,-2 0-2,0 1 4,0-1-1,1 0 0,-2 0 0,-3 0 3,0 0-1,-4 1 1,0-1 2,0 2 0,0 0 1,-1 0-1,1 0-3,1-2 0,1 0-3,-3 1 1,-1-1 1,-4 0-4,-4 0 4,-4 0 2,-2 0 6,-5 2-1,-4 0-1,-4-1-5,-5-1-1,-4 1-1,-4-1-3,-2-1 2,-3-2 0,-1-2-2,-5-2 3,-1-1-2,-5-1 2,-3 0 3,-5 1 3,-2 3-4,-8 3-1,-7 4-3,-9 12-1,-14 6-2,-13-3-97,-15-8-315</inkml:trace>
  <inkml:trace contextRef="#ctx0" brushRef="#br0" timeOffset="25750.0367">11773 6353 702,'0'-16'8,"4"3"7,2-1-4,2 3 5,1 1 1,4 1 0,-2 1 7,3 2-7,-2 0-5,-1 5 2,1 0-2,1 1-8,1 0 11,3 2 42,3 1-3,2 0-8,6-2-32,-2 0 20,1 0-14,3 0-3,0 0 2,1-1 0,-1 2 0,2-1 1,-1 0-3,-3 4-3,-4 0 1,0 3 3,-4 4-1,-5 4-3,2 1 5,-5 6-2,0 5-3,-2 4-6,-3 4 1,0 5 15,-1 6-15,-2 4-3,-1 5-2,0 2 4,-1 6-3,2 4 4,0 1 0,1 2-6,1 2 5,-1-1-1,1 3 0,-2-2 3,-3 1 6,-1 4 2,-1 4-1,-6 4 6,-4 0-4,0-1 1,-2 2-7,3-3-3,0-5 2,4-3-2,1-1 3,0-1-4,2-4 1,-2-1-1,1-4-3,-2-4-3,1-3-1,-1-6 2,-2-5-4,1-7 5,0-5-5,1-5 4,-1-6-2,2-5-2,-1-5 9,1-2-5,-1-4 6,1-3-1,-1-2 0,-1-2 2,-4-1 1,0 0-4,-2-2-3,-6-2 1,-2 1-2,-5-2 2,-2-2-2,-2 2-3,-5-1 4,-1 0-2,-5-2-1,-2-1-1,-2 0 0,-5 1-1,2 0 1,-6 1 3,1 1-3,-1 3-4,-1 1 7,1 0 2,4 3-7,1 0 3,3 0 1,4 0-2,3 1 0,5-1 0,4-1 1,4 2-2,6-4 0,6 2 2,4-1-1,3 0-1,4 0 2,0 0-2,3 1-2,0 0-3,0 0-26,0 0-7,3 0-2,-1 0 16,2-1-9,1 0 4,2-2 15,3-8 1,5-6 10,3-5-2,3-6 1,3-6 3,4-1 2,-3 4 0,-3 2 0,-2 8 2,-6 3-2,-4 8 7,-4 7-1,-2 1 0,-2 1-2,-1 3-2,-1 0 0,0 3 0,-1 3-2,-8 4 0,0 2 2,-8 5-1,-5 0 2,-7 5 0,-4 5 0,-5 1 5,-4 1 5,-3 0-7,-1 0 5,0-1-7,2-2-1,3-2 1,4-3 1,4-1-3,7-4 1,7-4-3,9-4 2,5-3-1,6-3 1,12-2-4,4-1 4,10 1-1,5-2 0,5 1 1,6 1 1,4 2-2,1 1-2,1 3 3,-2 1-2,0 2-2,0-2 0,-2 3-17,-1-6-36,-2-4-55,-7-8-100,-7-13-219</inkml:trace>
  <inkml:trace contextRef="#ctx0" brushRef="#br0" timeOffset="26590.0378">11813 5794 709,'8'-14'6,"-1"1"9,-2 6 19,-2 0-14,-1 4 23,-2 3 3,0-1-29,0 1-12,0 0-3,0 1-2,0 6 0,-4 3 3,-2 4 3,-5 6-2,-2 3-2,-3 3 0,-4 2-1,-4 2 3,-1-1-3,-1 0 2,2-3 9,0-1 9,6-5 5,3-5-3,7-3 3,2-3 6,5-3-6,1 0-11,2 0-4,6 2-3,-1 1 12,7 3 30,1 1-26,1 3 7,6 1-4,2 2-14,2 1-8,2 5-3,6-2-1,4 2-5,0 0-14,-3-7-129,-4-11-305</inkml:trace>
  <inkml:trace contextRef="#ctx0" brushRef="#br0" timeOffset="28761.0409">3762 8651 528,'-9'-15'7,"0"4"3,4 3 2,1 1 9,0 2 7,3 3 16,1 2 5,0 0-15,1 2-29,6 6-5,3 3 2,5 3 0,3 2 0,6 1 0,4 0-1,4-1 0,6-3 2,5-3-2,5-1 4,5-3 12,5 0 11,4-4 7,3 1 4,5-1-11,3 1-5,4-3-6,6 0-2,4-1-8,5-3 0,2-2-5,6-3 6,0 1 4,0 0-1,0 2 3,3 1-9,-2 5 10,2-2-4,0 4-7,2 3 3,1 3 2,1-3-4,-2 2-2,3-1 2,-1 1 2,2-3 0,-1-2-1,2 0-4,0 0 2,-2-1-1,0 0 3,0 1 5,-2 0-3,0 0-6,0 1 12,0-2-6,-1 1 5,1-2 2,3 1-3,-4 0-3,2-1-6,0-2 2,0 0-2,0 1 0,1-1-2,1-1 0,1-2-1,1 0 1,2 2 0,1 0-2,3 4-2,-3 4-72,-2 0-72,-7-2-206</inkml:trace>
  <inkml:trace contextRef="#ctx0" brushRef="#br0" timeOffset="35053.0498">12624 10038 838,'4'-27'3,"-2"12"-4,-2 11 6,-2 6-11,-5 3 4,-1 6 1,-2 1 1,0 2 1,-3 2 0,0 0-2,-4 2 3,-4 0-3,-5 5-2,-8 2 14,-4 1-2,-10 3-6,-3 0-1,-5 3 0,2-4 0,1-1-1,4-1 3,5-5 0,7-2-4,6-2 1,7 2 1,6-3-2,7 1 2,3 1 0,4 3 2,4 2 0,0 1 2,6 0-4,4 4 4,4-3 14,6 0-4,4-1 5,6-1-3,3-1-11,5-2-4,3 0 93,1-2-84,-1-1-2,-4-1-6,-4-2-2,-6-1 1,-6-2-2,-5-2-1,-4-4 2,-5-2-3,-5-2-2,-2-1-11,0-3 0,-6-5-45,-2-1-26,-4-4 6,-1-1-38,0 0-43,-4 1 51,-4-1-20,0 0-65</inkml:trace>
  <inkml:trace contextRef="#ctx0" brushRef="#br0" timeOffset="35413.0503">12216 10727 193,'-20'-9'126,"3"-2"-51,3 3-1,5-1-1,5 0 3,4 2 6,4 1-13,11 1-42,10 2-17,10-3 3,10 3-4,16-3 5,13 0-10,13-2 1,9-1-2,13 1 0,7 0 1,9-1 14,7 4-4,9-2 6,5 4 6,4 0-3,6 2 7,1 1 4,0 3-12,-6 5 0,1 5-6,-4 5 7,2 5-10,-5 2-7,2 5 1,-4 4-5,-2 4 4,-5 3-1,-4 6 0,-5 2 5,-8 4 3,-9 2 1,-8 6 8,-10-1-9,-10 0-1,-11 1-6,-9 0 0,-9 2-4,-9 2 0,-4 3 0,-11 7 0,-6 11 2,-8-2-14,-7-9-136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50:58.9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7883 7918 516,'-4'-9'14,"1"5"12,-1 3-19,1 1-3,-2 2-2,-1 5-2,0-1 2,-1 3 0,1-3 2,1 1-2,1-2-1,2-2 2,1-2 9,0 0 26,1 1 10,0-2-5,0-1-6,0 1 5,2-2-10,2 1-10,0 1-3,4-3 8,2 2-10,3-2-5,3 3-5,3-2-2,3 0 0,2-2 0,3-2-1,3-3-1,3-2-1,0-6 21,4 0-9,-2-3-11,0 1 8,1-1 3,-3 0-1,0 3-4,0 0 3,-1 0-10,2-4 3,-2 1-4,1-7-3,1-3 6,0-2-6,0-1 4,0-4-3,-3 0 1,-4 1 3,-2 1-2,-4 2-2,-4 0 2,-4-2 2,-2 3-6,-3-1 4,-2-4 0,0 0 0,-3-2 0,-2 2 5,-1-2 4,-2 3 6,-5 2 7,-3 4-2,-4 1-1,-2 3-16,-4 1-3,-1 2 1,-3-1-1,0 0 3,-1 1-4,-1 2 1,0-1-1,-3 1-1,-3 1 3,1 1-2,-5 2 0,-4 0 1,-1 3-3,-1 2 2,-3 1 4,-2 3-4,1 3 1,-1 1-3,0 2 5,1 2-5,0 0 3,2 2-1,1 0 0,-1 3 0,0-1 0,3 2-1,-2 0 2,2 3 0,-1 2-2,2 3 4,1 4-2,-3 2-1,1 6-1,-2 0 1,1 4-1,4 0 0,-1 3 3,5-1-4,2 1 5,5-1-5,3 2 5,3 3 1,1-2-1,5 3-1,3-1 0,1 2 0,6-1-2,1 4 0,2-1 1,1 2 0,1 1-1,0 0 3,5-1-3,1 0 1,4-1-1,2-2-2,3-4 2,4 0 0,1-1 2,2-3-3,2-1 2,3-2 0,1 0 0,3-2 4,4-1 1,1-4 2,3 0-2,3-3 15,3-2-1,5-3-6,1-2 2,4-1 6,3-5-10,4 0-3,1-6-5,5 2-3,4-3-2,6-4-27,-5-8-99,-6-9-155</inkml:trace>
  <inkml:trace contextRef="#ctx0" brushRef="#br0" timeOffset="7422.0105">9642 6803 1044,'-28'-27'-6,"2"2"8,0 4-1,1 2 4,1 4-1,3-1 0,-1 0 5,5 2-1,-3-3-8,1 0 1,-5-4 1,-1 1-1,-5-4 0,-5 0-2,-4 0 2,-6-2 0,-7 2 0,-5-1 1,-2 1 1,-6 1 13,0 3 1,-5 0 15,-1 3 9,0 2-3,-7 3-11,-1 4-8,-4 1-6,-3 3-7,-1 4-5,-3 0 2,-4 0 0,4-1-5,-4 1 4,-1 1-2,1-1 1,-1 0-1,-1-3 2,0 3-1,-1-1 2,-2 1 11,2-1 5,-3 3 7,3 5-6,1 2-4,0 0 1,2 3-9,1 0-6,0-1-1,3 2 0,1 0 0,1 2 1,0 1-2,0 5 2,0 2-2,-3 5 1,2 6 0,0 2 1,2 7-1,2 4 4,4 4-4,2 2 1,1 5-1,0 1-4,4 2 4,2 3 0,3 1-1,1 3 1,5 3 0,4 3 1,4-1 3,5 2 3,5 0 2,5 1-8,6 1 7,6-1-10,6-1 3,4 3-2,6-1 1,2 0-1,5-2 4,3 1-8,3 1 8,-1 0-6,3 3 2,6 2 2,1 1-2,3 3 0,3-1 3,4 3-4,3-1 4,5 0-4,2 0 3,6-3-2,4-1 1,5-6 0,2 1 0,4-6-2,5-1 6,3-3-7,1 0 3,3-1 1,3-2-2,3-2 0,3-5 1,1-2-2,5-5 4,5-6-5,2-1 4,4-5-2,5-3-2,2 0 2,0-6 4,3-1-4,2-2 0,2-1-2,-3-2 4,3 0-5,0 0 3,-2-1 0,0-1 0,0-1 0,0-5 3,-1 0-4,3-6 2,-4-4-2,1-3 2,-1-3-2,-1-4 0,-1-4 2,-1-2-1,-2-3 2,0 1-2,-4-2 1,1-1-5,-4-3 7,-2 0-6,-1-3 3,-1-2 1,-4-6-1,-2-3 0,2-7 0,-1-3 0,-3-6 1,-3-2 2,-2-4-4,-1-2 0,-7 1 3,-4-2-2,-4 0 2,-3 1-1,-3-2 6,-2 1-3,-2-2 3,1-2 1,0-2-7,0-5 0,-1-4 0,0-3-2,-1-2 5,-7-4-3,-1-2-5,-7 0 4,-7-2 0,-7 3-1,-7-2 5,-7 2-6,-7 0 2,-6-2-5,-5 4 5,-1-2-4,-3-7-26,-6-10-90,-11-13-209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51:43.4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11069 4196 766,'-28'-27'-115,"-4"1"161,-1 5-39,-3 4 1,-1 0 13,3 5-9,-3 1-1,2 2-8,-4 4 12,-1 4-3,-4 1-10,-5-1-1,-2 4 1,-6 1-4,-7 1 5,-3-3-3,-4-1-1,-2-1 4,-3 0-3,-2-5 13,-1-3 1,0 1-5,-3-4 13,-2 0-2,2-1 5,0 0 9,0 2-8,-1-1-4,0 1-3,-2 3 2,-5-1-14,0 5-1,-7 0-4,-1 1-1,-4 2-1,-2 0 1,-2 2 0,-3 1-1,-1 0-1,1 0 2,-1-2-1,1 2 1,3 0 1,0 1 0,2-1 8,-1 1-1,0 2 0,-1 0-4,-3 1-1,1 0-3,-1 2 0,-2-3 0,0 1 0,0-1-1,-1 1 1,0-2 0,2 2 7,1-2 22,2 0-23,2-2 9,-1 1 5,4-1-6,0 0 2,0-1-11,0 3 20,2-1-27,0 1 4,0 0 0,-2 1-5,1 1 7,-2 1-5,-3-2-1,1 2 2,0 1-2,0-1 0,6 1 2,2-1-1,3-1 7,5 0-88,2 0 192,5 0-108,1-2-1,5 0-1,3 4 0,6 1 1,0 1-2,4 2 1,3 2-2,0 4 1,2 3 0,1-1 2,1 4-2,0 2-3,5 1 4,2 0-1,4 1 0,3 1 0,3 2 1,5 0-1,6 1-1,1 4 2,5 5-1,3 3 1,0 3-2,1 5 0,2 8 1,-1 5-1,0 6 2,-1 3-2,0 4 5,-1 4-6,0 1 2,-1 2 2,0-2-1,0 0 0,2-4-1,4 1 1,4-6 5,3 0 6,7-4-7,0-4 0,4 0-2,3-1 2,0-1-2,0-1-2,-3 2-2,-3 2 2,-1 2 1,-4 1-2,-4 1 0,-1 1 0,-2 0 1,1-1-3,1-2 6,2-1-5,2 0 2,1-1-3,1 0 3,2 2-2,-3-1 2,-2 1 1,-3 1-4,-3-1 3,-4-1-1,-3-2 0,0 0 1,-1-1-2,3-4 1,3-1 2,5-7-4,5-1 3,3-4 0,2-3-1,7-3-2,2-2 4,4-2-6,0-1 5,4-3-1,-2 0 0,1-1 1,1 0-2,2-2 1,0 0 0,4 1 0,4-2-1,6 1 2,5-1-3,5-4-2,9-1 5,6-4-4,5 0 4,5-1-2,4-3 2,1 3-5,3 1 4,3-1 2,-2 4 0,1-2-3,3 2 2,2-1 0,3-3-2,3-1 0,6-3 1,6-4 0,3-3 0,6-2 0,2-3-3,3 0-2,-1 1 7,0-1-1,-4 3 1,2 1-2,-5 3-2,-3-1 6,0 1-3,1-1-1,1-1 1,2-2-1,4-2-1,7-2 2,-1-2-1,7-1 1,5 0-4,-4-2 6,6 1-4,-2 2 3,2-1 0,-1 6-3,-4 0 1,2 3-1,-1 2 1,-2-2 1,2-1-4,-3 1 4,1-4 0,0-1-2,2-2 2,2-2 0,-3 1-2,5-4 0,-1 1 2,1-2 1,0-2-4,-6-1 4,4 1 0,-2-2-2,-1 0 1,1 0 0,-6 0-1,3-3 2,-4 3-2,-1-1 1,-5 3-1,-3-2 1,-3-1 0,-3 2-4,-3 0 5,-3-2 0,-2-1 1,-4 1-3,-1-2 2,-4-3-2,-4 1-2,-5-3 4,-3-3 0,-3-1 1,-6-3-2,-3-2 2,-4-2-1,-7-3 2,-6 0 1,-7-1-1,-5-1 2,-8-4 5,-3-4 7,-3-2 2,-1-8-11,-2-4-2,0-6 5,0-5-1,1-6-7,1-6-2,1-6 2,2-7 3,-2-7-5,0 0-1,-3-3 3,-6-2 15,-3 5 23,-4 1-23,-5-2-6,2-1-13,0-1 8,1-3-7,0-4-4,1 0 3,0-3 0,-1-3 2,-2-3-6,-3 0 6,0-4-2,-2 1-1,-6-1-1,-2-2 6,-1 1-6,-5 2-3,0-1 7,-1 1-1,-1 5 1,0-2-5,0 4 7,1 2-5,-1 1 2,-1 3-1,-2 3 3,-4 4-4,-3 3 8,-1 3-8,-7 8 1,-2 6 0,-5 8-1,-9 12 0,-9 19 0,-9 14-87,-17 1-176,-21-17-321</inkml:trace>
  <inkml:trace contextRef="#ctx0" brushRef="#br0" timeOffset="5734.0082">4939 5750 577,'-13'-9'4,"5"6"6,4 0-7,1 3 0,0-1 1,3 1 3,0 0-4,0 0-1,0 0 0,6 3 31,2 1-4,4 1 8,4 2-21,4 3 15,8 0-5,3-1-9,9 4-8,3 0 3,7 0-7,6 1-1,6 0-1,4-1-2,8-2 1,7-1 0,4-2-1,4-2 3,5-3-3,2 0 3,2-1 4,2-2 6,4 0-2,-1 0-7,4 0 1,0-3 5,4 1-4,1 0 0,1 0-2,2 1 0,2 0 3,1 1-2,2 0-3,2 1 3,-1-1-3,1 1-2,1-1-1,1 0 3,2 0-2,0 0 1,1-2 7,0-1 7,-1 0-4,-3 0 1,0 2-4,-2 0-4,2-2-2,0 0-3,5-1 1,6-3 0,-1 0-1,2-3-2,-3 3-8,-3 3-14,-11 4-23,-13 7 5,-13 10-51,-21 4-67,-18 1-106</inkml:trace>
  <inkml:trace contextRef="#ctx0" brushRef="#br0" timeOffset="7294.0104">4946 6836 599,'-5'-9'6,"1"2"0,2 1 7,1 3-8,0 0 1,1 3 1,0-1 5,0-1 6,0 2-10,0 0-5,1 1-2,3-1 9,1 0 1,2 1-1,3 0 2,2 3 2,2 0-2,2 0-1,4 1-1,3 2-1,2 0-2,3-1-3,3 1 1,3 0-1,2-3-2,4 2-1,5-2 2,6-3-2,1-1 1,4 0-1,4 0 1,-1-3-1,3 1 1,0-1 9,1 3 4,0 0-2,4 0-2,0 0-3,4 0-2,1 0-1,3 4-3,3-1 1,2-1-1,0 1-1,4-1 1,2 0-1,-1-2 0,1 1-1,1 1 1,-1-2 1,-3 2 3,1-1 6,-1 2 2,-4-1 3,0 1-3,0 0 3,0-1-4,1 0-2,-1 1 2,1-2-3,0 1-1,3 0-2,0 1-2,1 0 1,4-2-2,1 2-2,0 0 0,1-3 2,-3 2 0,2-2 0,-4 1-4,-1 0 5,-1-1-7,-2-2 8,-2 0-5,-1-4 7,1 0 1,0 0-2,-2-3 2,2 1 7,0-1-6,0-1-1,-3-1-2,-1 1 0,-5 0 1,-4 2-2,2 0-2,-4 2 0,0 1-14,1 3 22,4 2-10,1 2-2,-4 11-14,-3 8-66,-13-1-64,-15-6-202</inkml:trace>
  <inkml:trace contextRef="#ctx0" brushRef="#br0" timeOffset="10526.0151">7693 8207 539,'-12'-13'3,"1"3"4,1-1 1,2 2 11,2 0 5,1 3 16,2 0 18,1 1-13,1 3 7,1 2-7,0 0-34,4 0-14,2 2 6,4 4-1,4 0 1,3 0 1,5 1 0,2 0 2,7 2-1,2-2 6,6 1 9,2 0 9,4 1-4,2 1-5,3-1-14,2 3 16,2-2-5,2 2-10,1-2-1,0 0-2,2-3-5,0-3-5,0 0 16,-2-3-4,0-1 2,-1-1-2,0-4 3,-4-1-1,0 2-5,2 2-2,1 4-6,-2 5-53,-7 5-58,-11-4-190</inkml:trace>
  <inkml:trace contextRef="#ctx0" brushRef="#br0" timeOffset="19367.0275">4500 11447 537,'-17'-17'-20,"4"4"22,5 4 3,1 4 0,2 2 0,2 3-3,3-1-2,0 3-1,0-1 0,5 3 3,2 0 5,1 2 8,5 0 5,5 0-5,2 1-8,8-1-6,6 4 35,6-1-23,8 2-6,6 3 0,2 3 8,6 1 3,6 1-5,7 2 6,1-2 4,4-2-11,6-3-3,3-4-2,4-3 5,2-5-3,3-2 11,3-4 12,2-3-3,2-2-4,-2 1-5,0 0 10,0 1-16,-3 4 0,-3 2-6,-1-1-1,-1 4-3,-4 0 0,-1 0 0,1-2 3,-2 0 3,-4-4 1,1-4 12,-2-1-2,-3-3-4,-4-3-5,-2-3 7,-4-3 10,-3-4 2,-6 0-13,-5-2-6,-4 0 0,-8-1-1,-2 2 1,-3 3 0,-4 1-4,1 7 2,-3 6-7,1 11-3,-4 18 2,-7 17-60,-14 10-138,-16 1-152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52:15.4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10839 2663 534,'-28'-22'3,"-1"3"1,0 6 4,-1 2 1,2 3 5,2 3-1,2 3 2,4 0 4,6 2 3,5 0-2,4 0-2,5 2-6,3 3-12,8 2 6,9 0 13,7 3 2,8 1-4,10 3-3,10 0-4,11 1 1,10 3-1,11-1 1,12 1-4,9 0-2,11 0 2,9 0-4,8-2-1,7 0-1,9-1 0,3 0 0,6-3 0,7 0 0,4-3 2,3-1-2,4-3 4,8-2 13,6-2 9,5-1-6,10 2 1,6-5 0,7-3-5,7-1-4,3 0-3,3 1 1,0 1 7,1 1-1,0 0-6,-5 3 4,-3 1-10,-2 0-3,-6 0 3,-2 0-1,-5 0 4,-3-2 2,-2 0 3,-2-2 13,5-2-3,0-4-12,4-2-1,0-2-1,1-4 2,-5-2 19,-7-2-2,-11-1-10,-11 1-5,-13 0 17,-13 3-15,-12 5-9,-17 6-3,-16 8-5,-18 12 0,-20-3-83,-17-13-303</inkml:trace>
  <inkml:trace contextRef="#ctx0" brushRef="#br0" timeOffset="2880.0041">3192 4235 477,'-17'-14'8,"1"-1"-5,1 1 4,1 2 0,3-1-1,0-1 3,1 2-1,3 2 5,0 1 20,3 4-7,1 5 21,3 0-20,0 9-32,2 3 5,3 4 2,5 4 0,1 1-2,6 1 2,2-1-2,4-1 1,5 1-1,5-4 2,4-3-2,8 0-3,3-2 7,9 0 0,2-1 7,9-1 6,-2 0-6,7 3-3,1 0-4,3-1-2,6 0 5,3-3 19,8-1-22,5-3-2,0 0 5,0-3 5,3-2 7,1 1 0,1-2 4,3-6-10,6 0 2,2-3-6,5-3 4,5-1 3,5 3 21,0 2 1,3 1 2,2 5-14,-3 3-6,-3 2-10,-3 5-1,-1 1-5,-4 0-1,3-2-2,0-2 3,2-4-4,1-2 4,1-6-4,0-5 1,-2-2 2,-2-3-2,-9 0-1,-6 3 3,-6 7-3,-10 10 3,-17 12-2,-25-5-128,-29-11-539</inkml:trace>
  <inkml:trace contextRef="#ctx0" brushRef="#br0" timeOffset="5202.0074">3902 5231 456,'-15'-18'4,"2"1"7,3 5 2,-1-2 1,3 5 1,1 0-4,1 2 0,1 0-6,0 1 1,3 0 2,0 3 5,1 0-4,1 2 7,0 0-1,0 1-1,5 0-21,4 0 10,3 2 1,4 1-2,6 5-1,2-1 0,7 0 1,4 3-2,6-1 4,3 0-8,5-1 4,3 0 4,4-1-4,3-2 1,5 0 1,2-3-2,5-1 4,4-1 5,3 0-1,5 0 0,2 0 0,5 0 1,3-1-3,-2 1 1,3 1-3,3-1-1,1 0-1,1 0 4,4 0-3,-3-1 2,1-3 6,-2 0 3,-4-1 5,-3-1-2,-6 1-8,-3-1-4,-4 2-1,-6 3-3,-5 1 2,-6 2-7,-11-2-160</inkml:trace>
  <inkml:trace contextRef="#ctx0" brushRef="#br0" timeOffset="5982.0085">8032 5302 412,'-5'-7'3,"2"0"5,1 3 7,1 1 10,1 0-7,0 1-9,0 2-2,4 0-8,3 2 3,4 2-1,7 2 2,2-1-1,8 0 3,9 0-1,5 0-1,10 0-1,4-2 5,6-2 4,6 1-1,6-1 2,2-1 1,7 0-2,6 0 4,5 1-11,4 3 2,6 2-4,0 2-2,2-4-83</inkml:trace>
  <inkml:trace contextRef="#ctx0" brushRef="#br0" timeOffset="7202.0102">12504 5351 420,'-11'-7'3,"3"0"12,3 4 29,1-1 4,4 4-11,0 0-12,4 2-23,6 6 4,4 1 8,9 4-3,7-1-5,8 1-2,8-2-1,11 0 0,9-4-1,8 0 1,8-2-2,7-2 1,9-2 1,3 0 1,6 0 2,3-1 2,4 3 2,4-2-1,1 3-2,5 2-3,0 1 0,7 0-2,4 0-2,5 1 3,5-1-1,1-1 0,5 0-1,0 0-1,-2 0 1,-1-1-1,-2-2 1,2 3-1,0-1-1,2 1 1,-2-1 1,4 1 0,0 0-1,2 1 0,-1 0 0,-1 0 0,2-2-1,0 0 2,0-1-1,-2-1-1,0 0 4,1-3-3,-4 0-4,1-3 6,1-1-3,1-4 2,2-2 2,-1-2-2,2-1 2,7-5 4,3-1 14,0-1 7,3 0-3,5-1-6,-1 2-4,-2 2 0,-4 2-5,-2 3-1,-4 2-3,-7 3-2,-3 0-1,-3 4-2,-5-1 0,-4 1-2,-2 1 2,-2-1 1,0-3-3,-3 1 4,1-3-3,-1 0-2,0 0 3,-2-1 1,-7 0 2,-2 1-2,-9 1 7,-11 5-6,-11 4-1,-18 10-1,-19 2 0,-17-8-101</inkml:trace>
  <inkml:trace contextRef="#ctx0" brushRef="#br0" timeOffset="10904.0155">4587 6952 629,'1'-10'3,"2"4"-6,4 3 3,2 1-2,2 1 1,4 1 1,4 0 1,3 3 0,5 0 0,4 4 2,4 0-1,6 3-1,5-2 1,6 2-1,6-2 0,4-1 2,6-2-1,5-1 0,4-2 0,7-2 2,4-1 0,7-4 8,5-2 2,5-2 1,5-1-2,6 1 5,1-2-3,4 0-6,2 3-1,2-1-4,0 5-1,1 0 3,1 2-1,-1 2 4,-1 0-1,3 0-2,-1 4-2,3-1 2,-6 3-1,3 0-3,-2-1 1,2-1 3,4 0-1,-1-1 0,4 0-1,4-2 11,1-1-7,-2 0-6,1 0 5,0 0-6,-3 0 3,-1 0-2,-5-1 0,0-1-3,-3 4 8,-4-2-4,-2 0 0,-4 1 3,-5-1-2,-2-1 4,-2-2-1,-1 0 10,-1-1-6,-1-2-4,2-2 0,-5-2 1,0 1-4,-3 2-2,-2 0 3,-2 1-3,-4 6-1,-3 2 0,-8 4-20,-13-6-142</inkml:trace>
  <inkml:trace contextRef="#ctx0" brushRef="#br0" timeOffset="14156.0202">2988 8102 595,'-30'-14'-1,"3"1"4,3 5 4,3 1 1,3 1 0,-2 3 3,3 2-3,1 0-4,4 1 0,2 2-2,2 0-1,3-1 2,0 0-1,3 0 1,1 0 2,1 1-4,1 0 2,3 1-2,7 2 1,0 1 0,6-1 1,5 0-1,4 0 0,6 0 0,6-3-3,4 0 7,7 0 3,3-1 6,6 0 4,2-1 7,7 1-5,5-1-7,2 3-1,9-1-1,4 2-1,7 0-2,5-1-4,7 1-1,5-2-3,6 2 6,4-1-3,2 0-2,2-1 3,2-1 6,3 1 6,2-2-5,4 0-1,6-3 4,7-3-6,6 0-4,5-2 8,10-3-6,4-1 1,1-1 0,2 1 4,2 0-2,0 0-2,-2 2-2,-1 1 3,3-2-3,0 2 2,0-1-4,-3-1 0,5-1 3,-2 2-2,-1-2 4,2 2 2,-2-1 15,-3 1-8,-5 0-3,2-2-2,-3 3-4,-7-2 2,-4 2 2,-2-2 2,-6-1-6,-7 0-2,-8-2-3,-1 0 1,-7 3-2,-4 6 0,-7 5-1,-17 8-1,-24-8-67,-38-17-370</inkml:trace>
  <inkml:trace contextRef="#ctx0" brushRef="#br0" timeOffset="36154.0514">3181 10756 694,'-18'-15'8,"7"4"35,3 3 2,3 4-5,3 3-2,2 2-9,2 2-30,6 6 3,4 3 0,5-1 0,6 1 2,7-1 4,8-3 8,5-2 7,10-4-3,7-1 3,6-4 0,8-1 0,8-1-4,4-1-3,5 0-4,7 1-2,5 2 2,6-1-4,3 1-1,4 1-2,4 1 9,5 0-3,7 0 0,4-1 8,8 2 7,4 0-16,9-3-7,4-2-1,7 1-1,6-4 0,5 1 0,1 1 1,-1 0 0,6 4 2,-4-1 4,1 1 2,-2 2-4,4 0-1,0 0 2,2 0 1,1 0-9,3 0 39,2 2-32,-2-1 4,4 1 1,-4-1-2,-2 0 2,1 0-6,-5 0 1,1-1 0,-6 0-7,1-1 25,-2 0-13,-5-1-6,1-4 5,-2-4 1,0-3 1,-3-4 8,0-3-5,-2-2-3,-6 1 7,-8 1-8,-6 4-9,-9 6 4,-11 8-9,-16 4-16,-14 0-98,-15-6-192</inkml:trace>
  <inkml:trace contextRef="#ctx0" brushRef="#br0" timeOffset="39646.0564">7007 11822 754,'2'-7'15,"10"-3"-14,13 2 2,6-6 2,11-1-3,9 0 1,6 3 0,4 4 2,6 3 0,4 4 3,4 3 1,6 2 2,4 2-2,9 1-2,8-2-1,8-3 4,12 1 6,7-5-4,8-1 8,6-4 3,4 2 2,3 1-3,0 1 5,6 3 7,3 0-5,-1 3-14,1 4 0,6 2 0,7-1-5,0 1-1,9-1 8,7 1 6,9-4-2,3-1 0,6 4-9,2-1-11,3 1 28,0 3-17,2 1-6,0 3 2,2 2-4,0-3 2,1 4-4,0 0 0,5-3 4,-1-1-5,4-1 3,3-3-1,2-3 0,6-3-2,0-2 6,3 0 5,1-3-2,2 0 26,1 0-23,-4 2 3,0 0 3,1 4 6,0 2-10,-2 3-4,0-2-2,1 3-3,0 1-2,-2 0-3,3 0-1,3 1 4,-2-3-4,4-1 1,2-1 0,-1-3-4,-1-1 7,-5-4-3,-4 0-6,0-3 11,-11-3-5,-2-2-5,-5-1 11,-1 0 6,-7-2 4,-3 0 2,0 1 1,-4-1-5,-4 0 1,-5 1-6,-5 0 3,-5 0-10,-9 3 1,-10 3 0,-9 3-5,-10 4 3,-19 9 1,-17 9-8,-19 3-50,-16-6-128,-18-16-190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56:12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7975 5010 611,'0'-3'13,"4"-1"9,5 2 4,4-1 2,4 1-6,3 1-6,5 1-4,3-1-1,7 0-4,4 0 1,8-1 1,5 0-3,5-1-3,5-1 0,4 1 1,3 1 3,0 2 13,0 0 6,5 3 10,1 3-20,3 3-1,3-1 2,8-1-5,4-2-3,7-2 1,6-3-3,5 0-3,2-8 2,5 0 7,-3-2 19,1 3-12,-3-1-4,-2 3-5,-2 2 2,-1 1 8,-2 1-1,1 2-5,1-1 6,-2 0-4,1 0 2,-3 1 4,2-1-15,-8 0-1,1 0-2,-6 1 1,-1-3 7,-4-2 4,-3 1-2,-5 0-1,-2 2-2,-4 0-2,-5 1-4,-3 1-3,-5-1-1,-2 2-1,-1 1-1,-3-1 1,3 1-1,-2-2 1,2-1-1,-1 0 0,3 0 1,-2-2 0,-1 0-1,2-1-1,-1 0 2,3 2-1,-1-2 1,3 0-2,2 1 2,0-1-1,3 1 1,3 2-1,0 0 1,5 0 0,3-1 3,3-1 2,3 0-2,3-2-1,2 1-1,2-2 2,2 0 0,-2 1 2,1 1 4,-2 0 3,0 3 6,2 0-9,-2 0 1,2 0-2,0 0-3,-2 3-2,0-1-1,0 1 2,-2-1-3,-2 1 0,2-1 1,-2 0-1,-4-1 0,-4 1 2,-5 0 7,-5 1 7,-4 1-4,-7-1-3,-6 1 2,-6-1-1,-6 1-2,-6-1-6,-4-2 2,-1 1-2,2-2-5,-3-2 6,2-1-2,2-4-1,0 2 0,-3-2-2,-4 4 0,-5 3 1,-3 5-4,-11 4-39,-11-6-204,-20-15-307</inkml:trace>
  <inkml:trace contextRef="#ctx0" brushRef="#br0" timeOffset="4032.0058">3925 6029 672,'-23'-9'-5,"2"5"8,2 0 0,-3 4-3,0-5 3,0 2 0,0-4 1,-2-1 4,0 2 5,2-2 2,-4 3 4,-2 1 1,-1 1 2,-3 2-3,0-1-3,-3 2-5,1 0 0,2-2 2,1-2-1,4-2 12,6-1-2,0-2 9,6 3-4,4 0-8,4 2 3,3 2 3,2 2-4,2 0-10,1 8-16,3 7 7,0 7-1,1 8 0,-2 8 3,-2 5-7,0 7 6,-1 4-3,0 3 0,2 1 1,1 3-2,3-2 2,0 3 1,1 1 4,0 2 4,-1 0 8,-1 1-5,0 7 1,-4 1-7,1 2-1,-2 3-4,1 6 5,1 2-2,0-2 6,2-1-4,2-3-4,0-3-1,-1-3 1,2-3-1,-4-1 0,-1 0-3,-2-1 3,0-4 0,0-3-3,0-5 3,0-6-2,0-5 1,0-7 0,1-5 1,3-4-1,1-3-1,0-3 1,0-3-3,2-3 7,1-3 6,-1-2 12,-2-1 2,3-2-9,-1-4-3,0 1 4,1-4 0,0-1-4,5-2 8,4 0 3,6-3-2,6-5-3,10-1-5,9 0-3,9 5-6,7 10 1,2 26-9,-6 11-61,-18 2-187</inkml:trace>
  <inkml:trace contextRef="#ctx0" brushRef="#br0" timeOffset="11944.017">3791 9396 569,'0'-7'7,"0"-1"-2,0 0 3,0 5-1,0 0 1,1 1-2,0 0 1,1 0-2,1 2 1,1-2 19,1 3 9,0 1-9,1 3-7,2 4-3,0-1-1,1 3-6,-2 0-2,1 1-4,-1-1 1,1 2-1,0-1 0,0-2 0,1 0-1,1-2-1,2-1 3,-1-1 3,2-2 16,1 0 6,1-1 3,0-1 5,2 2-3,2 1-7,1 3-6,1 1-10,3 0-3,2 1-2,3 0-1,-2 1 0,1-2-2,1 0 0,2-1-1,-3-1-2,3-2 5,4 0-2,-1-2-1,1 1 8,1-4-6,4 1 14,-2 1-3,1-2-7,1 2 4,1-2-2,-1 5 6,0-1 5,0 2-6,1 3-3,-1-2 3,4 0-9,1-1 0,2 0 3,2-3-4,3 0 0,1-2-2,1 0 5,1 0-3,-2-2 6,5-1-3,-3 0-3,1 1 6,-2-2 2,4 1-1,-3-3-8,0 1 9,2-1-3,2-1-5,2 2 3,0-4-3,1 2 4,1 0-5,-1 0 0,-1 0 0,-2 3-2,0 0 0,-3 1 1,1 1-4,-1-1 5,-1-1-2,1 0-2,-1-1 5,-2 0-6,1 0 5,-1 0-1,1 0 0,1 1-3,-1 0 6,1 0-3,1 1 0,-1 0-1,2 2-2,-1-2 2,0 2-1,1-1 2,-1 1-1,0-2-1,-1 1 1,1 0-1,1 0 5,-1-1-5,2 1-2,0-2 3,2 0 0,1 1 3,-1-4-3,1 5 1,0-2-2,0 1 1,-1 1-1,-2 1 1,-1 1-1,0 1 0,-1 0 1,1-1-1,-2 0 2,2 2-1,0-3-3,-2 3 3,0-1 2,-2 0-3,0 1 0,-1-1 0,3 2 1,2-1 0,-3-2-1,0 1 1,2-1-1,-2 1-2,-1-3 3,-1-1 2,-1 2-3,-3-4 1,-3 1-1,-2 0 1,0-2-1,-3 1 1,-1-2-1,-3 2 2,-2-2-5,-2 1 7,-2 1-3,-5 1-1,-2 2-1,-2 1 2,-1 0-2,-3 0 1,1 4 0,-3 1-1,3-2 1,1 2-1,0-1 0,3-1 2,-1 0 0,0-1-2,-2-2-1,-1 0 5,-4 0-3,-2 0 0,-3 0 0,-2 1-1,-2 1 1,0 0 0,-2-2 0,-2 2 0,1-1-1,1 0 0,-2-1 4,0 0-3,-1 2 1,0-2-1,0 0 2,0 0 0,0 0 4,0 0 10,0 0 9,0 0-8,0 0-7,0 0-2,0 0-2,0 0-8,0 0 2,0 0 5,0 0-6,0 0 2,0 0-2,0 0 1,0 0-4,0 0 7,3 2-4,1 2-1,4 5-1,3 9-18,-2 5-76,-7-8-51,-8-13-279</inkml:trace>
  <inkml:trace contextRef="#ctx0" brushRef="#br0" timeOffset="15816.0225">4114 10474 625,'-4'-16'8,"2"0"-5,2 2 1,0 0 0,4 0 7,-1 3 1,1 3 1,-1-1-4,0 5 10,0 1 13,-2 2-8,5 0-18,-2 0 2,1 2 4,2 0 2,0 0-3,0 2-3,1-1-1,-1 0 1,-2 0 6,1-1 6,1-2-1,0 1 3,3-2 1,0 1-9,1 0-4,0 0-1,1 1 0,0 0 1,1 1-4,-1 1 0,0-2 2,3 2-2,-1 1 0,3-3-2,-1 2 0,1 1-1,3-2 6,2 1-1,1-1-2,0 2 1,2-3-1,0 1-2,3 0-1,-1 0 0,1 1-2,3-2 4,0-1 1,0 1-1,0 1 1,2-1-2,-4 0-2,3 2 0,0 0-1,-1-1 2,3 0 0,0 2-1,3-3 1,1 3-1,1-3 2,1 1 0,1-1 0,0 1-1,-1-1 0,1 3 2,2-2-3,-1 1 2,0-1 1,2 2-4,1-3 18,1 0-9,2 0-2,0 0-3,2-1 0,1-1-2,1 2-1,1-2 1,0 1-1,-2-1-1,1 2 1,0-2 0,-2 3 0,-2 1-2,0 1 2,-1-2 0,1 2 0,0-3 1,2 2 1,-1-1-1,2 0 3,-1 2 0,0-3-1,0 3 1,2 0 0,-4 1-2,2-2-3,0 2 2,2-1 5,0-1-8,2-2 4,3 1 3,1-1-2,4-3 2,0-2-4,3 1 2,1-3-1,-2 1-2,-1 2 2,0-1-2,-2 2-1,-2-1 1,1 4-1,1-4-1,-1 1 1,3 0 1,2-2 0,2 0-2,2 0 0,2 1 2,1-1 0,-2 0-1,1 0-1,-1 3 2,0 2-1,-1 0 0,1-2 0,-2 1-1,3 0 1,0-1 0,1 2 0,2-2 1,0-3-1,2 0 0,3 0 1,-1-1-1,2 0 2,0 2-4,-1 1 3,0-1-1,1 4-1,-1-3 2,1 0-4,-1 2 5,5-3-2,1 1 0,-2 0 1,3-1 0,-3 1 0,2 0-4,0 1 6,0 2-1,1-2 1,1 1-4,-2 1 5,-2 1-2,1 1-3,0-2 1,-1 1 1,-1 0-1,1 1-1,-1-1 0,-3 1 4,-1 0-4,0-2 0,-1 1 2,-1 1-1,0 0 0,0-1-1,-2 1 0,-1-2 0,-2 2 1,2-3-4,-2 0 7,-2 1-2,1-3 0,-1 1-1,-2 1 0,-1-1 3,1 2-2,-3-2 3,-2 1-7,-4 0 3,1 1 0,-3-1 1,0 1-2,-3-2 1,-2 4-1,-2-2 1,-3 1 0,-2-1-1,0 2 1,-4 0-1,1-1 1,-1 1-2,-3 0 2,2-1-1,-4 1 1,0-2-4,-4-3 6,3 3-5,-3 0 2,0-2 4,-3-1-6,0 0 2,-3 2 4,0 0-7,-4-1 6,-3 4-4,-1-1 1,-2 5-4,2 0 7,1 3-5,1 1 1,2 2-2,0 4-1,-1 4-29,-6 7-43,-6 4-75,-9-3-98,-17-7-152</inkml:trace>
  <inkml:trace contextRef="#ctx0" brushRef="#br0" timeOffset="19878.0283">4667 11149 790,'-2'-7'4,"0"4"5,2 3-6,-1-1-3,0 1 1,0-2 1,-2 2 0,-1-1-1,-3-2 2,-3-1-3,0-2 5,-2-1 32,-4 2 2,-2-2-14,-1 0-5,-4 1-2,-3 2-1,-2 1 2,0 1 1,1 2-4,-1-2 1,4 1 6,2-1-6,3 2 66,-1-1-44,0 2-34,-1 4-2,2 1 0,-1 2-6,2 2 5,3-1-2,3-1 1,3 2-1,2-1 0,2 1 0,0 3 0,2 1 1,-1 2 0,2 6-1,-1 2 1,2 4 0,0 3-1,0 2 3,0 7-1,-2 4 1,2 1 2,-2 5-2,0-1-1,-1 2-1,1-2 2,0 1-1,-1-3 1,-1 2 7,2 1 4,-3 0 19,0-1-22,0 1-4,-4-1-4,2 2 2,-2-1-2,1-1 0,-2 0-1,1 0 44,0-1-31,-1-1-12,2 0 0,0-2 3,3-2-3,-1-4-3,2-4 2,2-2-1,2-7 1,-1-1-3,2-3 2,0 0 1,0-2-1,1-2-1,3-1 2,0-2-1,3 1 2,2-1-3,3-1 4,-1-2-1,2 1 0,1-2-1,3-1 1,-1 0 1,3-3 23,1 0-10,1 1-13,3-2 36,2 0-30,1-1-6,6 0 0,-1-3-4,3 0 3,5-2-2,-1 0 4,4-2-3,-2 2 0,0 0-1,-1 0 1,-1 0-2,-1 4 3,-1 0-1,-1 1 1,0 0 1,0 1-2,-3 1-3,1 0 3,-2 3-1,2 5-3,-3 5-6,-7 3-169,-15-6-101</inkml:trace>
  <inkml:trace contextRef="#ctx0" brushRef="#br0" timeOffset="23650.0337">5459 11831 578,'-2'-7'5,"1"4"9,1 2-11,0-1-6,0 2-3,0 1-2,1-1 5,1 1-1,2 0 5,4 3 20,1 2 23,7 0 18,-1 2-16,6 2-34,1 0-6,2-1-3,4 2-1,2-3 2,4 0-3,4-3 1,3-1 3,4 0 2,3-3 10,7 2-2,3-3-2,4 0-2,2 2-3,5-3 1,4 0 0,1 1-3,2-3-3,0-1 1,3 1-1,1 1-2,0 0 1,-1 1 3,4 2 3,1-1 2,2 2 13,2 0-14,4 1 3,2-1-7,0 0 3,1 1-5,1 2-1,-3 0 0,-1 2-1,0 1-1,1 2 1,-3-1 0,3 3-2,2-3 0,-3 1 3,3 0 0,2-3-2,0 0 5,1-3-5,-1-1 3,-1 1 2,-4-1 1,-1 0-1,-4 2 0,0-1-1,-1 2-3,-3 1 1,2-1-1,-2 0-5,-1 2 6,1-3 0,-1 0-4,0-1 4,-2-2-1,1-2-1,3 1 1,-5-2-1,2-3 1,-4-1-1,0 0 1,0-1 1,-2-1-1,3 2 1,-1 1 2,0-2-1,0 2 0,-1-1 0,1 3-2,-2-2 0,-2 3 0,0-1 0,-3 1 0,-1 0-2,-2 0 2,-3-1 0,0 0-1,-1-1 1,-3 0-3,0 1 3,-1 0-1,-2-2 7,0 3-2,0-2 6,1 2-2,0 0 3,0 0-1,6-1-8,-3 0-1,1 0-1,-3 0 0,0 1-1,-4-1 0,0-1 1,-4 2 0,-2-2-1,-2 1 1,-1-1 0,-1 0 1,-2 1 2,1 1 2,1 0-2,1 1-4,0 0 2,0 7-2,0 1 0,-4 6-34,-4 0-63,-10-7-148</inkml:trace>
  <inkml:trace contextRef="#ctx0" brushRef="#br0" timeOffset="26800.0381">14996 11996 477,'-3'-22'-13,"0"-3"19,3 2 9,-1 0 13,1 0-22,0 4-1,-2-2 8,2 0 6,2 3-7,-2-1 34,5 2 0,0 3 8,-1 3-5,1 3-10,0 2 0,0 4-10,2 0-13,2 1-11,1 2-4,1-1 1,3 4 0,3 0-1,1 1 0,2-1-1,6 0 1,4-1 0,3-1-1,2 1 1,5-1 0,0 1 0,1 1 0,0 0 13,2 2-3,-1 2-3,1-1-2,-2 2 1,-2 1-1,1 0-1,2 2-1,-1 0-4,0-2 3,3 2-3,1 0-3,1 2-20,-1 1-39,3-4-60,0-5-140</inkml:trace>
  <inkml:trace contextRef="#ctx0" brushRef="#br0" timeOffset="27230.0387">17179 12073 566,'3'-12'1,"1"2"2,-1 3-2,0 2 9,-1 1 3,1 1 3,2 1 3,2 1 4,1 1 2,5 3 15,1 0 4,8 2-5,6 0-16,8-1-4,7-2-3,8-2-9,10 2 3,6-4-3,9-2-6,7-2 4,3 1-2,2 4-3,1 1-4,-1-2-128,-2-7-198</inkml:trace>
  <inkml:trace contextRef="#ctx0" brushRef="#br0" timeOffset="31862.0453">5402 12769 578,'-8'-9'1,"1"1"0,3 1 2,-3 1 1,1-1 2,-1 1 9,0 2-9,-2 0 18,3 0 6,-2 2 22,3 1-3,0 1-9,2-1-12,1 0-7,1 1-14,1 1-6,0-1 1,0 0 0,0 0 2,0 0 12,0 0 6,1-1-3,3 1 3,1-1 16,3 0-13,-1 0-10,5 0 6,1 1-10,2 0-2,2 2-2,2-2-3,3 3 0,0-2-2,1 2 0,2-1-1,1 2-1,-2-2 1,3 1 0,1-2-2,1 1 5,3-2 2,0 2 5,6-2-1,-1-2 11,4 0-8,1 2-4,4-1-4,1-2-2,-1 2-1,3-1-1,-2 1 1,1 0-1,-3 2 0,1 0-1,1 1 3,1 1 4,1-1 0,2 1 1,2-1 0,1 0-3,5-1-1,-1 2 0,2-3 0,1-1 0,3 1 2,0 0-2,0 0 2,0 2-2,3-2 2,2 2 2,0 1-4,1 0-2,2 0 0,2-2 0,1-1-2,-1 1 1,2-3-1,3 2 2,-1-3-1,4 0 1,1 0-1,3 2 0,2 0 2,1 1-1,0-2 0,2 2-1,-1 1 2,-2 0-4,1-1 3,0 1-1,-1-1 0,1 1-1,-2-1 1,4 0-2,-3 2 2,4-1 1,-1 1-2,-2-1 1,0 1 0,0 0 0,0-2-1,0 0 3,-1 0 0,3-2 0,-1-1-1,-2 1 3,-1-1-3,-1 2 0,0 1 1,1-1 0,1 1-1,0 0-2,1 1 2,-3 0-2,2-1 1,-3-1 0,-2 1 0,-2 1 0,-2-1 0,-1-2 0,0 2-1,-2-3 1,0-1 0,0 1 1,0-3 0,-1 0 3,-1 1-1,1 0 4,-3-1-2,-3 2 1,1-2-1,-2 1-2,-1 0 0,-3-1-3,0 2 0,-4 2 0,-3 2-2,-5 3-3,-4 11-44,-11 0-77,-8-3-121</inkml:trace>
  <inkml:trace contextRef="#ctx0" brushRef="#br0" timeOffset="33514.0477">13972 12811 513,'-7'-13'4,"1"2"24,4 4-3,2 1 6,0 0 4,8-1-16,3 1-5,4-1 3,4 1 12,6 1 4,6 2-3,5 2-9,7 1-10,5 1-5,11 5 3,5-1-2,8 0-1,5 2 1,5-1 2,5 0-1,3 2 8,3 0 8,0 0 2,5 0-7,4-2-6,3 0 7,3-4-3,0 1-10,5-3-1,1 0-2,0-3-3,3 2 0,-7-1-2,-7-9-92,-14-9-283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56:58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4836 2626 772,'-8'-18'-10,"0"6"27,-4 6 4,2 4-16,-5 2-2,1 0-2,-4 7 1,-1 0-1,-2 6 0,-3 0 1,-2 8-1,-2 4-1,-4 7 2,-2 9 0,-5 5 0,-2 9 2,1 7-3,-2 8 0,1 1 3,0 8-2,2 3-1,2 5 6,1-2 4,5 1-1,1-1 2,3-1 8,4 0 5,0 0-4,5 3 9,0 2 0,2 4-13,2-1 15,1 4-2,5-4-15,2-2 1,6-2-6,2-7 0,6-3-1,1-5 3,1 0 9,1 1-2,-2 1 2,-1 0 2,-1 0-6,0 2-1,1-2-3,2-8-7,1-3 1,6-6-3,0-7-1,4-4 3,5-4 0,1-4-1,6-4 1,2-3-1,3-5-1,0-1-1,3-4 0,1-2 2,2-2-2,1-1 5,3 0 0,0-2-2,4-3 0,4-2-3,2-6 2,5-1-1,2-3 3,9-7-3,-2-5 2,6-4-1,-1-4 1,6-3-1,-1-2-1,-1-5-3,3-1 4,-2-2-3,0-6-2,-2-1 3,-4-2 1,0-3-3,-6-3-1,-3-3 4,-2-2-4,-5-3 0,-1-2 2,-1-3-2,-3-6 1,0-4-1,-5-2 2,0-8-2,-5-2 1,-8-4 1,-1-2-4,-9-6 5,-2 1-2,-8-3-1,-6-1 5,-5-2-7,-4 2 4,-4-1-3,-6 0 2,-5 3-3,-5-3 4,-5 2-3,-2-2 2,-7 2-3,-5 2 2,-8-1 1,-6 2-6,-6 1 0,-9 3 7,-7 2 1,-7 3-5,-9 4 2,-4 3 1,-6 7-3,-3 7 5,-3 9-3,-2 7 3,-2 11 2,-6 10-3,-3 13-6,-7 12 6,-9 9-2,-8 15-1,-8 13 3,1 13-5,-8 15 2,-1 16 0,-2 22-1,2 31-10,-5 42-29,-9 33-48,-18 30-151,-18 20-439</inkml:trace>
  <inkml:trace contextRef="#ctx0" brushRef="#br0" timeOffset="11885.0169">17196 7313 497,'-2'-12'3,"-2"3"4,1 1 0,1 2-4,-4 0-1,4 2-2,0 1 5,-1 0-5,3-1 1,0 2 2,-2-1 1,4 0 0,-2 0 2,2 1-2,1-2-2,-1 1 4,5 0-1,-1 0 3,3-2-4,2 2 3,2-2-3,3-2 6,4 2 3,3 0 5,5-2-4,2 2-5,3-1-3,4 2-3,2-2 2,2 0-3,4 1 0,1 1-1,2-1 0,3 0 2,1 1 11,3 1 3,4 0-5,2 0-3,3-1-4,5 2-1,2 0 1,4-2-3,2 1 0,3-1-1,3 2 9,4-1-4,2-2 1,-1 3 3,3 0-6,3-1 2,-1 2-3,2 0-1,1 0 0,2 1 0,1 1-2,2-1 2,2 2-1,6 0 3,0-1-3,4-1 0,0 0 1,1 2-2,1-2 1,-1-2 0,2-1 0,-1 1-1,0 0 1,3 1 0,-1-1 0,4 0 0,-1 0-1,1-1 0,3-1 2,-3 0-2,1-1 0,1-1 3,-3 0-3,7 0 4,-5-2 1,-2 2 4,-4-3-2,-1 1 5,-5 0 7,-5-2 2,-1 0-3,-3 0-2,-2 1 1,-4-1-2,1 0-1,-3 1-7,1 0-2,-2 2 1,-4 1-4,-6 4-2,-7 2 2,-11 8-3,-14 5-5,-16-6-142,-16-9-319</inkml:trace>
  <inkml:trace contextRef="#ctx0" brushRef="#br0" timeOffset="18127.0257">17982 7942 502,'6'-8'5,"0"2"-1,4 2 4,1 1-1,3 1-4,2 1 0,4 1 2,0-2-2,4 4-1,1-2 1,2 2 3,3 1 1,3-1 0,3 1 0,3 1 1,4-3 4,4 1-3,5-1 3,4 1-1,5 0 2,3-2 1,4 1-3,5 0-2,3-1-1,5 1-4,2 1-2,2-2 0,4 2 0,2 0-1,2-2-1,3-2 1,1 2 0,3-2 0,3-3 0,1-1-1,2 0 1,2-4 0,2-1 0,4-2 0,2 0 0,3-1 10,2-1 9,2-1 6,3 0 0,3 2-4,0 1-3,1 2-8,0 1-5,-1 1 0,-5 2-5,-3 0 0,-4 3 2,-4-2-3,-4-1-3,-6 1 8,-1 0-6,-4-3 3,2-2 1,2 2-4,1-3 10,3-1 8,2 1 1,-2 3-3,-3 4-12,-5 4-1,-9 3-2,-6 7-38,-13-2-101,-9-5-193</inkml:trace>
  <inkml:trace contextRef="#ctx0" brushRef="#br0" timeOffset="22169.0315">17786 8946 501,'13'-12'8,"3"1"2,2 3 5,4-2 10,5 2-9,4-1 6,5 0-2,7 1-3,6 0 16,4 2-1,4-1-7,3 2-8,5 1-5,3 0-4,3 2-6,4-2 1,2 1 1,5 3-5,0-3 5,2 3-4,3-1 2,1 0 1,4 2 1,1 0 2,5 2-3,1-3 1,2 2 1,2-1-3,1-1 0,1 0 3,1 0-6,1 0 5,1-1-1,3-1 4,2 2 4,1-1-3,1-1-3,1 0-1,1 0-2,-2 1 1,0 0 1,0-2 1,-1 0 3,-1-1 4,0-2 4,-3-1 4,-1 0-8,0-3 10,0-2 5,1-2-4,-1-1-3,0-2-2,-2 0 10,3 3-4,2-1-3,-3 6-5,-1 0-2,-3 2-8,-2 3-4,-7 4 2,-4 0-4,-6 6-4,-3 2-23,-3 1-41,-7-5-49,-2-5-91</inkml:trace>
  <inkml:trace contextRef="#ctx0" brushRef="#br0" timeOffset="25929.0368">13946 9682 647,'-4'-6'14,"4"5"7,3 1-28,3 3 2,2 4 7,2 0-1,3 3 2,1-1-3,0 1 0,3 0 1,4-2-1,3-1 2,5-1-2,6-1 0,2-5 1,8 3 2,2-3 0,6-4 2,1-1-5,5-1 2,2 1 2,4 0 23,1 1 13,5-2-17,1 4-7,1 0-2,3 0-6,3 0 1,1 1-2,1-1 4,4-1-2,1-1 3,1 0-1,0 0 1,2 1-4,1 2 0,1 0 0,1 2 9,3 0-6,0 2-6,-2 4 0,3-2-4,0 0 1,0 1-2,-5-3 1,2 3 0,-2-3 2,-2-1-4,-3 0 1,-2-1 4,-3-2 8,-2-1 8,1-3-1,-4-2-1,1-4-2,-3-3 16,2-3-13,-1-4-4,-3-2 0,-1 0-5,-4 0-3,-1 2-2,-5 3-3,-3 10-1,-2 8-1,-10 4-1,-13-1-151</inkml:trace>
  <inkml:trace contextRef="#ctx0" brushRef="#br0" timeOffset="29581.042">19119 9613 673,'-4'-10'-6,"5"5"9,3 3-4,3-1-8,8 3 10,4-1-1,6 1 0,5-3 1,6-1 1,7-2-1,5 2-1,2 0 1,5 1 0,4 1-1,2 0 1,5 3-1,2 3 1,4 1 0,1 2-1,7-2 1,2 2-1,5-1 1,5-1-1,5 0 1,6-2-1,3 1 2,2 0-1,3-2-1,1 3 1,0 0 8,4 1 10,-2-1-9,4 2 3,2 1 1,0-1-3,3 3-2,4-3 0,-2 3-5,4-2 0,2 0-1,-2 1-1,1-2 1,-1 1 1,0-1-3,0-1 3,-4-1 10,1-1 5,-1 0 29,-2-2-25,-2 2 4,-4-3-7,-2-1-2,-5 2 4,-2-1 1,-2-2 0,-2 1 8,-3-3-9,-1 0-8,-6-1 3,-5 0-7,-7 0-2,-6 2-3,-7 0-4,-8 5 0,-8 6-2,-14-2-4,-16-7-219</inkml:trace>
  <inkml:trace contextRef="#ctx0" brushRef="#br0" timeOffset="33403.0475">20637 10943 795,'-22'-10'-2,"-4"2"4,2 0 2,-1 1-2,1-2 0,-2-1-2,0-1 1,-1-2 3,0-1-2,-4 1 7,-4-3 22,-1 3 27,-6 0-9,-5 0-10,-4 1-14,-4 0-2,-3 0 4,-3 3-3,-5 0-8,0 1-1,-4 3-3,-3-1-3,-6 1-3,1 2-1,-2-1 5,-1 0-2,0 0-3,-1-2 0,1 3 2,-1-2-2,-1-1 0,-3 3-1,0-1 19,1 1-7,0 3-11,-1 0 1,1 3 23,0 4-20,-2 1-6,2 1 6,0 3-7,2-1-3,0 1 2,0 2 0,2-1-1,1 0 2,0 1-2,1 1 2,5-1-2,7-2 2,2 2 18,9 0-5,8-1-3,7 0-6,6 0 3,4 1-6,7 0-6,3 0 6,6 3-3,2 0 0,3 2 0,3 1 1,4 1 0,2 3-2,2 1 1,2-1-1,7 3 4,3 2-3,6-2 0,5 1-2,5 0 4,5 0-2,6-1 3,2-1-2,4-1 1,5-1 3,2 0-5,2-2 2,4-2 1,4-2 2,2-2 0,5-3 4,5-1 0,5-4-2,3-3 1,7-1 0,0-3-1,6 1-4,0-3 1,4-3-2,2-1 1,-1 0-2,5 1 0,0-3 1,0 2 0,2-1 0,1 1-1,0-2 0,1 0-1,-2 0 1,1 0-1,-1-2 2,-3 0-2,-1-2 0,-2-1 1,-2-2 0,-3-1-1,-2 0 1,-6-1-1,-2 1 1,-6-2 5,-6 1-4,-6 0 0,-5-2 0,-7 2-1,-4-1 0,-7-2 1,-5 1-1,-6 0 0,-5-1 0,-8-1 0,-2-2-4,-11-1 5,-5-2 0,-4-4-3,-11-4 2,-11 3-4,-12-4-5,-18-2-103,-27-8-224</inkml:trace>
  <inkml:trace contextRef="#ctx0" brushRef="#br0" timeOffset="36003.0511">20880 11952 667,'-5'-20'-33,"1"2"48,1 5 1,-1 1-9,1 0-2,0 1-5,1-1 2,-3 0-1,1-2 0,-2 0 1,0 0 6,-3-1 14,-1 1-2,-6-1-1,-2 0 8,-3 1-14,-3-1 8,-4 2 0,-3 1-9,-3 1-3,-6-1-3,-2 5-2,-4 1 1,-9 2-1,0-1 1,-5 2-1,-4 1 0,-4 0 0,-2-1 2,-3-1 5,-2 0 1,-3-2 2,-2 1 1,-3-2 0,-4 2-1,-3-2-2,-3 1 4,-1-2-1,-3 2-1,0-1 3,2 0-4,-2-1 3,1-1 5,-2 2-12,2-1-3,1 1 0,0 0 9,0 0-5,-2 2 3,0 0 3,0 1-2,1 2-5,-1 0 6,4 1-6,3 0 11,2 1-11,3 0-1,5 4 0,3 2-4,2 1 0,5 5-4,2 3 12,0 0-11,5 4-1,3 2 0,3-1 2,3 0-3,5 0 1,7-2 2,6 1-1,3-2-2,11-2 1,7 0 0,7 2 2,3 0-6,5 1 3,5 3 2,7 4 0,6 3 0,4 2-1,7 2-1,4 1 2,7 0-1,3 0 0,6-1 1,5-1 0,6-1 0,4-2 0,7-4-1,4-1-1,4-2 2,6-4 0,5-2 0,3-2-1,4 0 1,-1-2 1,4-2-1,2 0 2,0-1 2,2 1 1,2-4 0,1-1 0,3-1-3,0-1 0,1 0-1,0 0-1,2-2 0,1 2 2,0-4-3,2 1 1,0-1 0,3-4 0,0 0 0,-1-1 1,-3-2-1,-3 0-1,-4-3 1,-5 1 0,-5-2 0,-8-1 0,-3-1 0,-6-1-1,-8-2 3,-2 1-1,-8-1 4,-5-1 2,0 0 5,-5-3 4,0 2 3,-2-1-14,-2-2-3,-4 0-2,-6 0-1,-6 1-1,-9 3-1,-8 1-12,-15 2-54,-6-5-118,-18-10-185</inkml:trace>
  <inkml:trace contextRef="#ctx0" brushRef="#br0" timeOffset="39385.0559">21257 12671 1078,'-9'-25'-21,"-2"1"1,0 3 19,-1 4 3,0 0 0,-1 2-1,0 0 1,-2 1-1,-1 0-3,-6 1 2,-5 1 0,-6 0 2,-10-2-1,-3 2 0,-9 0 4,-7 0-2,-3 0 1,-7 1 3,-1 2 5,-3 0-1,-2-1-5,-2 2 3,0 1-5,-3 1 0,-4 0 2,-1 1-3,-3 2 0,-5 2-1,-3 0 0,-4-1 2,-3 3-1,-6 0-1,0 1 16,-2 1-8,-1 2 3,1 0-1,0-1 1,3 1 0,3-1-4,1 1-2,2-2-1,4 2-3,-1-2 3,2 1-2,2-1-1,-4 2-1,2-1 1,2 1 6,-3 1 9,3 0-5,2 3 4,3-1-3,6 0 0,4 0-4,8 1 0,6 0 0,8 1 0,5 2 0,9 0 0,7 1-6,6 3 0,9 1-4,4 2 3,7 2-4,5 2-3,5 2 2,4 3 0,4 1-2,11 1 2,5 4 0,5 0 3,9-1-3,9-1 6,8 1-7,9-4 3,8-2 1,9-3 0,9-2-2,8-5 2,7-2-1,4-1 3,9-2-2,3-2 0,4-1 4,2-2-7,4 0 5,1-2-2,2-3 1,3-1-1,-1-1 0,3-5 0,2-5-2,2-1 5,0-3 3,-1-4-7,1-1 3,-1-3-2,2-1-1,-6-3 3,-2 0-2,-3-1-2,-5 0 3,-3 0 0,-6-1-3,-5 2 2,-7 1-1,-8 0 2,-5-1-2,-9-1 0,-7-1 1,-8 0-2,-8-2 0,-7-5-2,-11-1 6,-7 1-4,-10-2 3,-10-4 0,-7 3-1,-6-1 1,-5 2-4,-7 0 2,-5 3 2,-1 0-1,-5 4 2,1 3 1,-2 1-3,0 4-3,0 5 2,-3 6-12,-2 7-58,-5 4-90,-1 3-92,-7 4-184</inkml:trace>
  <inkml:trace contextRef="#ctx0" brushRef="#br0" timeOffset="40465.0575">20901 12886 960,'1'4'-7,"-4"1"10,-2 3 5,-4-3 19,-2 0 4,-7 1-4,-2-1 2,-5-2-13,-4 0-2,-6-1 1,-3-1-2,-5 0-7,-4 0-1,-6-2 2,-4-1 0,-7 1 3,-3 1 3,-7 0 4,-7 0 0,-5 1-13,-7-1 0,-5 4-1,-5 0 4,-7 2 3,-6-1 5,-3 3-4,-4 1 6,-2-4-5,-4 0-1,-1 0 5,1-1 4,1-2-5,3-2 0,1 0-1,4 2 8,6-3-8,7 0-1,4 0-2,3 2-3,7 0-3,5 3 5,3 1-3,1 5-6,6 1 1,3 2-1,4 3-1,3 2 0,5 1 1,2 3-2,6 0 1,5 2-1,4 1 2,8 1-2,5-2 1,10-2-1,6 5 3,8-1-6,7 3-4,5 1 3,9 5 3,6 2 4,7 1-1,8-1 2,7 1-4,6-1 1,6-4 1,8-3-2,7-3-1,9-4 0,3-3 4,8 0-3,8-3 2,4-2 1,7 0-4,4 1 4,7-2 0,0 0-1,3-1-1,2 1 2,3-1 2,-2-2-3,5-3-1,2-4 1,0-3-2,2-1 0,-3-4 2,2-5 0,0 1 0,-1 0 1,-3-2-4,-3 3 3,-3-1 2,-3 1 2,-5 0 0,-2-1 0,-5 1-3,-4-3 0,-4-1-1,-3-5 0,-3 0 0,-5-4 0,-3-2-1,-3-4 1,-4-5 0,-8 1-1,-2-2 1,-11-1-3,-8 2 3,-11 0 1,-6 6 0,-9 0 1,-8 4 12,-5 1 7,-8 0-6,-1-1-4,-5 0-6,-4-1-3,-5-4-1,-4 1-1,-3-4-1,-6-2 0,-6-1 3,-4-2-3,-4 2 1,-5-3-1,-4-1 1,-1 0-3,-4 1 3,2-1-2,-1 2-1,1 7-31,-1 2-35,-1 7-50,-4 1-122,-8-2-264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58:38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3037 6718 761,'0'-10'-1,"4"-2"3,2 6-1,2 0 0,2 2 3,1 0-2,1 3 0,-2 1 0,-1 1-1,-1 5 6,1 3 2,-2 3 12,0 1-3,-1 3 9,-2 2 4,-1 2-15,-3-1-3,0 0 5,-1 0 0,-3-3 3,2-3 3,0-3-3,1-3 10,1-6-4,1-2 19,7-12 35,8-8-14,9-13-39,11-12-14,14-14-6,13-14 1,12-5-6,11-7-1,11 3-3,6 1-17,-7-6-143,-10-3-307</inkml:trace>
  <inkml:trace contextRef="#ctx0" brushRef="#br0" timeOffset="1500.0021">3060 7887 510,'-11'-14'6,"3"1"0,1 2 11,1 0 2,3 3 27,0 2-24,2 3-20,1 2 1,0 1 0,2 4-11,1 7 9,1 3-3,0 4 0,-1 4 4,0 2-1,0-1-1,1-2 1,-1-4 3,1-5-3,0-5 0,3-6 3,1-4 11,5-10 52,6-6-22,5-8-18,7-9-5,8-5-11,7-7 0,7-4-6,7-4-2,5-4-1,6 0-1,9-1 0,5 4-3,2 0-15,-4 0-81,-7 1-206</inkml:trace>
  <inkml:trace contextRef="#ctx0" brushRef="#br0" timeOffset="3982.0057">3017 9188 556,'-12'-26'13,"1"3"-7,1 5-1,0 4 9,3 3-4,-4 5-2,6 1 3,0 2-1,3 3 1,-2 0-5,2 8-6,0 1-1,0 3 3,1 5 3,0 2-3,0 4 3,-1 1 1,2 2 0,-2 0 1,1 1 0,1-3 3,0 0-2,0-5 13,1-1 3,4-3-8,2-4-10,4-5 4,3-3 0,2-3 21,1-1-4,3-4-6,0-4-2,1-6-2,2-3-7,1-5 5,2-6 1,3-3-2,5-9 1,6-8 0,7-11-3,6-5-9,7-6 4,5-1-6,0 2 1,3 7-3,1 13 1,-8 10-66,-14 5-157</inkml:trace>
  <inkml:trace contextRef="#ctx0" brushRef="#br0" timeOffset="5842.0083">2841 10985 526,'-10'-16'9,"4"0"-1,2 3-7,1 4 6,1-1 0,1 4 0,1 2-4,-2 1 0,2 3-1,0 0 3,0-1-7,0 0-3,2 2 5,1 0 1,2 1 0,0 2 4,1 0 0,1 3 8,-1 0 5,3 1-1,-2 4-5,1 1 1,0 0 3,0 2 5,0 2-5,1 1-4,0 1-2,1 3-2,0-3-2,1 0-1,1-2-1,2-2 0,-2-3 2,0-7 7,2-3 2,0-4 12,3-15 26,5-10 5,8-11-28,7-14-12,8-10-5,8-10-11,8-6 1,4-2-1,2 4 2,3 9-3,-1 11-4,-7 3-65,-16 7-225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6F340-4C07-4AF3-BC75-00467FB491A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6D40-32AD-469C-A39C-55025A97E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73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399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4.3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Unix and Windows Access Control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Network-facing Daemons </a:t>
            </a:r>
          </a:p>
          <a:p>
            <a:pPr lvl="1"/>
            <a:r>
              <a:rPr lang="en-US" sz="2000" dirty="0" smtClean="0"/>
              <a:t>Root processes with network ports open to all remote parties, e.g., </a:t>
            </a:r>
            <a:r>
              <a:rPr lang="en-US" sz="2000" dirty="0" err="1" smtClean="0"/>
              <a:t>sshd</a:t>
            </a:r>
            <a:r>
              <a:rPr lang="en-US" sz="2000" dirty="0" smtClean="0"/>
              <a:t>, </a:t>
            </a:r>
            <a:r>
              <a:rPr lang="en-US" sz="2000" dirty="0" err="1" smtClean="0"/>
              <a:t>ftpd</a:t>
            </a:r>
            <a:r>
              <a:rPr lang="en-US" sz="2000" dirty="0" smtClean="0"/>
              <a:t>, </a:t>
            </a:r>
            <a:r>
              <a:rPr lang="en-US" sz="2000" dirty="0" err="1" smtClean="0"/>
              <a:t>sendmail</a:t>
            </a:r>
            <a:r>
              <a:rPr lang="en-US" sz="2000" dirty="0" smtClean="0"/>
              <a:t>, …</a:t>
            </a:r>
          </a:p>
          <a:p>
            <a:r>
              <a:rPr lang="en-US" sz="2000" dirty="0" smtClean="0"/>
              <a:t>Rootkits </a:t>
            </a:r>
          </a:p>
          <a:p>
            <a:pPr lvl="1"/>
            <a:r>
              <a:rPr lang="en-US" sz="2000" dirty="0" smtClean="0"/>
              <a:t>System extension via  dynamically loaded kernel modules</a:t>
            </a:r>
          </a:p>
          <a:p>
            <a:r>
              <a:rPr lang="en-US" sz="2000" dirty="0" smtClean="0"/>
              <a:t>Environment Variables </a:t>
            </a:r>
          </a:p>
          <a:p>
            <a:pPr lvl="1"/>
            <a:r>
              <a:rPr lang="en-US" sz="2000" dirty="0" smtClean="0"/>
              <a:t>System variables such as LIBPATH that are shared state across applications. An attacker can change LIBPATH to load an attacker-provided file as a dynamic library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5040" y="932400"/>
              <a:ext cx="6893280" cy="3210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080" y="919440"/>
                <a:ext cx="6912360" cy="32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442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Weakness in isolation,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Shared Resources </a:t>
            </a:r>
          </a:p>
          <a:p>
            <a:pPr lvl="1"/>
            <a:r>
              <a:rPr lang="en-US" sz="2000" dirty="0" smtClean="0"/>
              <a:t>Since any process can create files in /</a:t>
            </a:r>
            <a:r>
              <a:rPr lang="en-US" sz="2000" dirty="0" err="1" smtClean="0"/>
              <a:t>tmp</a:t>
            </a:r>
            <a:r>
              <a:rPr lang="en-US" sz="2000" dirty="0" smtClean="0"/>
              <a:t> directory, an untrusted process may create files that are used by arbitrary system processes</a:t>
            </a:r>
          </a:p>
          <a:p>
            <a:r>
              <a:rPr lang="en-US" sz="2000" dirty="0" smtClean="0"/>
              <a:t>Time-of-Check-to-Time-of-Use (TOCTTOU)</a:t>
            </a:r>
          </a:p>
          <a:p>
            <a:pPr lvl="1"/>
            <a:r>
              <a:rPr lang="en-US" sz="2000" dirty="0" smtClean="0"/>
              <a:t>Typically, a root process uses system call to determine if initiating user has permission to a particular file, e.g. /</a:t>
            </a:r>
            <a:r>
              <a:rPr lang="en-US" sz="2000" dirty="0" err="1" smtClean="0"/>
              <a:t>tmp</a:t>
            </a:r>
            <a:r>
              <a:rPr lang="en-US" sz="2000" dirty="0" smtClean="0"/>
              <a:t>/X.</a:t>
            </a:r>
          </a:p>
          <a:p>
            <a:pPr lvl="1"/>
            <a:r>
              <a:rPr lang="en-US" sz="2000" dirty="0" smtClean="0"/>
              <a:t>After access is authorized and before the file open, user may change the file /</a:t>
            </a:r>
            <a:r>
              <a:rPr lang="en-US" sz="2000" dirty="0" err="1" smtClean="0"/>
              <a:t>tmp</a:t>
            </a:r>
            <a:r>
              <a:rPr lang="en-US" sz="2000" dirty="0" smtClean="0"/>
              <a:t>/X to a symbolic link to a target file /</a:t>
            </a:r>
            <a:r>
              <a:rPr lang="en-US" sz="2000" dirty="0" err="1" smtClean="0"/>
              <a:t>etc</a:t>
            </a:r>
            <a:r>
              <a:rPr lang="en-US" sz="2000" dirty="0" smtClean="0"/>
              <a:t>/shadow.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3600" y="2180160"/>
              <a:ext cx="7439040" cy="2068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9200" y="2165760"/>
                <a:ext cx="7467840" cy="20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461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Access control in Windows</a:t>
            </a:r>
            <a:endParaRPr lang="en-US" sz="3200" dirty="0" smtClean="0"/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Some basic functionality similar to Unix</a:t>
            </a:r>
          </a:p>
          <a:p>
            <a:pPr lvl="1" eaLnBrk="1" hangingPunct="1"/>
            <a:r>
              <a:rPr lang="en-US" dirty="0" smtClean="0"/>
              <a:t>Specify access for groups and users</a:t>
            </a:r>
          </a:p>
          <a:p>
            <a:pPr lvl="2" eaLnBrk="1" hangingPunct="1"/>
            <a:r>
              <a:rPr lang="en-US" sz="2000" dirty="0" smtClean="0"/>
              <a:t>Read, modify, change owner, delete </a:t>
            </a:r>
          </a:p>
          <a:p>
            <a:pPr eaLnBrk="1" hangingPunct="1"/>
            <a:r>
              <a:rPr lang="en-US" dirty="0" smtClean="0"/>
              <a:t>Some additional concepts</a:t>
            </a:r>
          </a:p>
          <a:p>
            <a:pPr lvl="1" eaLnBrk="1" hangingPunct="1"/>
            <a:r>
              <a:rPr lang="en-US" dirty="0" smtClean="0"/>
              <a:t>Tokens</a:t>
            </a:r>
          </a:p>
          <a:p>
            <a:pPr lvl="1" eaLnBrk="1" hangingPunct="1"/>
            <a:r>
              <a:rPr lang="en-US" dirty="0" smtClean="0"/>
              <a:t>Security attributes</a:t>
            </a:r>
          </a:p>
          <a:p>
            <a:pPr eaLnBrk="1" hangingPunct="1"/>
            <a:r>
              <a:rPr lang="en-US" dirty="0" smtClean="0"/>
              <a:t>Generally	</a:t>
            </a:r>
          </a:p>
          <a:p>
            <a:pPr lvl="1" eaLnBrk="1" hangingPunct="1"/>
            <a:r>
              <a:rPr lang="en-US" dirty="0" smtClean="0"/>
              <a:t>More flexible than Unix</a:t>
            </a:r>
          </a:p>
          <a:p>
            <a:pPr lvl="2"/>
            <a:r>
              <a:rPr lang="en-US" sz="2000" dirty="0"/>
              <a:t>Can define new permissions</a:t>
            </a:r>
          </a:p>
          <a:p>
            <a:pPr lvl="2"/>
            <a:r>
              <a:rPr lang="en-US" sz="2000" dirty="0"/>
              <a:t>Can give some but not all administrator privileges</a:t>
            </a:r>
          </a:p>
          <a:p>
            <a:pPr lvl="1" eaLnBrk="1" hangingPunct="1"/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42800" y="1558800"/>
              <a:ext cx="4795920" cy="2701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35240" y="1549800"/>
                <a:ext cx="4812480" cy="27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126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echnet.microsoft.com/en-us/library/Bb496995.uamv3c1_01_big(l=en-us)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1551"/>
            <a:ext cx="63627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10280" y="2258280"/>
              <a:ext cx="1941840" cy="1536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7320" y="2246400"/>
                <a:ext cx="1968120" cy="15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0482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subject using SID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114800" cy="33147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Security ID (SID)</a:t>
            </a:r>
          </a:p>
          <a:p>
            <a:pPr lvl="1" eaLnBrk="1" hangingPunct="1"/>
            <a:r>
              <a:rPr lang="en-US" dirty="0" smtClean="0"/>
              <a:t>Identity (replaces UID)</a:t>
            </a:r>
          </a:p>
          <a:p>
            <a:pPr lvl="2" eaLnBrk="1" hangingPunct="1"/>
            <a:r>
              <a:rPr lang="en-US" dirty="0" smtClean="0"/>
              <a:t>SID revision number</a:t>
            </a:r>
          </a:p>
          <a:p>
            <a:pPr lvl="2" eaLnBrk="1" hangingPunct="1"/>
            <a:r>
              <a:rPr lang="en-US" dirty="0" smtClean="0"/>
              <a:t>48-bit authority value</a:t>
            </a:r>
          </a:p>
          <a:p>
            <a:pPr lvl="2" eaLnBrk="1" hangingPunct="1"/>
            <a:r>
              <a:rPr lang="en-US" dirty="0" smtClean="0"/>
              <a:t>variable number of Relative Identifiers (RIDs), for uniqueness</a:t>
            </a:r>
          </a:p>
          <a:p>
            <a:pPr lvl="1" eaLnBrk="1" hangingPunct="1"/>
            <a:r>
              <a:rPr lang="en-US" dirty="0" smtClean="0"/>
              <a:t>Users, groups, computers, domains, domain members all have SIDs</a:t>
            </a:r>
          </a:p>
        </p:txBody>
      </p:sp>
      <p:pic>
        <p:nvPicPr>
          <p:cNvPr id="40964" name="Picture 4" descr="a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085851"/>
            <a:ext cx="4171950" cy="38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66520" y="1419840"/>
              <a:ext cx="3446280" cy="2766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54640" y="1410120"/>
                <a:ext cx="3471840" cy="27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7511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has set of tokens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Security context</a:t>
            </a:r>
          </a:p>
          <a:p>
            <a:pPr lvl="1"/>
            <a:r>
              <a:rPr lang="en-US" dirty="0" smtClean="0"/>
              <a:t>Privileges</a:t>
            </a:r>
            <a:r>
              <a:rPr lang="en-US" dirty="0"/>
              <a:t>, accounts, and groups associated with the process or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Presented as set of tokens</a:t>
            </a:r>
            <a:endParaRPr lang="en-US" dirty="0"/>
          </a:p>
          <a:p>
            <a:pPr eaLnBrk="1" hangingPunct="1"/>
            <a:r>
              <a:rPr lang="en-US" dirty="0" smtClean="0"/>
              <a:t>Impersonation token </a:t>
            </a:r>
          </a:p>
          <a:p>
            <a:pPr lvl="1" eaLnBrk="1" hangingPunct="1"/>
            <a:r>
              <a:rPr lang="en-US" dirty="0" smtClean="0"/>
              <a:t>Used temporarily to adopt a different security context, usually of another user</a:t>
            </a:r>
          </a:p>
          <a:p>
            <a:r>
              <a:rPr lang="en-US" dirty="0"/>
              <a:t>Security Reference Monitor </a:t>
            </a:r>
          </a:p>
          <a:p>
            <a:pPr lvl="1"/>
            <a:r>
              <a:rPr lang="en-US" dirty="0"/>
              <a:t>Uses tokens to identify the security context of a process or </a:t>
            </a:r>
            <a:r>
              <a:rPr lang="en-US" dirty="0" smtClean="0"/>
              <a:t>thread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7920" y="929160"/>
              <a:ext cx="7512480" cy="3432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1080" y="921960"/>
                <a:ext cx="7529040" cy="34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530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has security descriptor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379095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Security descriptor associated with an object</a:t>
            </a:r>
          </a:p>
          <a:p>
            <a:pPr lvl="1" eaLnBrk="1" hangingPunct="1"/>
            <a:r>
              <a:rPr lang="en-US" dirty="0" smtClean="0"/>
              <a:t>Specifies who can perform what actions on the object</a:t>
            </a:r>
          </a:p>
          <a:p>
            <a:pPr eaLnBrk="1" hangingPunct="1"/>
            <a:r>
              <a:rPr lang="en-US" dirty="0" smtClean="0"/>
              <a:t>Several fields</a:t>
            </a:r>
          </a:p>
          <a:p>
            <a:pPr lvl="1" eaLnBrk="1" hangingPunct="1"/>
            <a:r>
              <a:rPr lang="en-US" dirty="0" smtClean="0"/>
              <a:t>Header </a:t>
            </a:r>
          </a:p>
          <a:p>
            <a:pPr lvl="2" eaLnBrk="1" hangingPunct="1"/>
            <a:r>
              <a:rPr lang="en-US" dirty="0" smtClean="0"/>
              <a:t>Descriptor revision number </a:t>
            </a:r>
          </a:p>
          <a:p>
            <a:pPr lvl="2" eaLnBrk="1" hangingPunct="1"/>
            <a:r>
              <a:rPr lang="en-US" dirty="0" smtClean="0"/>
              <a:t>Control flags, attributes of the descriptor</a:t>
            </a:r>
          </a:p>
          <a:p>
            <a:pPr lvl="3" eaLnBrk="1" hangingPunct="1"/>
            <a:r>
              <a:rPr lang="en-US" dirty="0" smtClean="0"/>
              <a:t>E.g., memory layout of the descriptor</a:t>
            </a:r>
          </a:p>
          <a:p>
            <a:pPr lvl="1" eaLnBrk="1" hangingPunct="1"/>
            <a:r>
              <a:rPr lang="en-US" dirty="0" smtClean="0"/>
              <a:t>SID of the object's owner</a:t>
            </a:r>
          </a:p>
          <a:p>
            <a:pPr lvl="1" eaLnBrk="1" hangingPunct="1"/>
            <a:r>
              <a:rPr lang="en-US" dirty="0" smtClean="0"/>
              <a:t>SID of the primary group of the object </a:t>
            </a:r>
          </a:p>
          <a:p>
            <a:pPr lvl="1" eaLnBrk="1" hangingPunct="1"/>
            <a:r>
              <a:rPr lang="en-US" dirty="0" smtClean="0"/>
              <a:t>Two attached optional lists: </a:t>
            </a:r>
          </a:p>
          <a:p>
            <a:pPr lvl="2" eaLnBrk="1" hangingPunct="1"/>
            <a:r>
              <a:rPr lang="en-US" dirty="0" smtClean="0"/>
              <a:t>Discretionary Access Control List (DACL) – users, groups, …</a:t>
            </a:r>
          </a:p>
          <a:p>
            <a:pPr lvl="2" eaLnBrk="1" hangingPunct="1"/>
            <a:r>
              <a:rPr lang="en-US" dirty="0" smtClean="0"/>
              <a:t>System Access Control List (SACL) – system logs, .. 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94120" y="1767600"/>
              <a:ext cx="5339520" cy="293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4400" y="1755000"/>
                <a:ext cx="5354640" cy="29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3190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access request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33550" y="14287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Group1: Administrators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733550" y="16573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Group2: Writers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752600" y="24574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Control flags	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752600" y="29146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 SID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752600" y="31432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DACL Pointer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752600" y="3371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SACL Pointer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752600" y="3600450"/>
            <a:ext cx="2311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Deny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752600" y="3829050"/>
            <a:ext cx="2311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Writers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752600" y="4057650"/>
            <a:ext cx="23114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Read, Write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752600" y="42862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Allow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1752600" y="4514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Mark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1752600" y="47434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Read, Write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752600" y="26860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Owner SID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1752600" y="2228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Revision Number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-1" y="1269206"/>
            <a:ext cx="16857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token</a:t>
            </a:r>
          </a:p>
        </p:txBody>
      </p:sp>
      <p:sp>
        <p:nvSpPr>
          <p:cNvPr id="45075" name="AutoShape 19"/>
          <p:cNvSpPr>
            <a:spLocks/>
          </p:cNvSpPr>
          <p:nvPr/>
        </p:nvSpPr>
        <p:spPr bwMode="auto">
          <a:xfrm>
            <a:off x="1371600" y="2228850"/>
            <a:ext cx="228600" cy="2743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-1" y="3257551"/>
            <a:ext cx="186849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Security descriptor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648200" y="1269207"/>
            <a:ext cx="0" cy="9596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4419600" y="2228850"/>
            <a:ext cx="381000" cy="228600"/>
          </a:xfrm>
          <a:prstGeom prst="flowChartSummingJunction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4064000" y="2343150"/>
            <a:ext cx="35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4953001" y="1352551"/>
            <a:ext cx="218034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request: write</a:t>
            </a:r>
          </a:p>
          <a:p>
            <a:r>
              <a:rPr lang="en-US" dirty="0"/>
              <a:t>Action: denied</a:t>
            </a:r>
          </a:p>
        </p:txBody>
      </p:sp>
      <p:sp>
        <p:nvSpPr>
          <p:cNvPr id="45081" name="AutoShape 25"/>
          <p:cNvSpPr>
            <a:spLocks/>
          </p:cNvSpPr>
          <p:nvPr/>
        </p:nvSpPr>
        <p:spPr bwMode="auto">
          <a:xfrm>
            <a:off x="1371600" y="1200150"/>
            <a:ext cx="228600" cy="685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4800600" y="2190751"/>
            <a:ext cx="4495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User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Mark requests write permission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Descriptor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denies permission to group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Reference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Monitor denies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request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(DACL for access, SACL for audit and logging)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360862" y="1269206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638800" y="3562350"/>
            <a:ext cx="2209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Priority:</a:t>
            </a:r>
          </a:p>
          <a:p>
            <a:pPr lvl="1" algn="l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Explicit Deny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Explicit Allow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Inherited Deny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Inherited Allow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33550" y="12001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User:    Mark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47320" y="824400"/>
              <a:ext cx="7807320" cy="4177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42280" y="811800"/>
                <a:ext cx="782100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7419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echnet.microsoft.com/en-us/library/Bb496995.uamv3c1_01_big(l=en-us)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1551"/>
            <a:ext cx="63627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40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Impersonation Tokens  </a:t>
            </a:r>
            <a:r>
              <a:rPr lang="en-US" sz="3600" dirty="0" smtClean="0"/>
              <a:t>(compare to </a:t>
            </a:r>
            <a:r>
              <a:rPr lang="en-US" sz="3600" dirty="0" err="1" smtClean="0"/>
              <a:t>setuid</a:t>
            </a:r>
            <a:r>
              <a:rPr lang="en-US" sz="3600" dirty="0" smtClean="0"/>
              <a:t>)</a:t>
            </a:r>
            <a:endParaRPr lang="en-US" dirty="0" smtClean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Process adopts security attributes of another</a:t>
            </a:r>
          </a:p>
          <a:p>
            <a:pPr lvl="1"/>
            <a:r>
              <a:rPr lang="en-US" dirty="0" smtClean="0"/>
              <a:t>Client passes impersonation token to server</a:t>
            </a:r>
          </a:p>
          <a:p>
            <a:r>
              <a:rPr lang="en-US" dirty="0" smtClean="0"/>
              <a:t>Client specifies impersonation level of server</a:t>
            </a:r>
          </a:p>
          <a:p>
            <a:pPr lvl="1"/>
            <a:r>
              <a:rPr lang="en-US" dirty="0" smtClean="0"/>
              <a:t>Anonymous</a:t>
            </a:r>
          </a:p>
          <a:p>
            <a:pPr lvl="2"/>
            <a:r>
              <a:rPr lang="en-US" dirty="0" smtClean="0"/>
              <a:t>Token has no information about the client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btain the SIDs of client and client's privileges, but server cannot impersonate the client</a:t>
            </a:r>
          </a:p>
          <a:p>
            <a:pPr lvl="1"/>
            <a:r>
              <a:rPr lang="en-US" dirty="0" smtClean="0"/>
              <a:t>Impersonation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mpersonate the client</a:t>
            </a:r>
          </a:p>
          <a:p>
            <a:pPr lvl="1"/>
            <a:r>
              <a:rPr lang="en-US" dirty="0" smtClean="0"/>
              <a:t>Delegation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ets server impersonate client on local, remote systems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12680" y="2201760"/>
              <a:ext cx="393480" cy="1815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06200" y="2194560"/>
                <a:ext cx="405360" cy="18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8830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Unix access control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2" y="1428750"/>
            <a:ext cx="6867525" cy="3276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600" dirty="0" smtClean="0"/>
              <a:t>Process has user id</a:t>
            </a:r>
          </a:p>
          <a:p>
            <a:pPr lvl="1" eaLnBrk="1" hangingPunct="1"/>
            <a:r>
              <a:rPr lang="en-US" sz="2600" dirty="0" smtClean="0"/>
              <a:t>Inherit from creating process</a:t>
            </a:r>
          </a:p>
          <a:p>
            <a:pPr lvl="1" eaLnBrk="1" hangingPunct="1"/>
            <a:r>
              <a:rPr lang="en-US" sz="2600" dirty="0" smtClean="0"/>
              <a:t>Process can change id</a:t>
            </a:r>
          </a:p>
          <a:p>
            <a:pPr lvl="2" eaLnBrk="1" hangingPunct="1"/>
            <a:r>
              <a:rPr lang="en-US" sz="2600" dirty="0" smtClean="0"/>
              <a:t>Restricted set of options</a:t>
            </a:r>
          </a:p>
          <a:p>
            <a:pPr lvl="1"/>
            <a:r>
              <a:rPr lang="en-US" sz="2600" dirty="0"/>
              <a:t>Special “root” id </a:t>
            </a:r>
          </a:p>
          <a:p>
            <a:pPr lvl="2"/>
            <a:r>
              <a:rPr lang="en-US" sz="2600" dirty="0" smtClean="0"/>
              <a:t>All access allowed</a:t>
            </a:r>
          </a:p>
          <a:p>
            <a:r>
              <a:rPr lang="en-US" sz="2600" dirty="0"/>
              <a:t>File has access control list (ACL)</a:t>
            </a:r>
          </a:p>
          <a:p>
            <a:pPr lvl="1"/>
            <a:r>
              <a:rPr lang="en-US" sz="2600" dirty="0"/>
              <a:t>Grants permission to user ids</a:t>
            </a:r>
          </a:p>
          <a:p>
            <a:pPr lvl="1"/>
            <a:r>
              <a:rPr lang="en-US" sz="2600" dirty="0"/>
              <a:t>Owner, group, other</a:t>
            </a:r>
          </a:p>
          <a:p>
            <a:endParaRPr lang="en-US" sz="2600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2345092"/>
              </p:ext>
            </p:extLst>
          </p:nvPr>
        </p:nvGraphicFramePr>
        <p:xfrm>
          <a:off x="5257800" y="866774"/>
          <a:ext cx="3429000" cy="2301956"/>
        </p:xfrm>
        <a:graphic>
          <a:graphicData uri="http://schemas.openxmlformats.org/drawingml/2006/table">
            <a:tbl>
              <a:tblPr/>
              <a:tblGrid>
                <a:gridCol w="919163"/>
                <a:gridCol w="857250"/>
                <a:gridCol w="857250"/>
                <a:gridCol w="795337"/>
              </a:tblGrid>
              <a:tr h="348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00200" y="2406240"/>
              <a:ext cx="2911320" cy="212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3720" y="2395440"/>
                <a:ext cx="2925360" cy="21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746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Unix file access control list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570788" cy="34861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Each file has owner and group</a:t>
            </a:r>
          </a:p>
          <a:p>
            <a:pPr eaLnBrk="1" hangingPunct="1"/>
            <a:r>
              <a:rPr lang="en-US" dirty="0" smtClean="0"/>
              <a:t>Permissions set by owner</a:t>
            </a:r>
          </a:p>
          <a:p>
            <a:pPr lvl="1" eaLnBrk="1" hangingPunct="1"/>
            <a:r>
              <a:rPr lang="en-US" dirty="0" smtClean="0"/>
              <a:t>Read, write, execute</a:t>
            </a:r>
          </a:p>
          <a:p>
            <a:pPr lvl="1" eaLnBrk="1" hangingPunct="1"/>
            <a:r>
              <a:rPr lang="en-US" dirty="0" smtClean="0"/>
              <a:t>Owner, group, other</a:t>
            </a:r>
          </a:p>
          <a:p>
            <a:pPr lvl="1" eaLnBrk="1" hangingPunct="1"/>
            <a:r>
              <a:rPr lang="en-US" dirty="0" smtClean="0"/>
              <a:t>Represented by vector of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  four octal values</a:t>
            </a:r>
          </a:p>
          <a:p>
            <a:pPr eaLnBrk="1" hangingPunct="1"/>
            <a:r>
              <a:rPr lang="en-US" dirty="0" smtClean="0"/>
              <a:t>Only owner, root can change permissions</a:t>
            </a:r>
          </a:p>
          <a:p>
            <a:pPr lvl="1" eaLnBrk="1" hangingPunct="1"/>
            <a:r>
              <a:rPr lang="en-US" dirty="0" smtClean="0"/>
              <a:t>This privilege cannot be delegated or shared</a:t>
            </a:r>
          </a:p>
          <a:p>
            <a:pPr eaLnBrk="1" hangingPunct="1"/>
            <a:r>
              <a:rPr lang="en-US" dirty="0" err="1" smtClean="0"/>
              <a:t>Setid</a:t>
            </a:r>
            <a:r>
              <a:rPr lang="en-US" dirty="0" smtClean="0"/>
              <a:t> bits – Discuss in a few slides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65836" y="2069307"/>
            <a:ext cx="646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 err="1">
                <a:solidFill>
                  <a:schemeClr val="tx2"/>
                </a:solidFill>
              </a:rPr>
              <a:t>rwx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512048" y="2069307"/>
            <a:ext cx="646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 rot="5400000">
            <a:off x="6292454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788148" y="2069307"/>
            <a:ext cx="646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725423" y="2069307"/>
            <a:ext cx="2792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097179" y="2514600"/>
            <a:ext cx="6726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ownr</a:t>
            </a:r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 rot="5400000">
            <a:off x="7000479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884782" y="2514600"/>
            <a:ext cx="495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grp</a:t>
            </a:r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 rot="5400000">
            <a:off x="7686279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533714" y="2514600"/>
            <a:ext cx="585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othr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565259" y="1600200"/>
            <a:ext cx="640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setid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867400" y="1955008"/>
            <a:ext cx="0" cy="203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3640" y="1130400"/>
              <a:ext cx="8052840" cy="3831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6800" y="1119960"/>
                <a:ext cx="8067240" cy="38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72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1"/>
            <a:ext cx="7772400" cy="144303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Owner can have fewer privileges than other</a:t>
            </a:r>
          </a:p>
          <a:p>
            <a:pPr lvl="1" eaLnBrk="1" hangingPunct="1"/>
            <a:r>
              <a:rPr lang="en-US" dirty="0" smtClean="0"/>
              <a:t>What happens?</a:t>
            </a:r>
          </a:p>
          <a:p>
            <a:pPr lvl="2" eaLnBrk="1" hangingPunct="1"/>
            <a:r>
              <a:rPr lang="en-US" dirty="0" smtClean="0"/>
              <a:t>Owner gets access?</a:t>
            </a:r>
          </a:p>
          <a:p>
            <a:pPr lvl="2" eaLnBrk="1" hangingPunct="1"/>
            <a:r>
              <a:rPr lang="en-US" dirty="0" smtClean="0"/>
              <a:t>Owner does not?</a:t>
            </a:r>
          </a:p>
        </p:txBody>
      </p:sp>
      <p:sp>
        <p:nvSpPr>
          <p:cNvPr id="1598468" name="Rectangle 4"/>
          <p:cNvSpPr>
            <a:spLocks noChangeArrowheads="1"/>
          </p:cNvSpPr>
          <p:nvPr/>
        </p:nvSpPr>
        <p:spPr bwMode="auto">
          <a:xfrm>
            <a:off x="1066800" y="2876550"/>
            <a:ext cx="6400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 eaLnBrk="1" hangingPunct="1">
              <a:buFont typeface="Arial" pitchFamily="34" charset="0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Prioritized resolution of differences</a:t>
            </a:r>
          </a:p>
          <a:p>
            <a:pPr lvl="1" algn="l" eaLnBrk="1" hangingPunct="1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if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user = owner then owner  permission</a:t>
            </a:r>
          </a:p>
          <a:p>
            <a:pPr lvl="1" algn="l" eaLnBrk="1" hangingPunct="1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else if user in group then group  permission</a:t>
            </a:r>
          </a:p>
          <a:p>
            <a:pPr lvl="1" algn="l" eaLnBrk="1" hangingPunct="1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else other  permission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16052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effective user id (EUID)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971550"/>
            <a:ext cx="8153400" cy="379095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Each process has three Ids  </a:t>
            </a:r>
            <a:r>
              <a:rPr lang="en-US" sz="2400" dirty="0" smtClean="0"/>
              <a:t>(+ more under Linux)</a:t>
            </a:r>
          </a:p>
          <a:p>
            <a:pPr lvl="1" eaLnBrk="1" hangingPunct="1"/>
            <a:r>
              <a:rPr lang="en-US" dirty="0" smtClean="0"/>
              <a:t>Real user ID       </a:t>
            </a:r>
            <a:r>
              <a:rPr lang="en-US" sz="2000" dirty="0" smtClean="0"/>
              <a:t>(RUID)</a:t>
            </a:r>
          </a:p>
          <a:p>
            <a:pPr lvl="2" eaLnBrk="1" hangingPunct="1"/>
            <a:r>
              <a:rPr lang="en-US" dirty="0" smtClean="0"/>
              <a:t>same as the user ID of parent (unless changed)</a:t>
            </a:r>
          </a:p>
          <a:p>
            <a:pPr lvl="2" eaLnBrk="1" hangingPunct="1"/>
            <a:r>
              <a:rPr lang="en-US" dirty="0" smtClean="0"/>
              <a:t>used to determine which user started the process </a:t>
            </a:r>
          </a:p>
          <a:p>
            <a:pPr lvl="1" eaLnBrk="1" hangingPunct="1"/>
            <a:r>
              <a:rPr lang="en-US" dirty="0" smtClean="0"/>
              <a:t>Effective user ID  </a:t>
            </a:r>
            <a:r>
              <a:rPr lang="en-US" sz="2000" dirty="0" smtClean="0"/>
              <a:t>(EUID)</a:t>
            </a:r>
          </a:p>
          <a:p>
            <a:pPr lvl="2" eaLnBrk="1" hangingPunct="1"/>
            <a:r>
              <a:rPr lang="en-US" dirty="0" smtClean="0"/>
              <a:t>from set user ID bit on the file being executed, or sys call</a:t>
            </a:r>
          </a:p>
          <a:p>
            <a:pPr lvl="2" eaLnBrk="1" hangingPunct="1"/>
            <a:r>
              <a:rPr lang="en-US" dirty="0" smtClean="0"/>
              <a:t>determines the permissions for process</a:t>
            </a:r>
          </a:p>
          <a:p>
            <a:pPr lvl="3" eaLnBrk="1" hangingPunct="1"/>
            <a:r>
              <a:rPr lang="en-US" dirty="0" smtClean="0"/>
              <a:t>file access and port binding</a:t>
            </a:r>
          </a:p>
          <a:p>
            <a:pPr lvl="1" eaLnBrk="1" hangingPunct="1"/>
            <a:r>
              <a:rPr lang="en-US" dirty="0" smtClean="0"/>
              <a:t>Saved user ID     </a:t>
            </a:r>
            <a:r>
              <a:rPr lang="en-US" sz="2000" dirty="0" smtClean="0"/>
              <a:t>(SUID)</a:t>
            </a:r>
          </a:p>
          <a:p>
            <a:pPr lvl="2" eaLnBrk="1" hangingPunct="1"/>
            <a:r>
              <a:rPr lang="en-US" dirty="0" smtClean="0"/>
              <a:t>So previous EUID can be restored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Real group ID, effective group ID, used similarly 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84760" y="1240920"/>
              <a:ext cx="5594040" cy="352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7200" y="1230480"/>
                <a:ext cx="5611320" cy="35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823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Operations and IDs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Root</a:t>
            </a:r>
          </a:p>
          <a:p>
            <a:pPr lvl="1" eaLnBrk="1" hangingPunct="1"/>
            <a:r>
              <a:rPr lang="en-US" sz="2000" dirty="0" smtClean="0"/>
              <a:t>ID=0 for </a:t>
            </a:r>
            <a:r>
              <a:rPr lang="en-US" sz="2000" dirty="0" err="1" smtClean="0"/>
              <a:t>superuser</a:t>
            </a:r>
            <a:r>
              <a:rPr lang="en-US" sz="2000" dirty="0" smtClean="0"/>
              <a:t> root; can access any file</a:t>
            </a:r>
          </a:p>
          <a:p>
            <a:pPr eaLnBrk="1" hangingPunct="1"/>
            <a:r>
              <a:rPr lang="en-US" sz="2400" dirty="0" smtClean="0"/>
              <a:t>Fork and Exec</a:t>
            </a:r>
          </a:p>
          <a:p>
            <a:pPr lvl="1" eaLnBrk="1" hangingPunct="1"/>
            <a:r>
              <a:rPr lang="en-US" sz="2000" dirty="0" smtClean="0"/>
              <a:t>Inherit three IDs, except exec of file with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bit</a:t>
            </a:r>
          </a:p>
          <a:p>
            <a:pPr eaLnBrk="1" hangingPunct="1"/>
            <a:r>
              <a:rPr lang="en-US" sz="2400" dirty="0" err="1" smtClean="0"/>
              <a:t>Setuid</a:t>
            </a:r>
            <a:r>
              <a:rPr lang="en-US" sz="2400" dirty="0" smtClean="0"/>
              <a:t> system call </a:t>
            </a:r>
          </a:p>
          <a:p>
            <a:pPr lvl="1" eaLnBrk="1" hangingPunct="1"/>
            <a:r>
              <a:rPr lang="en-US" sz="2000" dirty="0" err="1" smtClean="0"/>
              <a:t>seteuid</a:t>
            </a:r>
            <a:r>
              <a:rPr lang="en-US" sz="2000" dirty="0" smtClean="0"/>
              <a:t>(</a:t>
            </a:r>
            <a:r>
              <a:rPr lang="en-US" sz="2000" dirty="0" err="1" smtClean="0"/>
              <a:t>newid</a:t>
            </a:r>
            <a:r>
              <a:rPr lang="en-US" sz="2000" dirty="0" smtClean="0"/>
              <a:t>) can set EUID to</a:t>
            </a:r>
          </a:p>
          <a:p>
            <a:pPr lvl="2" eaLnBrk="1" hangingPunct="1"/>
            <a:r>
              <a:rPr lang="en-US" sz="1800" dirty="0" smtClean="0"/>
              <a:t>Real ID or saved ID, regardless of current EUID</a:t>
            </a:r>
          </a:p>
          <a:p>
            <a:pPr lvl="2" eaLnBrk="1" hangingPunct="1"/>
            <a:r>
              <a:rPr lang="en-US" sz="1800" dirty="0" smtClean="0"/>
              <a:t>Any ID, if EUID=0</a:t>
            </a:r>
          </a:p>
          <a:p>
            <a:pPr marL="914400" lvl="2" indent="0" eaLnBrk="1" hangingPunct="1">
              <a:buNone/>
            </a:pPr>
            <a:endParaRPr lang="en-US" sz="1800" dirty="0" smtClean="0"/>
          </a:p>
          <a:p>
            <a:pPr eaLnBrk="1" hangingPunct="1"/>
            <a:r>
              <a:rPr lang="en-US" sz="2400" dirty="0" smtClean="0"/>
              <a:t>Details are actually more complicated</a:t>
            </a:r>
          </a:p>
          <a:p>
            <a:pPr lvl="1" eaLnBrk="1" hangingPunct="1"/>
            <a:r>
              <a:rPr lang="en-US" sz="2000" dirty="0" smtClean="0"/>
              <a:t>Several different calls: </a:t>
            </a:r>
            <a:r>
              <a:rPr lang="en-US" sz="2000" dirty="0" err="1" smtClean="0"/>
              <a:t>setuid</a:t>
            </a:r>
            <a:r>
              <a:rPr lang="en-US" sz="2000" dirty="0" smtClean="0"/>
              <a:t>, </a:t>
            </a:r>
            <a:r>
              <a:rPr lang="en-US" sz="2000" dirty="0" err="1" smtClean="0"/>
              <a:t>seteuid</a:t>
            </a:r>
            <a:r>
              <a:rPr lang="en-US" sz="2000" dirty="0" smtClean="0"/>
              <a:t>, </a:t>
            </a:r>
            <a:r>
              <a:rPr lang="en-US" sz="2000" dirty="0" err="1" smtClean="0"/>
              <a:t>setreuid</a:t>
            </a:r>
            <a:endParaRPr lang="en-US" sz="2000" dirty="0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0000" y="2379240"/>
              <a:ext cx="4976640" cy="2166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520" y="2368440"/>
                <a:ext cx="4990680" cy="21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8091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Setid bits on executable Unix file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Three setid bits</a:t>
            </a:r>
          </a:p>
          <a:p>
            <a:pPr lvl="1" eaLnBrk="1" hangingPunct="1"/>
            <a:r>
              <a:rPr lang="en-US" smtClean="0"/>
              <a:t>Setuid – set EUID of process to ID of file owner</a:t>
            </a:r>
          </a:p>
          <a:p>
            <a:pPr lvl="1" eaLnBrk="1" hangingPunct="1"/>
            <a:r>
              <a:rPr lang="en-US" smtClean="0"/>
              <a:t>Setgid – set EGID of process to GID of file</a:t>
            </a:r>
          </a:p>
          <a:p>
            <a:pPr lvl="1" eaLnBrk="1" hangingPunct="1"/>
            <a:r>
              <a:rPr lang="en-US" smtClean="0"/>
              <a:t>Sticky</a:t>
            </a:r>
          </a:p>
          <a:p>
            <a:pPr lvl="2" eaLnBrk="1" hangingPunct="1"/>
            <a:r>
              <a:rPr lang="en-US" smtClean="0"/>
              <a:t>Off: if user has write permission on directory, can rename or remove files, even if not owner</a:t>
            </a:r>
          </a:p>
          <a:p>
            <a:pPr lvl="2" eaLnBrk="1" hangingPunct="1"/>
            <a:r>
              <a:rPr lang="en-US" smtClean="0"/>
              <a:t>On: only file owner, directory owner, and root can rename or remove file in the directory</a:t>
            </a:r>
          </a:p>
          <a:p>
            <a:pPr lvl="2" eaLnBrk="1" hangingPunct="1"/>
            <a:endParaRPr lang="en-US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12480" y="2104920"/>
              <a:ext cx="1102680" cy="193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01320" y="2098080"/>
                <a:ext cx="1124280" cy="19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014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38200" y="1485900"/>
            <a:ext cx="1295400" cy="148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…;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…;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exec(  );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38200" y="125730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RUID 25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726113" y="13144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 err="1">
                <a:solidFill>
                  <a:schemeClr val="tx2"/>
                </a:solidFill>
              </a:rPr>
              <a:t>SetUID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726113" y="1543050"/>
            <a:ext cx="1295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726112" y="2686050"/>
            <a:ext cx="1436688" cy="2114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…;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i=</a:t>
            </a:r>
            <a:r>
              <a:rPr lang="en-US" sz="2000" dirty="0" err="1">
                <a:solidFill>
                  <a:schemeClr val="tx1"/>
                </a:solidFill>
              </a:rPr>
              <a:t>getruid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>
              <a:buNone/>
            </a:pPr>
            <a:r>
              <a:rPr lang="en-US" sz="2000" dirty="0" err="1">
                <a:solidFill>
                  <a:schemeClr val="tx1"/>
                </a:solidFill>
              </a:rPr>
              <a:t>setuid</a:t>
            </a:r>
            <a:r>
              <a:rPr lang="en-US" sz="2000" dirty="0">
                <a:solidFill>
                  <a:schemeClr val="tx1"/>
                </a:solidFill>
              </a:rPr>
              <a:t>(i);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1514185" y="1543051"/>
            <a:ext cx="4182555" cy="369332"/>
          </a:xfrm>
          <a:custGeom>
            <a:avLst/>
            <a:gdLst>
              <a:gd name="T0" fmla="*/ 0 w 2556"/>
              <a:gd name="T1" fmla="*/ 2147483647 h 841"/>
              <a:gd name="T2" fmla="*/ 2147483647 w 2556"/>
              <a:gd name="T3" fmla="*/ 2147483647 h 841"/>
              <a:gd name="T4" fmla="*/ 2147483647 w 2556"/>
              <a:gd name="T5" fmla="*/ 2147483647 h 841"/>
              <a:gd name="T6" fmla="*/ 2147483647 w 2556"/>
              <a:gd name="T7" fmla="*/ 2147483647 h 841"/>
              <a:gd name="T8" fmla="*/ 0 60000 65536"/>
              <a:gd name="T9" fmla="*/ 0 60000 65536"/>
              <a:gd name="T10" fmla="*/ 0 60000 65536"/>
              <a:gd name="T11" fmla="*/ 0 60000 65536"/>
              <a:gd name="T12" fmla="*/ 0 w 2556"/>
              <a:gd name="T13" fmla="*/ 0 h 841"/>
              <a:gd name="T14" fmla="*/ 2556 w 2556"/>
              <a:gd name="T15" fmla="*/ 841 h 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6" h="841">
                <a:moveTo>
                  <a:pt x="0" y="841"/>
                </a:moveTo>
                <a:cubicBezTo>
                  <a:pt x="42" y="758"/>
                  <a:pt x="0" y="474"/>
                  <a:pt x="252" y="343"/>
                </a:cubicBezTo>
                <a:cubicBezTo>
                  <a:pt x="504" y="212"/>
                  <a:pt x="1128" y="110"/>
                  <a:pt x="1512" y="55"/>
                </a:cubicBezTo>
                <a:cubicBezTo>
                  <a:pt x="1896" y="0"/>
                  <a:pt x="2339" y="22"/>
                  <a:pt x="2556" y="1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259513" y="2193132"/>
            <a:ext cx="228600" cy="42291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478713" y="2800350"/>
            <a:ext cx="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7478713" y="3886200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7730981" y="2959894"/>
            <a:ext cx="94448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7734420" y="3188494"/>
            <a:ext cx="9316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EUID 18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730981" y="3943350"/>
            <a:ext cx="94448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7734420" y="4171950"/>
            <a:ext cx="9316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EUID 25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3200400" y="28003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rw</a:t>
            </a:r>
            <a:r>
              <a:rPr lang="en-US" sz="2000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200400" y="3028950"/>
            <a:ext cx="1295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200400" y="40576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rw</a:t>
            </a:r>
            <a:r>
              <a:rPr lang="en-US" sz="2000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200400" y="4286250"/>
            <a:ext cx="1295400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726113" y="10858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18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200400" y="38290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25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4495803" y="3371850"/>
            <a:ext cx="1230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513570" y="3028950"/>
            <a:ext cx="11874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4476753" y="4457700"/>
            <a:ext cx="1230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494520" y="4081463"/>
            <a:ext cx="11874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3200400" y="25717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18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5600" y="932400"/>
              <a:ext cx="8104320" cy="3848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4800" y="919800"/>
                <a:ext cx="8125920" cy="38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167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summary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things</a:t>
            </a:r>
          </a:p>
          <a:p>
            <a:pPr lvl="1"/>
            <a:r>
              <a:rPr lang="en-US" dirty="0" smtClean="0"/>
              <a:t>Some protection from most users</a:t>
            </a:r>
          </a:p>
          <a:p>
            <a:pPr lvl="1"/>
            <a:r>
              <a:rPr lang="en-US" dirty="0" smtClean="0"/>
              <a:t>Flexible enough to make things possible</a:t>
            </a:r>
          </a:p>
          <a:p>
            <a:r>
              <a:rPr lang="en-US" dirty="0" smtClean="0"/>
              <a:t>Main limitation</a:t>
            </a:r>
          </a:p>
          <a:p>
            <a:pPr lvl="1"/>
            <a:r>
              <a:rPr lang="en-US" dirty="0" smtClean="0"/>
              <a:t>Too tempting to use root privileges</a:t>
            </a:r>
          </a:p>
          <a:p>
            <a:pPr lvl="1"/>
            <a:r>
              <a:rPr lang="en-US" dirty="0" smtClean="0"/>
              <a:t>No way to assume some root privileges without all root privileges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3960" y="2145600"/>
              <a:ext cx="6344280" cy="2673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88840" y="2135880"/>
                <a:ext cx="6369840" cy="26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131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20887</TotalTime>
  <Words>1005</Words>
  <Application>Microsoft Office PowerPoint</Application>
  <PresentationFormat>On-screen Show (16:9)</PresentationFormat>
  <Paragraphs>215</Paragraphs>
  <Slides>19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Module 4.3 </vt:lpstr>
      <vt:lpstr>Unix access control</vt:lpstr>
      <vt:lpstr>Unix file access control list</vt:lpstr>
      <vt:lpstr>Question</vt:lpstr>
      <vt:lpstr>Process effective user id (EUID)</vt:lpstr>
      <vt:lpstr>Process Operations and IDs</vt:lpstr>
      <vt:lpstr>Setid bits on executable Unix file</vt:lpstr>
      <vt:lpstr>Example</vt:lpstr>
      <vt:lpstr>Unix summary</vt:lpstr>
      <vt:lpstr>Weakness in isolation, privileges</vt:lpstr>
      <vt:lpstr>Weakness in isolation, privileges</vt:lpstr>
      <vt:lpstr>Access control in Windows</vt:lpstr>
      <vt:lpstr>Slide 13</vt:lpstr>
      <vt:lpstr>Identify subject using SID</vt:lpstr>
      <vt:lpstr>Process has set of tokens</vt:lpstr>
      <vt:lpstr>Object has security descriptor</vt:lpstr>
      <vt:lpstr>Example access request</vt:lpstr>
      <vt:lpstr>Slide 18</vt:lpstr>
      <vt:lpstr>Impersonation Tokens  (compare to setuid)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Lecture4: Secure System Architecture</dc:title>
  <dc:creator>cse</dc:creator>
  <cp:lastModifiedBy>Deepak Kumar</cp:lastModifiedBy>
  <cp:revision>121</cp:revision>
  <dcterms:created xsi:type="dcterms:W3CDTF">2016-02-01T11:15:45Z</dcterms:created>
  <dcterms:modified xsi:type="dcterms:W3CDTF">2017-02-02T02:22:51Z</dcterms:modified>
</cp:coreProperties>
</file>