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ink/ink49.xml" ContentType="application/inkml+xml"/>
  <Override PartName="/ppt/ink/ink58.xml" ContentType="application/inkml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47.xml" ContentType="application/inkml+xml"/>
  <Override PartName="/ppt/ink/ink56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45.xml" ContentType="application/inkml+xml"/>
  <Override PartName="/ppt/ink/ink54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ink/ink52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50.xml" ContentType="application/inkml+xml"/>
  <Override PartName="/ppt/ink/ink51.xml" ContentType="application/inkml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ink/ink48.xml" ContentType="application/inkml+xml"/>
  <Override PartName="/ppt/ink/ink59.xml" ContentType="application/inkml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46.xml" ContentType="application/inkml+xml"/>
  <Override PartName="/ppt/ink/ink57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ink/ink55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53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6" r:id="rId2"/>
    <p:sldId id="311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60"/>
  </p:normalViewPr>
  <p:slideViewPr>
    <p:cSldViewPr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0:31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13673 10810 949,'7'-15'12,"-1"7"-12,0 8-1,4 5 3,1 5-1,7 3 0,5 2 1,7 1-2,7 0 2,7 0-1,8-1-1,5 0 1,8 1 0,6-1 1,5 1 2,7 1 2,8-4 2,5 1-2,10 0-2,7-4 7,11 2-4,8-6 8,9 0 0,8-4 3,5 1 6,9-1-8,1 0 2,5-1-1,1 1-9,2-1 2,6-1-7,3 0-2,3-1 1,8-1-2,4-3 0,8-2 1,6-2 0,4-1 0,3-2-2,5-1 3,0-3-2,-1 2 2,-2-1 0,-3 2 11,-6-2 16,-4 1 13,-3 1-82,-10 0 197,-7 0-133,-2-1-4,-8 3 9,-3 2 8,-8 4-21,1 1-3,-8 1-6,-6 3-1,-2 2-5,-8 0 0,-7 4-2,-6 3-3,-6 1-22,-9 3-31,-6 1-43,-11-9-74,-12-5-190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1:23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8267 4894 546,'14'-23'6,"2"2"1,1 4 7,1 5 3,3 3-9,2 3-5,5 4 0,4 3-4,4-1 1,6 2 0,4 2 0,5 0 2,4 1-2,3-2 0,2 0 0,4 3 0,4 0 0,0-2 0,6 3 0,3-1 1,6 2 1,3-2-1,8 2 4,6-1 2,6-1-2,6 0 0,4 0-2,4 1 3,1-3 7,1 3 2,2 0 0,2 1 1,3-1-2,4 2-2,2-1-5,4-2 6,5 0-2,7-1-4,1-2 7,3 2-3,9-4-2,3 3 1,5-2 9,0 2-2,5-1-4,1 0 3,0 1-1,-1-1-5,5 1 3,-3 0 0,0-1 0,3 4 2,2-1-5,0 1-1,-1 0-3,8 1-1,0-2-5,4 0 1,1 1 3,2-3-4,0 1 2,-1-1 4,0-1-3,-5 0 5,-3-3 3,-2 2-7,-4-2 4,-8 0 1,-4 0 4,0-2-4,-6 1 4,-1 1-5,-5 1-8,-5 11 3,-7 5-3,-14-1-24,-12-10-142</inkml:trace>
  <inkml:trace contextRef="#ctx0" brushRef="#br0" timeOffset="4512.0064">13296 6117 728,'18'-26'2,"3"2"1,3 0 5,1 4 4,-2 2-3,0 2-3,-1 5 8,-4 4 0,-1 5 16,1 2 7,-2 6-2,4 4-8,0 3 0,5 3-11,2 1-3,7 1-8,5-4 1,7-2-1,9-3-3,6-6 4,5-3-2,6 0 2,5-7-1,2-1 0,3-2-1,3 0 3,2-1 11,3 2-2,2 1-2,4-2 6,2 2 13,5 1 13,0 3-3,5 0-12,-1 2-5,2 2-11,2 0-3,1 0-2,1 6-3,1 1-1,3 3-3,2-2-2,3 0 1,4-1-1,1-1-1,3-1 2,1-1-1,-1-2 0,1 2 4,-3-2 0,3-1 0,-3 0 2,0-1 6,-1 0-5,-2-4 4,-1 0-2,-1-5-6,-5 1 3,-3-3-9,-6 3 4,-8 1-2,-8 7-1,-15 0-46,-9 0-121,-20-11-191</inkml:trace>
  <inkml:trace contextRef="#ctx0" brushRef="#br0" timeOffset="7734.011">9854 7207 352,'-43'-2'2,"4"-4"1,3 2-1,3-2 3,5-2 13,4 0 31,2-2 16,4 0-10,4 2 12,3 0-6,4 3-12,1 0-6,3 2-9,3 2-13,3 1-17,6 2-8,8 3 6,5-1 0,6 0 0,8 0-1,7-1 0,6-2-1,9 2 2,6-6 0,6 3 2,9-5 10,8-2 8,5 1-7,5-1 10,5 1 3,7-1-9,3 2-4,4 2 3,4 3-8,3-1-1,4 1-5,4 0 5,2 4-3,5-2-1,3 1 2,4-1-4,6 0-1,3-2 9,3 0 9,8-1-6,-1-2 7,3 0-5,2 1-6,10-5-3,0 2 8,5-3 0,10-1 3,1 0 2,5 1-5,2-3-2,1 2-6,1 0 2,-2 3-4,-2 2 0,-4 2-5,-5 2 0,-2 0 1,-4 0 0,-1 2-1,0-1 1,3 0-2,1-1 3,-2 1-2,2-4 1,0 1-2,-3-3 7,-4 1-7,-1-1 45,-6 2-36,-6-1-4,-3 0 0,-6 1 1,-4 2 1,-4 0-2,-3 0-2,0 0 4,-1-1-5,-2 2 3,-4-3 1,-1-2 1,0 1-6,-6-3 5,-5-1 0,-4 0-1,-6-1 3,-8 2 1,-11 0 2,-8 4-5,-9 2-4,-12 5-1,-8 8-2,-13 1-5,-12-12-139,-9-18-283</inkml:trace>
  <inkml:trace contextRef="#ctx0" brushRef="#br0" timeOffset="12014.017">3668 9257 597,'0'-11'6,"2"2"-6,6-1 2,4 0-1,5-1 3,2 1-2,5 2 4,4 0 2,2 2 1,2 2-4,2 3 3,1-1 1,4 4-2,4 0-7,3-2 7,4 3 3,6-3 0,1 3 19,4-3-8,3 0 1,4 0 4,3 0-4,4 1-14,5 2 7,3 2-5,6-3-7,5 1 5,4 0-10,2-1 3,3 0-1,6-3 2,4 0-1,3-4-1,2 0 2,9-3-1,1 0 0,3-2 2,1 0 4,2 0 22,5-1-16,1 1-5,5 2 0,-3-1-5,6 1 2,0 2-4,2 0 2,0 1 0,-1 0 2,2 3 0,-3 0 1,4 1 4,-4 1-5,2 5 0,0 0-3,-3 2 0,2 1-1,-3-1 0,5 0 1,0-2-2,1 2 2,0-2-1,7-1-1,2-2 1,-2 0 0,-1 0 1,0 0 5,-1-1-5,2 0 1,-6 2-2,2 0 1,-2 2-1,2 0-1,-2 1 3,1 2-3,2 2 0,6-3 0,0-2 1,7 1 0,6-1-2,1-2 1,1 0 0,-1 1 0,5-1 2,-4-1-4,4 1-2,-1-3 8,7 2-4,-1-2-4,1-2 9,6-3-3,3-2-1,5-1-2,4-4 4,3 3 55,5-6-49,-4 1-3,-1 3 2,-2-1 6,-6 3-4,1 0 1,-10 4-1,-2 2-9,1 1 3,-4 1-3,-1 4-2,-1-2 2,2 3 1,-2 3-2,-1 3-2,-3 3 3,-8-2-5,-9-9-137,-12-14-290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1:55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 5536 407,'-7'-12'9,"2"1"-1,-1 3 1,4 1-3,-1 3 5,3-1 4,-1 3-4,1-1-2,0 3-2,1 0-5,3-3-4,3 2 5,0-1-2,3 0 0,0 0 1,-1 2-1,1 0-1,1 0-1,0 2 4,1 1-2,0 2 0,0 1 4,-1 0-1,4 2-2,-1 0 0,1-2-1,1 1 0,2 0 3,1-1-2,2-2-1,-1 3 3,3-1 7,2 1 1,1 0 1,2-2-6,2 4-1,-2-1-2,3-2-1,0 2 0,0-1-2,0 0 0,0-1 0,2 0 1,0 0-2,1-1 2,-1 1-4,0-1 6,1 0-3,-1 0 4,3 0 3,-2 0 2,2-1-7,4 1-1,-1 0-2,2-3 2,0 3 2,2-4-2,1 2 0,-1-2 5,1 0 12,0 0-3,-2-1-4,2 0-7,-1 0-4,1-1 7,-1-3-5,2 0 2,1 0-3,-1-1-2,-1 0 2,0 1 0,-3-1-1,-2-1-1,-2 1 1,2-3 1,-1 0 1,0 0 0,2-3 4,-1-2-4,1 0-1,-1-2-1,-2-1 1,-2-1-1,0 0 21,-4 1-16,-1-2-1,-4 2 5,-4 1-4,-3 0 1,-3 2-3,-1-1-4,-2 1 2,-2-4-1,0 0 0,1-1 0,-3-1-1,-2-2 1,-1 3 0,-4-1 0,-2-1 14,0 1 2,-4 2-2,-4-1-2,0 1-6,-2 0 1,-2 0-6,-1-1 0,-2-1 0,-1 2 1,-1-4-4,-3 3 2,0-1 1,-2-2-1,-2 3-1,-1 1-2,-3-2 5,-1 3-3,0 0 0,-4 1 2,3 1-2,-3 0 0,0 2 0,1 1 0,-3 0 0,-2 1 0,-2-1 0,-1 3 0,-5-4 1,-2 2-1,0-1 2,-3 0 5,1 2-1,1-3 1,3 3-4,1 1 0,0 1 2,1-1 1,-1 2-3,-3 1-2,1-1-1,-1 4 1,-4-1-1,3 1 1,-4 1-1,0 0 0,3 1 0,-1 3 1,4 1-1,0 1 0,4 2 0,0-2-1,3 0 1,2 1 1,0 0-1,1-3 0,2 2 0,3 0 0,-2 1 1,1 1-2,1 0 2,-1 1-2,0 1 1,1 0-1,2 2 3,1 0-2,2-1-1,3 1 2,3 0-2,0 0 2,5-1-1,2-1 0,2-1 0,2 2 0,1-2 0,1 2-2,-3 4 3,2 5-1,-2 2 0,2 3 0,0 2 0,3 3 0,1 0-1,2-2 1,1-1 1,1-1-2,0-1 0,0-1 1,4 1 0,1-2 0,4 0 0,-1 0-1,2-2 1,1-1-3,-1-1 2,3 1 0,-2-2 1,2-3 1,1 1-1,-1-1-2,5 1 3,-1-3-2,4 2 1,1-2-1,2 0 1,5-2-1,3 0 0,5-1 2,5 1-1,9 2 0,5 4 0,4 9-4,-3 2-97,-12-3-170</inkml:trace>
  <inkml:trace contextRef="#ctx0" brushRef="#br0" timeOffset="3552.005">1321 6222 485,'1'-12'6,"-1"5"13,3 0-10,1 2-4,0 1-3,2-1 0,1 1-1,-2 0-1,2 0 1,-2 0 0,2 0 0,-2 1 2,1-1-1,0 1 7,-1-1 8,1 1 1,1 0 1,1 0-4,0 3-2,2 0-7,2 0-2,2 0 0,3 0 0,3 3-2,0 1 2,2 0 8,1 0 4,2-2-4,1 1-4,4 0-4,6 0-1,1-1-2,5 1 1,3-2 0,4 3 1,0 0 1,-1 1-3,4-1-2,-1 1 2,-2 0 0,2 0 0,0-1-1,2-1 1,3-1 1,4-1 1,1-1 2,4 0 3,2 0 6,0 0-1,3 0 9,-1 0-10,2 0-4,2 1-5,1 3 0,0 2-2,-1 1-2,2 3 2,1-2-1,0 0 1,0-2-1,3-1 0,1-1 1,0-1-2,-2-1 3,2 1-1,-1-1-1,-1 2 1,-1 1-3,2 1 4,-2 1-4,4-2 2,-2 1 2,1 0-4,0-2 5,3 0-5,-2 1 5,3-2-3,1 1-1,1-1 3,-2 0 0,0-1 0,3-1-2,-2 2 3,4-1-6,-1-2 6,3 0-2,-2 0-1,0 2 1,-1-1-1,-1 0 1,-5 2-2,0-1 4,-2 1 3,-1 0 3,-4 0-2,0 0-6,-1-2 2,-2 1-1,1-2 3,-1 0-5,-3-3 2,0-1 1,-4 0 6,-2 0 14,-4 2-4,-1 0-5,-4 1-2,-2 0-5,-4 1-4,-2 1 0,-1-1 0,-3-1-2,0-1 0,-3-1 0,0-1 0,-4-2 0,-1-2 1,-3 1-1,-4 0 1,-4 2 1,-2-2 7,-2 4 16,-1 0-12,-2 0-8,-2 2-1,3 1-3,-3-1-1,-1 1 0,0 0 0,-3 0-1,-1 0 1,0 1 0,-1 0-1,-2 1 0,-2 0-2,0-2 5,-1 1-4,-1 0 2,-1-1-2,-1 0 1,0 0-2,1 0 4,-1 0 0,0 0-1,0 0 0,0 0 0,0 0 0,0 0 0,0 0 2,0 0 5,0 0 2,0 0 0,0 0 4,0-1-1,-1-1-4,1-2-9,-2 0 0,1-2 4,1-1-5,0 0 1,0 0 5,0-1-5,2-1-4,1 0 7,0-1-2,0 2-1,0 1 0,0-2 0,1 4 1,-1 0-1,0 2 0,1 3-2,0 0 2,0 12-6,-2 11 3,-2 13-1,-7 7-172,-17 4-83</inkml:trace>
  <inkml:trace contextRef="#ctx0" brushRef="#br0" timeOffset="17778.0253">4079 7538 731,'-33'-38'9,"2"4"-4,-1 4 0,-4 2-5,-3 3 3,-5 3-4,-5 3 3,-4 7-1,-6 2 2,-5 4 1,-5 3 0,-5 3 2,-5 0-3,-6 5-2,-2 1 0,-3-1 0,0-2 0,1-3 2,2-2-3,2-3 0,-1-5 1,0-2 0,0-3 4,1-1-1,-2 1 13,2-2-5,1 0-2,0 1-4,-1 1-3,-3 0 1,0 1 19,5 2-16,0 3 2,2 1 3,7 0-7,3 1-2,5 1 10,0 1 9,2 2-2,4 0-14,2 3-3,6-1-2,1 5 0,5 2 2,2 2-3,5 3 1,1 3-2,1 0 0,3 1 3,2 2-2,6 0 0,4 1 0,2 0-1,5 1 0,4 3-1,3 0 2,4 2-1,3 2 0,1 2 1,0 0-3,7 2 2,4 0 3,2 2-6,3-1 5,5 1-2,4-1 0,3 1-1,6-1-1,3-2 3,4-2 0,4-1 2,3-1-2,7-1 0,3 0 0,3-2 0,5 2 3,-1-2-2,4 2-2,0-2 1,3-3-1,4-1 2,4-1 2,7-1 1,5-1 2,4-3-2,2 0 3,1-3 3,4-2 1,1-2-7,-1-2 4,1-3-4,1 2-1,1-4 4,-1 2-6,-2-4 0,0 0 1,0-1-1,0-4 0,-3-2 1,-4-3 0,0-3-6,-2-4 7,-2-2-1,-2-2 3,0-4 11,-2 0-2,-4-3-3,-1 1-3,-5 2 6,-6-1-11,-9 2-2,-6-1 0,-10 4 0,-9 0-1,-10 0 2,-8 3-2,-7-2 0,-11 1 0,-3-3-1,-10 0 0,-9-6 0,-8-2 4,-6-2-1,-8-4-3,-7 0 1,-7-2 2,-5 3-1,-8 2 0,-8 3 0,-8 3-1,-10 4 0,-7 6 0,-9 5 0,-9 5 0,-6 4-3,-8 6 4,-2 3-1,-3 11 1,0 9-4,-3 14-17,-5 7-108,1 5-155</inkml:trace>
  <inkml:trace contextRef="#ctx0" brushRef="#br0" timeOffset="22670.0323">16993 7898 742,'18'-33'15,"4"1"4,-4 6 4,-3 10-7,-1 3-7,-1 8-6,-1 3-4,-1 2-1,4 2 0,3 3 2,5 3 0,4 1 1,5 0 0,7 1-1,3 0 0,6 0 1,6-1 1,4-2 3,6 1 5,3-2 3,5 0 3,7-2 8,6 0-1,10 0 2,5-2-3,7 1-5,6-1-6,3 1-2,2-1-1,-2-1-1,1 0-1,-1-1 0,-1 2-1,-2-4 4,1-2 2,-1-2-1,1-2 2,0-3-4,0-2 1,-1 0 2,-2-4-2,-6 2-3,-6-2-1,-7 0-2,-8-1-3,-13 0 1,-10-1 2,-11-1-3,-9-1 2,-11-4-2,-8 1 0,-7-2 1,-7-3-1,-6-1 1,-2-4-1,-5-2 1,-8 0 2,-5 0 0,-6 0-1,-7 0 2,-7 5-4,-10 3 3,-12 4-2,-11 2 0,-12 5-1,-10 3 1,-12 1-1,-9 3 1,-7 1-1,-7 3 1,-3-1-2,1 1 1,-1 1 1,2-2-1,4 3 0,-2 0 1,6 2-1,-1 1 1,0 1 14,-3 6 4,0 3-2,-1 3 1,-3 3-10,0 4-5,4 2-1,4 2-2,4 4 2,9 0-2,9 0 0,9-1 0,12 2 0,9-1 2,10-1-3,8-2-1,9 1 5,8 0-6,7-1 2,9 0 0,8 3-4,7 1 1,5 0-1,12 3 2,8 0 7,11 0-2,12 1 1,11-2-2,15 0 0,12-3 0,15-4 2,12-1-1,12-4 0,10-2 2,9-5-2,11-4 6,2-2 0,9-4 2,8-2 1,5-3 4,8 0-4,13 0-4,9 3-8,7 6 1,6-2-59,3-7-149</inkml:trace>
  <inkml:trace contextRef="#ctx0" brushRef="#br0" timeOffset="31583.0449">1212 8944 445,'-7'-7'3,"-2"2"1,1 1-1,-1 0 3,1 2 4,-2 0 17,1 2 6,0-2-8,0 4-5,0-1-7,0 0-2,2 1-1,0 0-3,0 0-2,3-1-1,-3-1 4,2 2 10,2-4 30,0 2-22,-1-1-5,2 0 11,-1 1 0,2 0-3,0 1-11,-1 0-13,2 1-4,-2-1-1,2 2 0,-1 0 2,1-1-2,0 0 2,0-2 0,0 2 12,0-3 31,0 0-8,0-2-12,1-1-19,3 1-4,1-2-1,1 1 0,2 1 0,-1 1 0,2 1-1,0 2 1,0 1-1,-1 1 0,0 2 0,-3-1 0,0 2-2,0-2 2,-1 0 1,-2-1 1,1-2-4,-1 0 3,0 0-1,-1 0 1,0-1-1,2 0 2,0-1-1,0 1 0,1 0 0,-1-1-1,1 1 0,-1 0 1,-1 1-1,1-2 1,-2 2-2,0-1 2,-1 0 2,0 0-3,0-1 3,0 0 32,0 0-6,-5 1-22,-2-4-3,1 0-2,-3-1 3,-1 1-4,-1-1 0,0 0 1,-2 0 1,0 2-2,2-1 3,-1 2 0,0-1 1,-1 3-5,2-2 4,1 2-2,-1 2-2,2-1 1,0 0-1,3 0 2,2-1-2,0 0 2,2 0 0,1-1 9,1 2-4,0-1-7,1-1 0,6 1 0,2-1 0,4 0 1,3-1 0,4-3 0,5 0-2,1 2 3,5 2-1,2 3-4,4 9 1,2 9 0,-5 3-71,-6-5-202</inkml:trace>
  <inkml:trace contextRef="#ctx0" brushRef="#br0" timeOffset="36544.0519">17800 8109 656,'-36'-18'-2,"0"-1"4,0 1 7,0 1 15,-3-2-21,-1 4-1,-4-2 0,-1 2-1,-5 1 3,-2 2 6,-3 0 3,-4 2-4,-4-2-1,-5 0 8,-3 2-16,-6-2 2,-3 1-1,-2-2 0,-2-1 0,-4-1-1,-2 3 2,0-1 6,-7 1 2,-1 0 3,-2 3-1,-5 0-4,-4 1-2,-4 2-3,-3 0 7,-5 3-7,-5 1 0,-2 1 0,-3 1 2,-3-2 6,-2 5 5,2-3 5,0 2-3,1-1-3,3 0-2,3-1-2,4 0-3,1-1 0,-1 0 0,-2 2 0,6 0 0,-1-1 0,0 3 6,2 2-3,-2 0-1,5 4-2,-1 1 0,2 0-5,4 4 1,1 1 5,8 3 11,4 1 6,5 2 8,5-1 1,8 5-1,5-2-1,3 3-14,7 3 0,5 0-6,6 0-5,5 2 2,6-1-3,9 1-6,8-1 2,11 1 2,8-1-6,8 2 1,14 0 0,11-2 5,13 0-3,15-3 2,10-3 0,12-1 1,12-4-1,6-4-1,10-1 0,6 0-2,2-4-1,4 2 2,1-2-1,6 2-1,1 0 1,8-3 0,2 1 0,4 0 2,9 0-1,7-2-2,6 0 2,3 0-2,4 0 1,5-1 3,4 1-3,-1-3 0,1 3 3,-1-3-1,-1 0 0,-2 0-1,-3-1 1,0-1-2,-3 0 3,-3 1-1,0-3-2,1-1-2,-3 0 6,-5-1-2,2-4-1,-5-2-1,-4 1 0,-8-2 1,-5-1-1,-8-1 0,-8-2 1,-12 0-1,-6-1-1,-9-4 1,-10 2-4,-10-5 3,-7 1 3,-11-2-2,-7 0 0,-7-2 1,-7 0-2,-8 0 1,-2-2 3,-6 0-4,-6-2 3,-7-2-1,-3 0-2,-10 0-2,-7-2-2,-11-1 0,-9-2 10,-10-1-4,-12-1-2,-15-1 4,-9 0-7,-14-3 4,-12 5 0,-11 0 0,-15 2-4,-9 2 4,-9 2 1,-7 3-2,-15 1 1,-2 3-1,-3 3 0,-5 4-1,-6 4 1,-2 4 0,-2 9-1,-10 9-2,-10 14-29,-14 19-28,-13 20-68,-14 13-57,-21 7-134</inkml:trace>
  <inkml:trace contextRef="#ctx0" brushRef="#br0" timeOffset="42776.0607">1611 10110 561,'2'-4'3,"3"2"-6,5 1 4,1 0-1,3 1 1,4-2 3,2 2 6,5 0 8,2 3 5,4 3 5,3 2-2,5 0-8,3 0-9,2 2-1,4-1-5,4-3 1,2 2-2,2-2 3,1-3-5,6-3 4,5 2-2,1-2 25,5-4-9,4-1 15,2 1 4,5 0-7,2 1-5,6 0-7,2 2-6,4 0-7,6 1-1,3 2-2,-2-1-2,2 1 2,1-1 0,2 1-3,2 1 3,1-2 1,4-1 7,3 4 2,-1-1 1,2 1-1,2-1-6,-1 2-1,1-1 0,0-1-3,-2 2 3,0 0 0,1-1 2,1 4 8,-2 0 5,4 2 7,1 2-9,1-1-7,-2 3-2,0 0 0,2-2-5,-1 1 0,-1-3-2,0-1-1,0-3 1,-1 1 0,-2-5 0,-2 1 5,-1-3 0,-4 0 7,-6-1 1,-3-1 1,-3 2-5,-2 0 3,-2 3-10,-2 5-2,2 6-2,-4 7-27,-8 1-92,-14-4-147</inkml:trace>
  <inkml:trace contextRef="#ctx0" brushRef="#br0" timeOffset="46788.0665">13639 9931 626,'6'-41'-32,"-4"5"44,0 8 11,-4 5-5,-1 6 4,-6 2 4,1 6 9,0 4 8,0 1-7,2 3-9,0 2-9,0 6-11,3 3-4,-1 2-1,4 4 0,-3 1-2,3 0 4,3-2-6,3 2 4,5 0-1,5-3-1,5-2 3,6-5 2,6 0 12,7-4 14,5 0 1,6-2-6,4 0-2,5 1 3,3 2-1,4 0 5,4 1-12,4 3-1,6 0-7,5 4-3,6 1-3,5 4-3,6-3-1,5 2-1,5 0 1,5-1 3,4-1-5,4-2 2,1 1-2,4 0 4,2-2-2,3 2 1,1 0-1,1-1 1,7 1-1,5 0 6,4 0-5,3 1 3,6-2-1,5 1 2,2-1 1,3 1-4,0-1 2,2 1 0,-3 2 0,-3 1 2,-1 0-1,-4-2 3,-4 0-1,-4 0 0,-2-2 3,-2-2-4,-2-1-7,-6-1 3,1-1 3,-2 1-7,-4 6 1,-9 2 0,-12 9-32,-10-3-84,-18-10-159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3:11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2888 8165 475,'12'-12'9,"1"2"7,5 3-3,3 0-3,4 2-3,3 2 3,2 2-1,3 0-2,2 0-1,1-1 2,4 3 2,3 0 1,3-1-3,5 1 3,3-1-2,3-1-3,4-1 7,2 0-3,5 2-1,1-2-3,2-1-1,5 1 0,1 2 4,4 0-1,0-3 0,2 3 3,2 2-5,-1-1 1,1-1-2,2 2-2,1-4 0,1 2 4,2 0 1,3-4 3,2-1-2,-2 0 3,2 0-2,2-1 0,2 2 3,1-2-5,4 0-3,0 3-2,3 1 0,0 2-2,1 0 0,2-2 1,1 4 0,0 0 2,2-2-1,-1 3-1,2 1 2,2 0-2,-1 1 0,2 0-2,1 0 2,0-1-2,0 1 1,1 1-1,1-1 2,0 0-2,-2-2 1,5 0-1,1-1 0,1 0 1,1-2-1,2 0 1,0 0-1,1-2 0,-3 2 0,-2-1 1,2 2-1,0 1 0,0 0 1,-1 3 0,4 0-1,1 3 2,5-2-2,0 2 1,2-1-1,2 0 0,3 0 1,0 0-1,0-1 1,-1 2-1,3 0 0,-1 0 1,0-2-1,-2-1 0,3 0-1,0-1 3,4 0-2,0-2 0,3-2 1,3 3-1,2-5-2,-1 2 4,-2-1-1,2 1-1,2 3 0,-3-2 0,-1 4 0,2 1 0,3 1 1,-1 0-1,-2 1 1,2-1-2,2-1 2,0 0-1,1-1 1,2-2-2,3-1 2,-1 1-1,-1 1 0,0-2 1,0 1-2,0 2 1,-3 2 0,-4-2 1,4 3-1,1-1 0,-1 2 0,-2 0 0,3-1 0,1-2 1,-1 1-1,-1-3 0,1-2 0,1 2 0,-4-4 1,-1 2-3,0-2 2,-3 1 2,-4 2-4,-4-1 4,-1 2-1,-2 0-4,-1 3 6,-4-2-3,0 0 0,1-3 0,2 3 1,-5-5-1,1 2 0,-1-2 1,1 0 3,-4-2-1,-3 2 5,-1 0-3,-5 0-5,-4 2 4,0-3-3,0 0-2,-1 1 2,2 0-1,0-3 3,4-1-5,0 0 3,0 1 2,0 2-2,-6 6 0,-9 10 0,-13 6-1,-14-1-71,-12-8-244</inkml:trace>
  <inkml:trace contextRef="#ctx0" brushRef="#br0" timeOffset="7092.0101">5136 10504 647,'2'-3'-10,"2"-1"8,3 2-2,4 0 2,2-1 5,1 1-3,3 0 3,4 0-3,0 1 4,1-1 0,1 3 8,1 0 4,3 4-4,1-1-1,3-1 0,3 2-4,2-2 0,5 0-2,4-3 1,5 0 2,3-2 0,5-2 5,4-1 0,2-2 1,4 1-1,0 0 3,3 3 6,2-1 1,4 3-8,2-1-4,3 1-1,2 0 2,6 0-4,5-1 4,1 1-3,4-1-2,1 2 2,3 0-1,-1-1-3,3 2 0,1 1-1,2-1 3,1 2-1,2 0 5,2 0-3,2-1 3,7 0 1,-2-1-1,6 0-4,4 1-2,-2 1 0,1 2-3,-2-1 1,1 2 1,3 1-1,-3 0-3,3-1 3,2 0-2,3-2 2,3-1-3,3 0 2,-2-3 3,0 1-5,0 1 9,1-2-3,2 1 1,2 2 1,2-2-5,3 0 2,1 2-2,2 0-2,-2-1 0,3 0 2,1 0-3,1 1 2,-1-2-2,3 0 0,3-1 1,-3 1-2,-4 1 4,0-1-4,0-1 1,0 1 1,-1 0 0,-2-1-3,1 1 3,3 1 0,-2-1-1,-2-1 1,3 3-2,0 0 3,3 0-2,-1-1 1,2 2-1,0-1 2,-2 0-3,-2 1 4,1-2-5,-2 0 2,-3 0 2,-4-2-4,0 3 3,-2-4-2,-1 1 2,-2-4 0,-1 2-2,3-4 2,1-1 0,2 0 0,-1-1-1,1 0 1,-3 0 1,-1 1 3,-4 1 1,-5 0-2,-2 1 1,-2 0-1,-5-1-1,-1 0-1,0 0 2,-2 0-2,1 1 0,1-2-2,-1 0 4,-1 2-3,2 0 2,1 0-2,0 2-1,-1 0 1,-2 2-1,0-2 0,-4-2 1,-2 2-1,-3-3 0,-4-1 1,-2 1 0,-7-3-1,-2 2 0,-5-2 1,-3-1 1,-2 0-2,0 0 8,-2-2-5,2 2 3,0-2-3,-4-1-5,-3 3 6,-1 2-3,-4 3-1,-3 5 1,-7 8-1,-6 7-5,-6-5-116,-8-12-204</inkml:trace>
  <inkml:trace contextRef="#ctx0" brushRef="#br0" timeOffset="11694.0166">7940 11835 617,'32'-24'18,"7"2"-3,7 5-11,6 3 5,5 1 1,6 4 3,5 2 13,4 4-9,5 1 4,7 2 4,4 0-8,5 3 1,8 4-5,6-2-6,5-1-2,7 2-4,7-2 2,8-1 0,5-3-3,9 2-1,9-2 5,4-2 4,4-3 7,8 3 4,6-2-6,3-1-2,2 1 0,8-2-2,1 0-1,4 0 2,2-1 0,5-1-4,1 0 5,4-1 1,3 1-2,1 1-1,0 1 1,4 2 2,0 2 4,-2 2-1,3-1 0,1 3-6,1-1-2,2 2 1,1-3-4,1 4-2,0-1 1,0-2-2,-1 3 1,-4 2 0,0 0 1,-5 1 5,-3 1 6,-3 0 1,-3 2 4,4-2-9,0 1-2,2-4 4,5 0-1,2-3 0,3-1 0,0-1 5,4-4-3,-2-2-3,-3-1 0,-3-2-1,-6 1 0,-7-2-2,-8 0 3,-12 1-1,-6-3 0,-6 4 0,-12 0-4,-6 1-2,-3 3-1,-3 2-1,-6 4-1,-4 6-15,-4 4-54,-9-5-101,-10-7-218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3:32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12235 3574 1023,'-6'-32'5,"-1"5"0,-3 2-4,-4-3-1,-5 4 0,-7 1 0,-6 0 0,-9 3-1,-7 0-2,-9 3-1,-5-1 0,-7 1 1,-6-5 1,-4-3-1,-2-1 4,-2-2 0,-5-3 1,-1 1 4,-1 2 17,-5 5 12,-3 5 2,0 4-7,-4 7-8,-2 5-8,0 2-7,-2 6-5,0 3 2,3 2-2,2 1 0,2 5-1,2-3 0,6 6-1,-2 1 3,4 5 13,6 3-11,4 2 3,9 7 0,7 2 0,10 2 0,11 2 1,8 2 2,11 3-5,10-2 4,7 6-2,6-2-3,11 5-2,5 3-3,8 2 2,6 3 0,4 4 0,7 5 1,2-1 3,7 3 10,5 2 13,7-2-18,8-5 6,10-4-1,9-6 7,10-8-4,9-7-7,10-8 3,4-8-8,5-6 0,6-3 0,3-8 3,0-2-1,1-6 2,-3-2 1,-3-1-5,-3-8-3,-1-6-4,-1-8 1,-2-4 2,0-7 0,-2-6 0,-5-5-2,-4-6 2,-7-2 2,-8-2-1,-10-5-2,-10-2 1,-9-1 0,-14 0-4,-11-3 9,-13 0-10,-13-1 0,-14 0 5,-7 0 1,-12-1 3,-14 1-5,-5 0 1,-10 1-2,-9 0 1,-5 4 4,-6 2-1,-7 4 3,-7 3 3,-3 3 2,-9 3-2,-7 5-9,-8 4 3,-11 7-2,-13 7-1,-11 10-2,-16 12 4,-16 15-7,-13 23 2,-11 25 0,-15 24-42,-14 22-80,-15 7-182</inkml:trace>
  <inkml:trace contextRef="#ctx0" brushRef="#br0" timeOffset="7132.0101">17291 5220 874,'-21'-36'4,"3"1"9,1 5 0,2 3 2,-3 0-1,-1 3-9,-3 3-2,-3 4 0,-5 2-1,-3 3 0,-4 4-1,-3-1 0,-3 3-1,-3-1 3,-3 0 0,-3-2 1,-3 1 2,-3-1 2,-7-1 4,-4 1 2,-6-1 3,-9 3 4,-7 2-4,-6 2 2,-6 3-3,-6 0-3,-5 0 0,-4 3-6,-3 2-2,-5-1 2,-1-1-4,-2-3-3,-4 0 4,-1 0-3,-4 0 3,-6-3 0,-3 1-3,-4-1 0,-1 1 1,-6 0-1,-4 1 2,-4 1 6,-3-1-3,-1 2 10,-6 3-10,0-1 5,0 0-5,-1 0 0,0-3 0,-2 0 1,6 0 0,-5 0-3,4-3 3,1 2-6,2 0 5,-4-1-5,1 2 6,5 0-5,-3 0-2,0-2-1,3 2 1,5-2 3,3 0-4,1 0 4,6 0-3,4 2 1,4 0 0,3 0-1,4 4 1,6 5-1,7 0 0,5 3 0,5 4-2,7 4 2,7 4 3,3 3-4,8 2 2,8 4 0,9 2 0,10 1 0,10 0-2,12-1 2,11 0-2,9 2 0,8 1 0,10 4-1,5 1 1,12 2 3,8 3-3,9 4-1,10 1 4,10 3-5,11 2 4,11 1-1,11-1 0,14-1-1,9-2 2,11-3-2,10-6 1,10-4 0,12-4 3,5-2-4,8-5-1,7-4 5,6-2-3,7-1 0,2-4 0,5-1-3,8-3 6,4-2-6,4 0 7,5-2-6,4 0 3,3 0-2,2 1 2,3-1-1,0 1 1,2-3 0,0-1-1,0-6 0,0-3 0,0-1 0,-1-10 0,-2-5-1,0-4 1,-2-3 1,-3-7 0,-5-4-2,-4-1 3,-7-6-3,-4-2 4,-10-4-3,-9 0-3,-6-5 4,-11-1 0,-11-2-1,-10-1 1,-11 1 0,-11-4-1,-10 1 0,-14-4-2,-10 1 3,-17 1-1,-12 1 2,-14 1-3,-15 3 0,-14 2 1,-13 1 1,-10 1-1,-12 3 2,-10-2-3,-11 1 2,-6 3 0,-5-4-1,-9 4 3,-8-1-2,-7 2-3,-9 3 3,-10 3-5,-6 4 6,-11 10-7,-11 11-7,-15 13-40,-13 9-52,-21 11-129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3:46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 3298 1112,'-22'-6'-42,"6"5"62,4 1 7,7 0-10,5 1 2,0 6-9,6 7-18,5 11 14,0 18 7,2 20 20,-2 27 18,-1 24-13,-3 23-15,0 16-9,-3 4-9,-1-1-3,2-16-5,0-21-4,3-28-51,-2-33-96,-6-33-366</inkml:trace>
  <inkml:trace contextRef="#ctx0" brushRef="#br0" timeOffset="1142.0017">2060 6438 584,'-11'-22'41,"1"1"46,0 3-13,2 1-19,-1 4 2,1 4 3,-3 5-23,0 4-25,-1 14-5,0 8-4,2 16-2,-1 16-3,5 14 11,5 14 2,7 17-2,15 17-6,8 14-1,8 2-9,-2-9-206</inkml:trace>
  <inkml:trace contextRef="#ctx0" brushRef="#br0" timeOffset="25592.0365">3468 7737 1010,'-25'-17'7,"3"3"-2,2 4-3,2-2 9,-2 1 2,0 2-3,-3 1-6,-2 3 2,-5 3-4,-6 3 0,-4 3 1,-5 5-1,-7 5-1,-5 2 1,-4 0-3,-5 4 6,-3-1-2,-2-1 12,-3-1 11,-2-1 12,0 0 39,2-3-11,5 1 0,4 1-25,8 0 1,9 2-8,3 1-11,8 3-15,3 0-4,5 4-3,4 1-1,3 6-1,4 3 1,-1 9 3,2 9-5,1 8 1,1 14 3,-1 14-1,0 10-3,0 11 2,0 9 2,-1 9 2,3 8 1,-2 2 3,4 6-11,0 4 9,5 2-5,2-3-1,0-3 2,3 0-3,0-3 4,1 0-8,1-5 7,-4-2 0,1-6-2,-1-4-1,-2-10 5,2-10-5,0-10 1,1-13 5,3-12-5,0-11-1,0-9 3,0-8-2,5-7 24,0-1-13,4 1-3,-1-1-5,1 5 4,0 1 1,1 4 11,1 3-5,2 1-12,3 0-1,3-1 5,4-6-7,5-4 0,4-6 4,6-5-8,4-6 5,4-6 2,5-2 1,3-2 3,4-1 2,4 1 6,7 0 8,10 2-9,8 1-4,18 0-8,24-2-3,16-7-22,14-19-162,0-25-277</inkml:trace>
  <inkml:trace contextRef="#ctx0" brushRef="#br0" timeOffset="31864.0454">8735 9399 725,'-11'-3'-2,"1"-1"8,3 1-3,6 1 4,1 0-1,2-1-3,9 0-7,2-4 5,7 0 2,5-2-1,3-2-1,2 2 0,1 0 1,1 3-2,-2 1 6,1 2-2,0 2 6,3 1 2,1 0 1,1 3-3,4 1 5,5 1 6,3 1 2,6 0-9,2 1 1,6-1-8,7-1 4,4 0-4,2-3 4,6-2-2,4 2 4,4-2 5,1-3-5,3 1 0,1 0 0,3-1-1,2 0-2,0 3-4,4 0 0,4-1 1,5-2-8,0 0 17,3-1-14,3 0 4,2-2-2,3-1 0,-1 0 0,1-1-2,2-1 1,1 0 1,1-1-6,0 0 17,1 1-12,1 1 0,-3 2 5,-1 3 0,-5 0 0,2 2-2,-1 2-1,2 1-1,3 0-2,0-1-1,4-1 2,1 0-3,3-1 2,0 1-1,-2-4 4,-1 1-6,-2 0 2,-3 1 4,-1 1-2,-2 1 7,0-2 0,0 5 3,0-3-5,2 4-4,-1 0-2,2 2 0,1-3-1,-2 4-1,-1-2-2,0 0 3,-5 2 0,1-2-1,-4-2 1,2-1-2,0 1 3,-2-5-1,1-1-1,-1-3 1,-1-3 4,2 0 2,1-2 6,3-1-1,2 1-4,2 1 1,-1 0-4,0 4-8,-2 3 7,-2 3-6,-4 5-12,-6 9-61,-9 1-49,-11-4-105</inkml:trace>
  <inkml:trace contextRef="#ctx0" brushRef="#br0" timeOffset="53182.0756">7569 11033 401,'-5'-13'4,"1"2"5,2 1 7,2 0 3,0 1 15,1 0-4,5-2-5,1 1-12,3 3 6,2 0 15,3 4 3,3 1-22,1 3-8,5 3-1,3 5-4,4 1-1,4 0-2,3 1 3,5-1-3,4-2 4,5-1-2,6-2 0,3 0-1,5-1 2,7-1 1,1-1 19,7 0-5,5 1-5,4-1-2,4-1-1,7 1-3,5-2 0,5 1-1,8-1-1,3-1-1,8-2 1,4 0-1,6 1-1,4 0 1,3 0-2,3 2 4,2-1-2,6-1-3,4 0 3,3 0-1,5-1-2,4-1 1,6 1 1,2-2 2,3-1-1,5 1 5,0 0-2,5-1-2,1 0 5,4 1 7,-1-1 6,1 1 3,4 1-15,-4 1 1,0 1 7,2 2-3,-3 0-3,-1 2-2,-2 3-2,1 2-1,-1 1-6,-3 1 4,-2 1-7,-2 0 3,-4 2 2,0-4-3,-4 0 1,-2-1-1,-4-1 0,0 0 2,-4-1-1,-3 1 1,-2 1 9,-2-1 4,-5 1-3,-2 0-6,-2 2-2,-4-2-1,-5 2-2,-7-1 0,1 1-1,-9-2 1,0 0 0,-3-1 0,-6-1-2,0 0 3,1-2-2,-5 1 1,-2-1 9,-2 0 10,-2 1-10,-3 1-3,-4-1 0,-7 1-5,-3-2-1,-9 3 0,-7 2 0,-6 2 0,-9 5-2,-7 0-1,-9-4-25,-9-13-292</inkml:trace>
  <inkml:trace contextRef="#ctx0" brushRef="#br0" timeOffset="56563.0804">6018 12341 524,'14'-8'4,"-3"1"3,2 0 0,1 3 7,0 1-7,3 1-9,1-2 5,4 0 1,3 0 3,0-1-2,2 0 9,-3-1 11,4 2-2,0 0 14,2 0-32,-1 1 40,4 0-11,2-2-25,2-1-2,2 0 0,2 1 22,6-2-20,0 2 1,5-1 3,3 2 1,3 1-9,4-2-1,3 2-4,1 2-2,3-1 10,0 2-5,5 0 1,-4-2-4,2 4 3,0-1-2,2 1 0,-3 0 0,-3 2 1,2 0 1,-1 1 2,1 1-7,-1-1 9,3 3 2,2 0-5,2 0-3,2 0 2,-1 3-2,5-3 3,2-1-3,2-2 1,1 0 0,3-3 0,3-1-1,1-1 0,-1-2 1,4-2-1,-1 1 3,-2-1 38,2 1-28,1 2-9,-2 1 0,0-2 2,-1 3 1,2 0-3,-1 0-2,0 1 0,2-1 1,-1-4 18,1 3-15,-2-1-2,0-1 2,-1-1 1,-1 2 3,-3 0-6,-4 0 5,-5 2 2,-3 0 2,-5 1-1,-2 0 3,-5-1 3,-4 0-4,-4-2 13,-3-4-4,-3-2-11,-2-1 15,0-3-13,1 1-2,2-2-8,3 1-4,6 2 3,4 5-7,5 5-2,0 10 3,-8 17-38,-19 15-126,-29 9-80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4:57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5986 12929 791,'9'-22'-6,"7"4"8,3 5 5,4 6-4,5 5-4,6-1 0,0 6 3,4 4 1,3 2 3,4 3 1,4 1 1,6 1 9,3-1 3,8-2-8,3-3 4,7-3 0,5-3-6,4 0-6,5-4 33,7-3-17,8 0 0,4 3-4,5 0-1,4 2-9,3-1 4,1 4-7,-1 1 0,4 0-1,-1 1-2,-2-2 0,-1 0 2,-2 0-2,-4-2-2,-5 2 7,-6-4 1,-2 0 15,-7 0-4,-2-3-1,-4-1-1,-6-3 2,-3 0-4,-1-2 3,-6 2-4,-4 0-6,-5 0-4,-3 5 1,-4 3-3,-5 2-9,-2 8-52,-8-1-87,-11-4-159</inkml:trace>
  <inkml:trace contextRef="#ctx0" brushRef="#br0" timeOffset="9432.0133">9057 4638 876,'-41'-37'-74,"-2"-2"7,3-6 110,5 3-37,-4 1-4,-1 2 6,-3 3 3,-6 4 22,-5 4-24,-6 6 1,-6 0 11,-5 5-15,-3 0-4,-3-1-1,0-1 7,-4 1 5,2 0-1,-6 1 6,-6 2 9,-5-1 6,-6 4-8,-5 5-4,-6 2 8,-4 5 16,-3 1-21,0 9 6,0 4-5,0 4 1,5 4-22,-1 7 8,8 4-5,0 4-2,5 7 4,2 5-11,1 6 4,3 5 0,1 3-2,-1 7 1,1 4-1,1 3 2,3 9-3,3 6 7,3 6-5,2 8 0,2 3-1,6 7-2,0 3 6,3 5-5,3 3 3,3 2 1,1 3 7,2 5 6,1 5-3,2 4 5,2 2-4,4 4-8,5 2 3,3 0-3,7-6 3,5-6-1,7-7 4,5-7 13,4-3 9,3-7-19,4 2 9,1 5 2,1 4-3,3 8-3,1 1-6,0 5-1,4 1-1,3-3-9,6-6 3,12-10 0,7-8-2,11-12-8,11-10 11,8-11-3,9-7-1,8-4-4,7-4 4,5-2 1,4 0-5,5-1-1,3-1 1,3 0 5,1-2-2,6-5-5,4-3 2,8-6 2,5-8-2,10-8-1,5-8 5,11-7-3,2-9 0,2-7-2,3-4 5,1-3-5,-1-7 6,-4-2-5,-1-2-4,-3-2 9,2-2-2,-6-7-4,-3-3 4,0-9-2,-1-7 1,0-10-2,0-9 1,2-8 4,0-10-6,0-6 4,-3-10-5,-2-4 6,-3-7 0,-3-8-5,-6-4 5,-7-3-3,-6-2-2,-7-5 3,-6-1 0,-6-3-2,-11-4 0,-5-6 0,-6-2 0,-8-1 3,-9-1-1,-8 3 1,-12-1-8,-11 3 7,-10-3-5,-10 0-4,-6-4-6,-15 0 5,-7-3 9,-10 3-3,-7 2-1,-8 3 8,-5 1 0,-6 1-1,-5 1-6,-5 4-1,-5-1 9,-7 4-1,-4 2-2,-4 2-6,-5 4 4,-1 1-5,-4 4 15,-4 6-11,-1 5-3,-1 5 6,-6 13-4,-5 7 2,-8 13 3,-9 14-10,-9 13 7,-10 18-6,-10 16 2,-7 17-4,-7 22-1,-6 21 3,-10 21-23,-4 27-21,-6 30-39,-18 30-48,-26 31-137</inkml:trace>
  <inkml:trace contextRef="#ctx0" brushRef="#br0" timeOffset="15396.0219">13316 11606 438,'0'-17'5,"5"-1"11,2 0 23,0-1-9,2 1-8,-3-1-3,3 2 3,-4-1 7,0 4 11,-2 2 19,-3 6-9,0 5-9,-4 5 3,-9 14-28,-3 16-14,-8 14 23,-5 16 8,-6 18-9,-4 12-12,-2 11-3,-2 9-7,-1 4 2,-1 1-4,-1-5 3,4-6-2,1-12-3,2-16 7,5-14-3,6-17 0,8-16-3,3-11 1,9-11 0,6-10-37,3-7-80,4-13-119</inkml:trace>
  <inkml:trace contextRef="#ctx0" brushRef="#br0" timeOffset="16086.0229">13347 12293 589,'-13'-5'-12,"3"2"16,2 1 24,2-2 10,3 1 27,1 3 1,1-1-7,3 0-12,5 3-33,3 3 10,3 2 4,4 2-9,2 1-11,2-1 0,2 0-7,0-4 1,-1-3 0,1-4-1,1-3 0,1-8 1,-1-6-1,0-5 1,-2-3-5,-1-3 6,-4-3-2,-3-1 0,-4 3-1,-6 2-1,-4 5 2,-1 5-1,-8 4 3,-5 5 6,-4 6-2,-2 4-3,-4 9-3,-2 8 7,-3 11 2,2 12 13,-2 7 4,4 9-4,1 3-9,5 3-2,7-4-6,7-7-2,7-5-4,9-10 1,7-8 4,8-7-3,6-5 8,3-5-3,2-3-2,3-4-3,3-4-4,0-5-20,5-8-28,-2-9-66,-1-10-80,-3-9-406</inkml:trace>
  <inkml:trace contextRef="#ctx0" brushRef="#br0" timeOffset="16376.0233">14181 11702 1179,'-22'12'-61,"-1"13"58,-3 18 9,0 12-3,2 11-3,-2 7 0,2 7 6,3 4-5,0 0-4,0 3 0,0-1 10,2-6-8,1-8-6,1-8-7,2-8-21,3-11-25,1-11-6,2-14-87,0-16-101</inkml:trace>
  <inkml:trace contextRef="#ctx0" brushRef="#br0" timeOffset="16826.0239">13736 12353 1142,'0'-14'-17,"5"2"23,4 7 21,10 4-16,9-1-7,9 2-6,8 0-5,7-1-34,3-4-31,2-2-14,-1-6-39,-4-2-2,-7-2 27,-4 0 91,-9-2 11,-4 0 27,-8-2 45,-5 1 5,-5 3 7,-4 1-11,-6 1 10,0 3-22,-5 3-43,-6 3 11,-1 4 0,-6 4-4,-2 5 0,-4 10 0,0 6-3,-3 6-1,2 6-5,2 1 4,3 5-8,5 0-4,7-1-11,6-2 9,4-2-1,8-3-5,11-4 0,3-5-1,7-3 1,3-4-4,5-9 3,6-5-1,0-4-52,4-12-35,0-9-56,-3-13-138</inkml:trace>
  <inkml:trace contextRef="#ctx0" brushRef="#br0" timeOffset="17206.0245">15231 11520 1158,'-16'1'-18,"-5"18"20,-6 17 4,-3 13 6,-7 16 17,-6 15-9,-4 10 1,-6 14-3,-2 10-5,-5 16-3,-3 6 8,-2 9-8,3 5-7,4-4 2,5-9-7,8-19 1,11-17-39,9-23-18,11-18-30,7-24-40,6-20-84</inkml:trace>
  <inkml:trace contextRef="#ctx0" brushRef="#br0" timeOffset="17776.0253">15442 11901 1170,'-48'9'2,"-1"13"10,4 6 25,1 5-29,5 1-6,4-1-3,8-3 4,4-3-3,6-4 1,3-6-2,5-5 1,3-2-2,1-4 0,3-4 3,-1 0 0,3-1-1,0 0 1,0-1 0,6 1-2,5 0 3,2 0 0,5-1 3,3 2 16,3-1 2,1 5-5,1 4-4,-4 2-3,-1 4-3,-2 2-3,-5 4 0,-5 0-4,-6-1 2,-1-1-2,-9 0 2,-5-2-2,-5-3 4,-4-3-5,-3-2 4,-2-1-2,0-5 5,2-3 2,2-1-1,6-1-4,4-2-3,8 0-1,4-1-3,13-2-58,9-1-95,8-5-23,4-8-125</inkml:trace>
  <inkml:trace contextRef="#ctx0" brushRef="#br0" timeOffset="18976.0269">15800 11687 1274,'-15'-26'-31,"2"8"34,3 13 26,3 7-25,1 12-5,-1 17 1,-3 14 2,-1 18 2,-4 12 6,-2 12 2,0 4-8,-1-1-2,2-8 2,2-10-6,2-14 4,5-17 3,2-13-3,3-12 1,0-13-1,5-8 3,4-12 30,2-7-15,2-7-14,5-4 3,-1-3 8,0 3 9,0 4-3,-2 5-4,0 7-6,-2 6-1,3 6-4,-2 6-9,2 3 1,1 7-2,3 5-2,0 2-2,0 3-5,1 0-9,0 0-2,1-3 2,-1-3 1,2-4 3,2-5 3,-1-4-26,1-1 0,2-6-4,0-3 4,1-5-12,-1-4-9,-2-3 5,2-6-6,0-2 8,-2-3 16,-3-2 26,-3 5 12,-3 2 2,-6 7 26,-3 4 33,-3 9 20,-5 7-16,-6 5-12,-4 13-19,-4 8 4,-3 8 3,-1 8-20,-2 3-14,3 2-3,4-4-5,4-5-1,4-8 0,5-7-7,2-10-6,1-5 10,2-7 3,4-9 1,3-6 2,1-7-3,3-5 7,3-4-6,0-1 4,-1 2 7,-2 5 8,-3 6 7,-3 7 8,0 5 6,0 6-12,-3 6-28,2 6 1,4 4 2,0 5-5,3 3 3,1 3-3,2-1 0,1-3-9,1-5-21,5-5-21,1-8-16,4-5 3,-2-7-12,3-9-14,-1-1-6,-5-5 44,0-1 32,-4-4 19,-2 0 3,-3 3 0,-2 2 9,-5 3 42,-3 5 31,-3 5 5,-2 8 16,-4 2-48,-6 12-10,-1 7-20,-4 8 11,-3 7-13,1 4-13,0 4-6,2-4-5,4-3 1,3-6 1,6-6-2,3-7-1,0-7-3,2-6-3,8-4 2,2-11 6,5-7 2,3-8 1,2-5-1,-1-6-2,-1-5 5,-2-6 2,-3-4-6,-4-3 1,-3-5-3,-3 2 0,-5 0-4,-5 6-1,-7 9 7,-5 8 0,-6 12-3,-5 12 2,-4 10-3,-5 11-3,0 14 4,0 9-3,2 10 0,2 8-29,7 0-84,6-5-80,9-9-131</inkml:trace>
  <inkml:trace contextRef="#ctx0" brushRef="#br0" timeOffset="19888.0283">16881 11972 1271,'-14'4'-13,"-4"9"104,-4 9-6,1 8-63,-4 4 2,2 7-9,6 0-9,2 1-6,5-6 2,7-5-1,3-5-3,4-8 0,3-6-5,3-5-5,0-6-7,1-2 15,0-9 2,-1-3 3,5-6 1,-3-4-1,1-3 1,0-2 0,0-3-1,0 0 1,-1 1-1,-2 0 2,1 4-2,-2 3-1,0 1 0,0 5 0,1 3 1,0 2-3,3 3 0,1 3-2,3 2-6,0 4 3,0 2 3,3 2 3,-5 8-1,1 3 5,-4 7-2,1 2-1,-2 5-2,-2 2 5,-1 1-1,-2 0-2,0-3-2,-1-3 3,-1-7 0,-1-4-1,0-2 0,-2-7 0,-1-1 0,1-4 0,-2-2 2,0-2 2,-1-6-3,1-3 0,2-3 1,6-3-2,4-4-3,2-1 2,4 2 1,3 1 0,0 2 2,2 2-2,-2 7 0,-2 4-1,-1 5 0,-3 5 0,-4 11 0,0 4 0,-3 3 3,-1 2-5,1-1 3,0 1 1,0-7-1,0-3-2,2-5 2,-4-2-2,2-4 2,-1-3-1,-2-5 4,3-7-2,1-4 2,1-6-2,0-1 2,0-7-2,-1-3 1,1 1 1,-2-2-2,-1 1-1,-1-2 1,1 0-1,1 2 1,0 2-1,0 0 0,2 6 6,0 2 2,4 3-3,5-1-3,5 3-1,6-2 1,7 0-1,6 0-2,6 1 6,3 4 1,2 2 0,0 5-4,-1 7-3,-1 2 0,-4 11-6,-6 6-66,-6 1-121,-11-2-112</inkml:trace>
  <inkml:trace contextRef="#ctx0" brushRef="#br0" timeOffset="21628.0308">12368 13173 1249,'23'2'-137,"14"-1"107,13-1 95,17-2-49,12-8-10,14-4 1,11-4 2,9-4-5,9-2 3,10 0 16,4 0 1,8 0 0,7 0 10,6 2 4,7 0-10,3 3-1,7 2-6,8 0-4,3 4-1,6 3-4,3 2-4,3 2-3,0 0-2,1 3-1,-3 0 1,-2 1 4,-4 0-3,-2 0 1,-8 2 5,-6-1 3,-6 3 2,-5-1-11,-8-1 2,-11 4-2,-7-1 0,-11 2-2,-9-2-1,-14 0-1,-10-1 2,-10-1-2,-10-4 1,-11-6-1,-5-4 3,-8-5 2,-6-6 6,-5-2 3,-5-7 7,-1-3-9,-5-5 7,-5-5-15,-1-2-2,-3-4 1,-2-3 1,-5-3-5,-2 0 3,-5 1-1,-2-2 0,-5 0-1,-5-1 1,-5-3 1,-4-2 0,0 2 5,-3-2-4,-1 0 7,0-1-6,2 6 16,2 2-13,1 3 2,-1 5-2,2 2-2,-1 7 1,-2 2-1,0 3-2,-7 2-4,-5 2 1,-2 2 2,-8 2 0,-6 1-5,-6 2 4,-4 5 0,-5 2-1,-6 3 1,-3 4 0,-6 2 0,-9 7-2,-3 2 2,-9 0-2,-5 7 2,-11 2 0,-3 1-2,-6 3 1,-5-1 1,-7 0 0,0 0-2,-9-4 1,-2 1-1,-3-1 1,-3 0-2,-3 0 3,-1 0 4,1 1-4,-1-2-1,1 0 1,2 0 0,2 1-1,0-3-1,3 1 1,-2 0 2,6-2-1,-1-1-1,4-1 0,0-2 0,6 2 0,5-2 1,3-2 0,6 2-1,6 3-1,6-3 2,3 7-2,7 0 0,7 3 2,2 0-2,7 2 4,7 0-7,4 1 4,3 2 1,8 1 0,5 0-8,4 4 11,7 1-3,5 4 1,4 4-2,4 4-3,6 5 3,5 6 0,4 3 0,3 8 0,4 6 0,-1 4 0,6 3 4,0 0-6,2 4 6,-1-1-7,3-2 3,0 1 2,1-1 3,1-1 1,4 0 5,2-6 4,3-2-7,1-6 1,-1-3 3,1-5-6,2-4 4,-1-2-7,0-2-2,0 0 7,0-2-7,2-3 3,2 1-1,1-2 3,6-1-3,5 0 2,7-2 3,6-4-6,11 1-2,9-6 4,9-3-2,11-5 1,10-3-1,7-5 3,9-4-5,7-4-3,8-6 8,7-3-6,6-3 1,9-5 1,8-4 0,6 2-1,5-4 2,6-1 0,10-2-6,7 0 5,4 3-2,8-4-6,12 3-2,3-1-5,7 3-10,2 3-9,2 2-17,2 8-29,-4 3-34,-4 2-99,-5-4-104</inkml:trace>
  <inkml:trace contextRef="#ctx0" brushRef="#br0" timeOffset="26540.0377">18231 11759 915,'-43'-46'4,"-2"7"-1,-1 4 0,-1 2-2,-1 1-1,0 1 0,-3-3 0,-2-2 0,-5-1 1,-4 3-1,-7-4 3,-6 2 15,-7 1 7,-3-2 0,-7 1-3,-5 1-6,-2 1 8,-4 1-2,-1 2-3,-3 4-3,-4 2 0,-3 3-4,-7 4 2,-5 4-5,-4 3-4,-7 3-1,-4 3 1,-10 5-3,-1 0 1,-5 5 5,-1 2-2,-4 1-1,1 3 1,-1 1-5,1 3 3,2 5-1,0 2-1,7 2 2,-1 5-4,2 2 1,2 3-1,7 2 2,2 3 2,3 0-2,2 2 2,8 1 1,6 4 2,4 1 23,7 3-27,4 3 1,9 1-1,6 3 1,4 0-2,9 4 1,9 0 1,7 3-1,4 1-1,7 4 2,6 1-3,7 1 9,6 2 2,8-1-5,7 0-1,11-4 3,6-4 5,9-5-7,9 0 0,7-5 2,8 0-5,6-3 0,9 2 0,8-2 3,7 1-3,7-2 1,8 1 4,9-3-1,3 0 0,8-3-1,7-2 3,7-3-6,7-4-2,5-2 3,8-7-1,6-1-7,5-6 10,3 0-3,6-8-3,5-1 0,-1 0 1,0-4 6,2 2 0,6-4 3,0-1 1,2-1-4,6-2-4,1-3 4,2-5-3,4-6 0,3-2-3,-2 0 1,-1-2-2,-3-2 0,-3 0 0,-9 0-1,-9 2 0,-4 1 0,-8-2 0,-3-1 1,-12-1 0,-4-2-1,-6-2 2,-5-2 3,-5-6-5,-4-2-5,-3-5 13,-6-2-9,-2-7 2,-3-6 1,-9-1-6,-6-5 3,-7 1 0,-13 0-5,-10 0 8,-11 3-4,-12 2 2,-10 2-1,-11-2-1,-6 2 3,-11-2-3,-7-4 2,-7-3 0,-7-3 0,-7-5 1,-4-3-1,-5-3-2,-8 2 3,-5 1 0,-7 0-2,-9 5 2,-5 0 1,-11 6 0,-4 6-3,-11 1 1,-7 11-2,-12 10 0,-11 13 0,-20 15-55,-14 14-52,-18 17-72,-23 7-118</inkml:trace>
  <inkml:trace contextRef="#ctx0" brushRef="#br0" timeOffset="29912.0426">23086 7998 711,'-9'-22'-113,"-2"7"154,2 8 2,2 6-15,2 5-11,-1 8-14,0 5 0,0 6 1,2 3-1,-3 5 0,0 7 8,-2 6 7,-3 10 10,-1 9 17,-5 14 7,-4 15-15,-2 13-3,-7 16-6,-6 18 4,-5 21-5,-3 12 0,-1 16 6,0 13-14,5 3-10,6-10 10,5-12 19,5-10-17,6-18 24,1-22-17,2-14-6,1-13-5,1-18-2,1-17-13,1-16 5,1-15-4,4-14 0,2-12-2,1-8-1,4-7-4,0-9-14,2-9-17,3-9 13,1-7-23,5-8-5,1-1 7,3-1-4,0 0-12,1 0-11,2-2-18,-1-2-27,-2-7-77,-3-6-226</inkml:trace>
  <inkml:trace contextRef="#ctx0" brushRef="#br0" timeOffset="31522.0448">22415 10436 678,'20'-30'-205,"-3"4"209,-10 14-30,-5 11 5,-9 6-111,-5 8-29</inkml:trace>
  <inkml:trace contextRef="#ctx0" brushRef="#br0" timeOffset="33472.0476">21782 3122 868,'0'-3'-424,"-4"3"244,2 4-84</inkml:trace>
  <inkml:trace contextRef="#ctx0" brushRef="#br0" timeOffset="34472.049">21582 3251 1187,'-14'-7'-226,"-3"6"-25,1 1 73,6 5-234</inkml:trace>
  <inkml:trace contextRef="#ctx0" brushRef="#br0" timeOffset="34642.0492">21498 3401 1141,'-3'-13'-203</inkml:trace>
  <inkml:trace contextRef="#ctx0" brushRef="#br0" timeOffset="37794.0537">21747 3091 677,'-27'-1'66,"3"5"-54,1 10-8,1 4 1,4 3 1,3-2 1,7-3 1,4-2-3,6-4 1,3-2-1,8-2 1,3 0 9,6-2-3,6-3 1,3-1-3,7-1-2,2-7-2,5-2-2,4-3-1,0-1-1,3-2 0,5-1-1,-1-1 0,3-1 1,-1 0-1,1 0 0,-1 0 0,-2 1 4,-2 4 1,-2 1 21,-2 3-13,0 4 16,-2 5-11,1 1-2,0 5 1,-2 6-5,1 5 3,-2 5 1,-3 4 0,3 4 2,-2 3 4,2 3 0,1 2 0,1 2-8,0 5-7,2 1 2,-2 6 2,3 5-1,-3 7 0,-3 9-4,-1 8 5,-5 9-2,-4 7 4,-4 8 2,-3 6-1,-3 6 1,-5 1 0,1 3-15,-6 0 14,1 1 18,0 0-16,0 3-3,-1 5-2,-2 5 6,1 4 2,-2 5-16,-3 2 4,-1 0 0,-1-1-2,0 0-4,0 2-1,-3 0 2,1 1 1,-1-1 0,0 2 1,1-3-1,4-3 2,1-2-4,3-3 2,4 0-1,3-1 2,-1-3-4,1 1 2,1 5-2,-5 4 3,-2-4-6,-5-2 2,-3-4 1,-6-7 1,-1-13-2,-2-13-1,-4-7 1,-2-13 2,2-9-1,0-10-2,0-13 2,2-11-2,1-12 0,0-8 1,1-6-4,-2-4-3,-2-2 2,-5 2 2,0 0 1,-6 3-1,-5 1 3,-1 0-3,-5 1 1,-4 0-3,-4-2 0,-2-1 1,-2-4-1,-1-1 1,-2-3-1,-3-1 3,-6-1 1,-3-3 1,-6-1 1,-4 1-1,-1 2 1,-1 1 1,2-1 2,5 4 2,3-2 1,4 3-3,4-2 1,9 1-4,10-1 0,5-2-3,7-1 0,5 1-14,6-2-15,7-3-25,2-1-28,7-2-3,6 0-1,5-4 25,3-1 7,6 0 6,0-1 3,-1 0 7,1 0 15,-1 1 17,-5 2 8,-2-2-1,-8 6 6,-1 1 8,-7 3 16,-3-1 15,-2 3 42,-6 1-18,-2-1-11,-1 2 3,0-1-10,-1 1 3,0 2 3,0-1-20,-1 2 0,-3 1-8,-2 1-3,-1 3-2,-5 0-11,0 5 3,-2 1-3,-4 1 0,1 6-2,0 1 1,3 1-2,4-1-3,7-1 0,9-1-3,4-2 0,10 0-2,8 1 0,10 0-1,6-1 1,7-1-1,5-3-4,3-2 5,2-2-1,-2-1-3,-1-2 3,0-2-11,-1-4-14,-7-4-36,-23-16-123,-30-16-387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6:25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1383 6507 280,'22'-9'8,"4"-1"15,0 1 6,4 0-2,0-1-4,3 0-5,1 1 6,4 1 4,3 0-2,2 3 5,6-2-5,4 4-1,5 2-8,2 1-2,5 0-5,1-1-5,0 1 2,2 0-1,1 0 5,5 0 0,0 0 7,2-1 23,2 1-2,2 0-9,0 1-1,2 0-2,2 0-7,4 1-3,1-2-12,5 0 3,3-7 0,0 1 1,0-3 1,0 0 1,2 2 2,-3-3 3,0 4-3,-2 0 1,-1 0-5,0 1-1,-2-2-1,-1-1-4,-3 2 0,-2-2-1,0-2-1,-2-1 2,-3 0 0,-1-3-1,1-1 3,-1 1-1,-5-5-2,-3 1-1,-3-2 0,-6-1 2,-6 0-4,-4-4 1,-5 0 0,-2-1 1,-4-1 0,-5-2 3,-6 1-3,-3 0 0,-6 0-1,-6 1 2,-4-2 0,-6-2 0,-5 1-1,0-3 0,-10 2 1,-4-3-1,-3 1 1,-6 2 3,-6 2-4,-4 0 0,-6 3 0,-3 1 17,-9 1-14,0 1-4,-6-1 1,-4 1 0,-3 0-3,-4 1 20,-3 1-16,-6 1-1,-2 3 2,-6 0-4,-3 3 1,-8 1 1,0 3-2,-4 0 4,-2 1-4,-3 0 2,-2-2-1,0 3 1,-1-1-1,-4 3 0,1-1 1,-3 3 0,-1 1 0,-3 2-1,0 1 0,0 2 0,4 3-3,-2 2 8,0 3-5,3 1-1,2 1 5,-1 2-4,0 2 1,1 1-1,3 0 0,1 5 1,2-1-2,2 4 2,4 0 0,7 0-2,10 3 1,6-1 0,3 1-1,10-2 5,5 3-5,10 3 4,6 2-2,8 4 1,9 3-1,5 3-4,8 4 3,5 1-1,5 2-1,2 2 2,5 1 0,7 1-2,5 0 3,6 1-2,7-1 1,10-1 2,11-3 0,9-5 1,13-3 2,12-7 16,12-5 14,19-10 2,18-4-8,13-3-12,18 1-12,14 11-3,6 12-29,-7 8-88,-17-2-234</inkml:trace>
  <inkml:trace contextRef="#ctx0" brushRef="#br0" timeOffset="2401.0035">14744 5391 452,'6'-16'10,"-1"6"3,0 4-1,1 3 3,3 2-5,3 1-10,3 1-1,3 3 5,4 1 12,5 1 22,4 0 12,7-1 16,6-1-13,10-1-16,9-3-11,11 0-3,13-6-5,11-6-4,14-6-4,11-4 0,8-7-3,7-3 1,2-6 0,-1-1 5,-5-2 8,-9 3-1,-10 4-3,-12 3-7,-11 9-7,-11 9-3,-10 12 0,-13 5-18,-8 13-76,-14 2-72,-12-2-123</inkml:trace>
  <inkml:trace contextRef="#ctx0" brushRef="#br0" timeOffset="2961.0042">13132 6434 723,'27'-22'5,"2"2"30,4 0-4,5 3-8,6-4 12,12-4 6,10 1 7,12-6-15,16-5-8,13-4-5,13-5-1,8-4 3,1 1-10,1 2-3,-7 8-5,-7 11-3,-13 14 0,-15 12-35,-13 4-110,-15-1-207</inkml:trace>
  <inkml:trace contextRef="#ctx0" brushRef="#br0" timeOffset="9773.0139">22009 6366 921,'5'-31'4,"2"3"0,-2 3 1,-1 2-3,-3-2 2,-1 2 5,-1 0-1,-5 1-7,-2-3-1,-1 0 2,0-4-4,-3 1 3,-2-4 0,-2-3 0,0 3 2,-5-3-3,-3 1 13,-9-2 17,-1 2-6,-7 0 4,-5 0 3,-5 4 5,-3-1-1,-4-1-6,-3 3-6,1 0-3,-2 0-6,2 0-7,-2 2 2,1-1-1,-3 2 0,-1 1 1,-4 2 1,-3 3 7,-6 5 3,-4 1-1,-4 4-6,-3 4-6,-2 2-1,-5 4-5,4 0 0,-2 0 1,3 0-3,2 2 1,-1 2 2,1 2-3,1 0 2,-2 4-1,-2 1 2,2 2 0,2 3 3,-2 1 0,0 2 3,4 3-5,0 1 4,-1 2 0,5-1-7,3 3 4,7 2 2,9-1 4,4 2-1,8 0 1,5 3-4,6-1-6,3 4 3,5 0-3,4 2 2,4 2-2,5 0 2,4 3 0,5-1-1,6 0 0,4 2 0,4-1 4,10 3 2,6 0-4,9-3 2,7 3 1,9-3-2,10 1 1,9-6-1,10-2-3,7-3 7,7-3-7,8-3 1,4-3 4,6-2-5,2-1-2,6-3 4,4-5-3,6-2 0,6-6 2,1-4-1,7-1 3,4-8 14,3-6-3,-1-2-4,-1-4 2,-2-6 5,-7 1-1,-8-7-7,-9 0 2,-8-3-4,-8-4 2,-10 0 2,-6-4-1,-5-3-6,-3-3-2,-2-4 1,0-4 1,-5-5-4,-1-2-2,-3-3 6,-9 0-6,-7-4 2,-10 2 0,-11 1 1,-9 0-2,-13 3-1,-7 4 0,-16 5 4,-17 13-7,-24 14-2,-25 16-53,-28 4-163,-36-5-284</inkml:trace>
  <inkml:trace contextRef="#ctx0" brushRef="#br0" timeOffset="15435.0219">12395 7611 568,'-21'-15'1,"5"-2"9,5 5 5,4 2 11,4 2 17,3 4 4,3 3-21,9 1-21,6 3-4,8 4 1,9 6 5,3 1 11,12 4-4,7-1-2,8 0-4,8 2 0,8-4 31,9 0-11,8-4 0,9-1-6,8-1 15,3-4-4,4-2-8,2-2-7,-1-1-11,-1-4-2,2-5 3,-5-3 1,-2-5 2,-1-5 2,-3-1 5,-2-4-17,-5-3 37,-2-1-32,-4-4 0,-9-4 0,-7-4 3,-11 0 1,-11-4-3,-12-1 7,-13-1-1,-14-2 12,-14 2-1,-11-2 3,-11 0-9,-14-2-5,-9 0 10,-12 1-20,-10-3-2,-10 1-2,-6-1 3,-8 1-2,-6 1-1,-8 2 4,-3 4-2,-9 2 0,-7 9-3,-4 4 6,-8 9-4,-4 8 1,-7 10 1,0 5-2,-2 10 1,-2 8-2,1 9 5,-1 4-6,7 7 4,3 6 0,6 4-2,6 5 2,9 5 6,9 3-3,11 1 0,11 3-4,9 1 0,13 4 1,11 0-1,10 3-1,13 0 1,9 2-1,13-5 1,9-1-1,21-1 1,14-2 1,20-4 5,18-2 10,24-6 51,27-5-59,28-5-6,26-7 1,33 4-4,26 8-3,19 10 1,10 1-130,-1-6-191</inkml:trace>
  <inkml:trace contextRef="#ctx0" brushRef="#br0" timeOffset="17217.0245">21923 7743 820,'6'-43'-25,"-4"3"33,0 5 9,-5 1 0,-4 0-9,-2 1 3,-1 1-7,-1-1-1,-2 0 0,1-2-3,-2-2 3,0-1-2,-3 0-1,0-2 1,-6 0 0,-3-2 0,-5-1 0,-4 0 5,-5 1 3,-5-4 3,-5 5 2,-5 3 7,-3 1-5,-7 0 4,0 4-1,-10 3-5,-2 2-10,-1 1 3,-3 3-4,-2 3 0,-2 3 4,1 1-1,-2 2 2,-3 5 5,-3 1 1,1 4-4,-5 4 0,1 1-1,-1 4-4,0 6 0,1 2-3,1 5 0,3 2-1,0 5-1,4-1 3,5 2-4,6 2 2,5 0-2,7 0 2,2 2 0,5 3-1,4 3 6,4 7 3,0 4-1,5 6-5,3 8-1,2 6-2,2 7 1,7 2-2,5 0 2,8 2-3,10-1 3,8-4-6,12-5 4,10-4-1,12-2 0,10-5 2,10-5-2,7-4 2,7-2 0,10-5 1,6-3 2,6-4 2,7-5-1,7-1 8,9-6 0,6-2 1,2-5 5,7-3-8,1-5-2,2-6 0,0 0-4,-1-9-1,0-5 2,-3-6-6,0-7 1,-2-4 5,-2-7-4,-2-6 1,-4-5-1,-4-4 4,-4-5 5,-5-5-1,-7-3 3,-3-4 0,-6-8-2,-4-6-1,-5-5-1,-8-1-2,-11 1-2,-12 5-3,-18 11-1,-20 8-40,-22-1-128,-58-46-598</inkml:trace>
  <inkml:trace contextRef="#ctx0" brushRef="#br0" timeOffset="19337.0275">6021 8845 657,'-36'-34'10,"-1"2"28,-3 5-41,-6-1 72,0 4-65,-5 2-2,-3 0 1,-2 0-1,-2 3-2,-3-1 1,-2 1 0,-3-1-1,-3-3-1,-7-1 2,-1-1 0,-6-4 0,-2-2 0,-6-5 0,-5-2 0,-1-2 2,-5-3 10,-1 0 9,-2-2 6,0 4-14,-1 3 30,1 5-26,1 9 5,-1 6-4,1 10-13,1 8-2,-4 10-6,-1 6 2,-2 4 2,-4 5-2,0 1-2,4-2 3,2 0-1,5-2 0,5-2 0,5-4 1,3-2-1,4-1 1,4 2-4,1 1 6,5 4-4,0 2 0,-1 5-1,0 3-2,0-3-2,3 5 6,4-2-1,5 0 1,4-2 0,4-2 0,7-2 0,4 0 0,2-4 0,5 1 1,2-2-1,5 0 1,1 1 3,3 2-3,3 3-1,-1 3 1,5 5-2,2 4 3,4 3-3,1 6 0,5 0 1,5 1-1,3 2 1,3-3-7,7 2 8,4-2 0,6 1 0,4-1-2,1 0-1,3-1 5,2 1-2,6-1 1,1-1-2,4 1 1,3-3-1,5-2 1,4-2-9,7-5 14,9-2-6,5 0 5,6-2-2,6-1-2,6-1 0,-1-3 3,3-2 2,3-5 1,2 0-1,1-3 1,3-2 1,3-1-4,6-5-1,2-3 0,1 0 0,5-2 3,2-2-2,3 1-2,-3-3 0,-2 0 3,2 1 3,-1-2-2,1-1 12,-1-1-6,-1 0-6,-1-2-1,-1-4-2,-1 0 3,-2-5-3,0 0-3,-3-6 1,0-3-2,-4-3 5,0-1-2,-4-6 1,-3 0 0,-3-6 8,-4 0-10,-3-3 4,-4-1-1,-7-4 0,-6-4 2,-4-2 2,-4-3-1,-8-3-1,-1-3-3,-6 4 0,-3 8-5,-3 10-3,-12 11-56,-18 5-203</inkml:trace>
  <inkml:trace contextRef="#ctx0" brushRef="#br0" timeOffset="23049.0328">12315 9167 666,'-8'-17'-30,"2"3"61,2 3-18,1 4 9,2 2-12,0 1-7,1 2 1,0 1 2,3-1 4,4 2-8,4 5 0,5 2 4,5 2 10,7 4-4,4 3-1,6 4-5,6 3-3,4 2-2,2 2 4,5 2-5,1 0 2,5 2-2,1-2 1,4-1 1,3-2-1,7-2-1,5-2 10,6-3 7,9-2 16,7-5-3,8-2-4,8-3 1,6-4-11,1-3-5,-1 2-2,-2-4-1,-2-1-3,-8-3-1,-4 0 1,-5-1 1,-2-3 3,-3-2 5,-1-2 4,-2-6-2,0-6 1,-2-5 4,-3-4 3,-2-6-3,-5-2 0,-6-4-2,-8 2-1,-11 1-3,-9-1-1,-10 1 3,-10 0 5,-9 0-4,-10-1-4,-7-2-3,-5-2 1,-6-5-1,-8-1-4,-7-2 5,-6-4-6,-10 3 8,-5-2-1,-12 4-7,-6 3-1,-12 3 13,-8 6-12,-9 5 10,-8 5-14,-10 6-1,-7 6 3,-6 4-4,-5 6 0,-3 2 0,-6 4-3,-1 2 6,-3 2 0,-3 2 1,-1 0-7,1 5 8,3 1-7,2 3 5,5-1 0,1 4 1,7 2 1,5 4 1,6 2 1,2 3-2,7 3-5,9 0 0,5 3 3,6 0-2,8 1 1,8 2-3,5-2 3,9 3-1,7 2 0,6 1-1,6 3-2,5 0 3,7 4-1,4 1-4,6 2 3,6 0 3,6 3-7,4 0 4,8 3-3,10 0 4,10 0 5,11-1-7,14-2 20,18 0-2,19-2-1,22-1 1,25 0 7,23 7-22,23 12-1,16 13-41,0 0-121</inkml:trace>
  <inkml:trace contextRef="#ctx0" brushRef="#br0" timeOffset="25509.0363">19384 9209 817,'-13'-55'3,"3"14"11,-4 7 8,4 10 14,1 5-3,2 7 6,2 6-6,3 3 3,2 3 3,6 4-32,9 4-4,11 3 7,12 4 10,17-3 9,19-1 1,21-3 3,22-6 7,18-1-4,23-6-11,17-6-5,12-4-9,11-3-3,8-3-4,8-1 0,0-1-3,6 0-2,1 3-5,-1 2-36,-5-5-98,-2-11-165</inkml:trace>
  <inkml:trace contextRef="#ctx0" brushRef="#br0" timeOffset="27491.0391">5655 10524 930,'-69'-38'5,"0"6"-2,-1 3-3,-4 0 4,-5 2 3,-3 0 0,-2-1 8,-5 3-11,-6 1 5,-3 4-5,-4 2 18,-3-2-16,-5 3-4,-4 1 1,-2 0-2,-3 0 0,-2-1 9,1 0-8,-1 1 6,-1 3 29,0 1-22,1 1 9,3 3-16,-2 0 0,6 1 1,1 5 0,6-2 0,0 2-2,3 2 18,4 6-13,3 2-5,1 3-3,2 3-1,4 2 0,4 3 1,0 2-3,-1 5 3,6 1-3,5 3 0,5 2 1,9 1-1,6 2-1,8 2 1,6 2 0,8 0-1,4 1 0,6 3-1,8 1-1,6 1-3,4 3 4,6 3-5,2 3 6,9 4 1,3 0-1,8 5-2,6 1 2,5 3-6,6 2 8,7-3-2,9 3-1,8-1-2,7 0 4,12-5-3,7-5 4,7-3-1,4-2 5,8-8-2,5-5 1,5-4 2,6-6 3,10-2-2,7-5 11,3-4-5,8-2-6,6-8 8,5-4-7,0-4-4,2-8 1,4-10-3,2-6 3,-2-8 9,-3-7-10,3-3-1,-9-4-1,-7-4-13,-6-3 29,-9-2-10,-8-3-5,-4-5-7,-6-1 15,-2 1-14,-4 3 3,-9-3-63,-13-9-120,-18-8-381</inkml:trace>
  <inkml:trace contextRef="#ctx0" brushRef="#br0" timeOffset="30081.0428">19550 11183 794,'-10'-10'1,"3"7"15,8 5-16,12 7-5,16 0 4,14 0 6,16-4-2,17-3 3,16-9 11,11-7 16,10-1 5,8-4-3,7-2 4,6-3-4,3-1-4,9-2-11,8-5-8,10-6-6,10-3-1,9-3-2,16 1-1,5 0 0,1 1-11,-5-8-185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7:07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2534 3130 999,'-40'-20'-1,"1"6"8,3 4 0,5 2 4,0 4 4,2 4-5,-1 0-3,2 7-4,-2 5-2,-3 4 0,-4 5-1,-4 2-1,-2 4 1,-4 1-1,-8 0-2,-1 1 4,-5-2-2,-1 0 2,-1-5-1,0 0 2,5-6-1,3-4 1,5-2 4,5-6 16,2-1 17,4-2-5,3-1 3,5 1-4,0 2-13,2 1-2,3 2-8,2 3-5,2 3-2,2 3-3,0 4 0,4 5-1,1 3-3,1 7 4,2 7-1,1 6 0,2 7 0,-1 8 5,2 10 0,1 10 5,2 7 0,0 11 14,1 7-8,0 4-5,2 5-4,-1 0 2,0 4-5,-1 3 1,1-1 3,-2 4-5,-1 2 6,0 1 1,0 6-3,-4 3 5,2 5-1,-2 7 11,1 7-8,-3 6-9,1 5 2,-3 4 3,1 2-7,-2 3 6,1-8-5,-1-4 5,1-10-5,3-10-1,2-11 2,2-5 1,2 0-7,1 2 7,2 9-1,-2 10-7,2 7 9,1 5-8,-1 7 5,0 4-3,-1-1 3,3-1-3,0-1-1,-1-6 4,0-11-7,1-11 8,-2-11-2,2-12-6,-3-10 3,0-6 4,0-4-3,0-1-2,1 0 6,1 0-8,2-3 4,-1 1 2,7-4-3,3-8 2,2 0 2,3-11-2,3-5-2,2-12-4,2-5 5,1-9 0,2-7 0,1-6-1,3-5 1,3-1 1,5 1-5,7-1 8,8 2-7,7 1 4,8 3 3,11 0-7,12 0 8,20-1-7,18-7 0,13-14-26,4-19-182,-5-25-704</inkml:trace>
  <inkml:trace contextRef="#ctx0" brushRef="#br0" timeOffset="6434.0092">13627 11831 705,'-3'-5'-18,"3"0"20,-1 0-8,2 0-66,1-2 32,-2-3 28,3-2 14,-1 2 2,-2 1 22,2-1 35,-2 4 10,-1 2-2,0 2-4,-2 1-15,3 0-5,-4 3-19,-1 8-14,-3 4-3,2 7 13,-2 11 7,1 10 6,1 9-4,0 11 10,-1 9-12,2 9 5,1 4-27,-2-3-1,2-5-5,0-7 1,4-12-3,-2-16 2,1-12 1,1-9-3,-2-11 4,0-7-2,-5-5 5,0-10-4,-1-6 5,-1-7-9,0-9 5,1-5-2,2-7 2,2-6-1,1-10 0,3-8-4,4-9 1,8-11 0,5 0 1,5 0-7,3 7 0,-1 11 2,2 15 4,-1 14 4,-2 17 7,3 9 10,-2 10-5,2 8 0,1 5-2,2 10-1,-2 5-6,0 1-3,-5 5-2,-2 2 0,-6 0 0,-5-3-1,-7 1 0,-2-1 0,-11-2 4,-10 0-2,-6-2 2,-8-1 1,-4-3 13,-5-4 3,-4-5 1,-2-6-2,0-4 6,1-6-7,-1-3-3,5-2-12,-1 2-2,-3 3-3,-5-6-117,-13-7-374</inkml:trace>
  <inkml:trace contextRef="#ctx0" brushRef="#br0" timeOffset="7554.0108">14654 11782 822,'-9'-11'20,"0"4"-5,0 3 6,4 0-5,-1 2-15,0-1 3,3 3-3,0 0 0,1-2 9,2 1 8,0 1 14,3 1-15,6 0-10,3 0 28,7-1-5,7 2-5,6 1 14,9 0-20,9 2-9,5-1-6,8 1 1,6-2-3,9-2-2,5 0 2,8-4-1,3-4-1,3 0 2,5-3-1,0 1-4,1 2 4,-3-1 1,1 3-1,-3 2 19,-4 3 15,-3 0-13,-4 0-4,-1 3-5,-8-1-4,-1 1-3,-3-2-2,-3 0-2,-5-2 0,-1-3 0,-5-1-1,-6-3-1,-6 0 1,-11 0 0,-6 1 0,-11 0 0,-8 0 0,-7 1 2,-4 1 42,-5-1-4,-5 0-30,-4-1-2,-4 0-1,-2 2-3,-3 1 0,0 1-4,-1 1 0,2 0 0,1-1-1,4 3 1,4-1-2,2-1 2,4 2-1,3 3 0,2-3-1</inkml:trace>
  <inkml:trace contextRef="#ctx0" brushRef="#br0" timeOffset="7664.011">16869 11618 1430,'-1'7'-1,"2"0"1,0 3 1,1 1-1,2 2 2,-1 2-1,-1-2 5,-1 0 0,2 2 0,-3 1 3,-6-1 0,-1 2-3,-3 2 2,-2 2-11,-4 0 7</inkml:trace>
  <inkml:trace contextRef="#ctx0" brushRef="#br0" timeOffset="8044.0115">15659 10972 1001,'1'-1'6,"-3"2"-10,2 8 2,0 5 3,-1 5-1,0 4 1,0 4 0,-3 2-1,0 5 0,-2 3 6</inkml:trace>
  <inkml:trace contextRef="#ctx0" brushRef="#br0" timeOffset="8164.0117">15641 11164 1010,'-5'37'20,"0"4"11,0-2 3,-1 0-12,2-2-7,0-1-11,-1-5-3,3-4 0,0-3 1,1-6-3,-1-7 4,2-5-2,5-5-1,3-5 1,3-10 2,4-6 1</inkml:trace>
  <inkml:trace contextRef="#ctx0" brushRef="#br0" timeOffset="8224.0117">15891 11274 1308</inkml:trace>
  <inkml:trace contextRef="#ctx0" brushRef="#br0" timeOffset="8284.0118">15891 11274 1308,'27'0'0,"-4"10"3,0 3-6,-3 3 3,-2 1 3,0 0-4,-3-3 1,0 1 0</inkml:trace>
  <inkml:trace contextRef="#ctx0" brushRef="#br0" timeOffset="9314.0133">15545 11406 1147,'-4'9'-2,"4"2"3,2 2 0,6 1-1,2-2-2,2 1 1,-1-3-1,-1-1-13,-1-3 8,-4 0 7,-1-1-4,-3-1 8,0-1-4,0-2 4,-2 1 2,0-5 4,4-7 5,0-4 12,7-8 2,5-6-4,7-2 4,7-6 18,3-3-5,3 3-7,1 4-11,0 5-10,-1 4-3,-2 6 0,-1 4-5,-4 9-1,-1 4-4,-3 7 0</inkml:trace>
  <inkml:trace contextRef="#ctx0" brushRef="#br0" timeOffset="9384.0134">16013 11197 1462,'22'17'3,"-2"9"-6,-2 8 3,-1 7 5,-1 8-3,3 2-3,0-1-10,0-1-99,-1-10-85,-5-10-149</inkml:trace>
  <inkml:trace contextRef="#ctx0" brushRef="#br0" timeOffset="10314.0147">17955 11424 1213,'-12'-2'-1,"5"2"2,2 14 19,5 6-9,0 9 5,4 7 11,2 9-3,1 9-11,-2 11 5,-3 6 8,-2 4 9,0 5-2,-4-1-8,-3 2-12,-2-4-3,-1-7-3,-2-6-3,2-10-6,0-8 4,1-13-2,0-9-2,2-11 0,0-10 1,0-7 0,2-13-19,2-11 1,2-10 18,2-13 4,8-11 5,6-7-5,4-10-2,3-6 2,3-2-2,1 3-2,0 6-4,-4 7 0,-2 12 0,-6 15 2,-3 12 4,-5 10 1,-2 12 0,-2 8 2,1 4 1,2 8-10,2 5 6,2 4 0,3 3-2,-3 5 2,1-1-2,-4 5 1,-4 1 1,-4 2-1,-8 0-2,-8 2 3,-7-1 0,-3-2 1,-6-4 1,0-3 7,2-4 5,1-7-2,4-3-3,1-5-3,6-4-3,4-3-4,4-7-1,7-3-13,5-4-34,3-1-54,7-6-80,-1-1-103</inkml:trace>
  <inkml:trace contextRef="#ctx0" brushRef="#br0" timeOffset="10666.0153">18255 11225 1156,'3'-11'-18,"1"8"-3,5 3 20,2 3 2,0 9-1,1 2 3,-2 10 3,-3 4 3,-2 6-4,-7 6 34,0 4-5,-1 2-5,-6 0-11,1-2-9,-1-4-6,2-6-3,3-5-1,3-10-13,1-6-55,4-11-50,3-4-104,1-15-115</inkml:trace>
  <inkml:trace contextRef="#ctx0" brushRef="#br0" timeOffset="10916.0156">18527 11170 1171,'-3'-2'85,"-5"2"-75,1 14 17,2 14 21,-2 9-37,0 9 13,0 8-13,0 6-7,1-2-6,2-2-4,1-5-56,1-9-54,2-9-12,-3-10-18,0-9-21,-1-9-33,-3-6-255</inkml:trace>
  <inkml:trace contextRef="#ctx0" brushRef="#br0" timeOffset="11216.016">18132 11393 1112,'-18'-5'18,"5"0"28,7 5 71,6-1-67,9 0-10,9-1-36,9-1 14,9-4 3,10-1-7,8-1-4,4-1-6,3-2-3,3 0-2,2 0-4,-1-1-29,0 1-22,-3-1-22,-2 1-35,-3-1 10,-6 3-66,-9 1-75,-11 2-241</inkml:trace>
  <inkml:trace contextRef="#ctx0" brushRef="#br0" timeOffset="11546.0165">18186 11444 1048,'-21'-2'23,"4"-1"-5,5 3 81,3-1-35,7 1-7,0 1-16,5-1-34,4 1-1,4 3 19,3 2 15,6 0-4,3-1-1,7-1 3,10-1-7,9-3-9,11-5-11,12-9-8,12-3-1,9-1-11,8-3-42,0 2-65,2-1-85,-9 1-160</inkml:trace>
  <inkml:trace contextRef="#ctx0" brushRef="#br0" timeOffset="13746.0196">18327 12333 846,'-8'-14'2,"3"5"36,3 5-7,6 4-26,8 0-9,8 2 7,7 4 1,10 2-3,4 1 1,7 1-1,4 5-1,2-1 1,6 3 2,0 3 1,1 4 5,3 2 1,1 1-1,1 1 4,3 2 6,2-1-5,2-2 4,3-3-3,-2 1 1,2-3 7,-2-2-3,-2 0-7,-5-1-5,-3 1-5,-8-1 1,-5-3-3,-4 0 0,-7-2-3,-6-2 5,-2-2-4,-6-5 0,-2-1 0,-6-1-3,-1-4 1,-5-5-1,-3-4 0,-2-2 2,-2-1-2,-4-2-3,1-3-1,-4 1 8,-3 0-2,-3 0 0,0 0 3,-2 2 0,-3 2 1,1 1 4,3 1 0,-2 4 5,4 0 2,1 3-3,2 1 0,2 2 2,1 1-2,2 2-15,5 5 1,2 3 17,2 3 4,3 2 7,0 4-6,-2-1 0,0 1-5,-4 0-2,-3-4-4,-3-2-3,-3-1 2,-8-2 3,-5 1 3,-8 5-4,-5 4-3,-8 10-22,-8 2-93,-10-5-120</inkml:trace>
  <inkml:trace contextRef="#ctx0" brushRef="#br0" timeOffset="14486.0206">20324 13288 499,'-15'-8'9,"4"2"-8,-1 0 0,4 3-40,1-3-36,0 1-80</inkml:trace>
  <inkml:trace contextRef="#ctx0" brushRef="#br0" timeOffset="15046.0214">20234 13190 502,'0'-6'56,"2"1"23,-3 1-8,0 0-28,-1 2 5,2-2 1,-2 1-4,2 0-3,-2-1-4,1 0-11,1-1 1,6-3 3,5-1 0,6-2-5,7-3-1,7 0-8,7-1-7,4 1-4,4 0-2,5 1-1,0 1-1,6 0-3,0-1 3,2 1-2,2-2 1,6 1-2,2-3 2,1 0-1,4 0 0,3-2 1,1 2-1,-3-1 1,1 2 0,-4 4-1,-6 2 0,-3 3 1,-5 1-1,-6 4 0,-6 1 1,-4 3 0,-4 4 0,-4 4 0,-1 3-1,-1 3 1,-4 1 1,-1 3-1,-4 4 3,-2 3 4,-6 3 5,-2 6 9,-3 7 7,-4 3 5,-2 5-1,0 3-18,-1 3 13,2 5-18,3-3-2,0 1-4,4-3 1,0 0-4,0-4 1,0-3-6,-1-4-18,-3-3-23,-6-1-39,-4-4-67,-13-9-77,-10-9-223</inkml:trace>
  <inkml:trace contextRef="#ctx0" brushRef="#br0" timeOffset="15808.0226">20200 13190 1055,'0'-12'-9,"1"5"30,6 9-13,1 13-8,3 7 1,-2 10 1,-2 11 2,-3 8 2,-1 10 0,-5 4-3,0 4 0,-4 0-4,1-4 1,2-7 2,2-8-3,4-5 0,6-8 1,5-6-1,4-6 4,5-5-1,5-3 1,6-3 2,7-4 6,5-2-5,8-2 2,4 0-5,6-3-2,4 0 2,4 0-1,5 0-1,3 1 0,2 0 2,6 1-3,5-1 1,2 1-1,2-1 0,4 2 0,0-1 1,-1 0-1,-1-1 1,-3 0 0,-2 1-2,-7 0 1,-3-1 0,-9 1 0,-7 0 1,-7-3-2,-6-1 1,-7 0-1,-7-3 1,-8-5-25,-7 1 36,-4-6-10,-7-1-2,-3-5 7,-3-2-3,-4-6 0,0-3-1,-3-3 5,0-5 4,-2-4 3,2-6-1,-2-4-3,0-6-6,2-8-1,1-6 1,4-5-1,6-4-2,2-4-1,5 2 0,4 5-15,0 10-29,-2 3-21,-6 5-119,-9 3-248</inkml:trace>
  <inkml:trace contextRef="#ctx0" brushRef="#br0" timeOffset="16858.024">20512 12956 693,'-34'-14'28,"7"-4"-9,9 2 10,5 2-4,6 1 11,5 2-7,2 0 1,9 2-8,8 3-13,7 1-4,13 4-4,6-1 0,13 3 0,9 4 1,10 0-2,10 1 0,7-2 1,7 0 0,5-4-1,4 0 1,4 0 0,-2-7-1,0 0 1,-1-2 2,-5 1 2,-2-2 8,-3 2 9,-3 0 1,-6 4-3,-3 1 2,-10 2 5,-6 4-5,-6 5-2,-9 3-9,-5 4-6,-7 4-3,-5 5 3,-8 3-7,-4 5 2,-9 5 2,-6 8 5,-7 5 6,-5 10 5,-7 7 10,-7 10 10,-6 7-2,-2 5-15,2 2-11,7-1-6,9-1-4,6-11-16,9-13-95,4-13-95,-2-19-291</inkml:trace>
  <inkml:trace contextRef="#ctx0" brushRef="#br0" timeOffset="17708.0252">21058 13429 965,'-7'-11'14,"1"1"-6,2 6 21,1 3-13,2 1 1,0 3 7,1 9-18,2 5 5,-2 8 20,0 8-2,-1 10-5,-3 6-2,-1 6-5,0-1-10,1-1-2,2-7-4,-1-7-2,2-11-3,-1-8-19,-1-8-5,-1-8 8,-2-6 10,0-7 1,-1-5-15,0-9-9,1-3 19,2-3 10,2-5 5,3-2 2,1-3 0,6-2 3,1 0-3,3 2 0,5 1 3,1 2 3,3 6 4,0 3-14,2 8 3,-3 5-2,-2 7 1,-2 5-2,-4 4 5,-2 9 0,-3 7 1,-2 3 2,-1 6-4,-2 0 2,-2 2-6,2-1 2,-3-4 0,-2-4 1,-2-3-2,-4-5 2,-1-2 1,0-3-4,-3-4 4,-1-1 3,1-2-2,3-2 4,-1-5 1,3-3-6,2 0-1,0 0-2,3-1-2,2 3-9,-2 1-23,0 4-37,-1 0-54,-1 2-142</inkml:trace>
  <inkml:trace contextRef="#ctx0" brushRef="#br0" timeOffset="18118.0258">21369 13309 742,'-4'-12'19,"3"4"37,1 2 17,-1 2-40,3 1 1,4 2-7,-1-1-19,2 3 7,2 5 7,-2 2-6,-1 4 2,-3 5-2,-3 2 0,-2 6-1,-3 4-2,-4 4-2,-2 2-6,1 0-4,0 1 0,3-6-3,4-2-16,3-6-25,4-5-17,5-5-39,1-7-50,1-5-116</inkml:trace>
  <inkml:trace contextRef="#ctx0" brushRef="#br0" timeOffset="18418.0262">21533 13261 844,'2'-10'32,"-2"1"13,0 6 8,0 3-24,-1 1-10,0 6-14,0 6-5,1 7 8,-3 4 18,1 6 1,-3 5-12,2 2-2,0 4-8,1-3 0,-2-1-5,1-5 4,2-4-4,-1-5-2,2-6-4,-1-6-2,0-4-13,0-3-20,-1-2-23,2-5-4,0-3 5,0-5-102,-1-1-11,0-2-2</inkml:trace>
  <inkml:trace contextRef="#ctx0" brushRef="#br0" timeOffset="18718.0267">21275 13510 632,'-9'-5'74,"3"3"-1,3 0 9,0 1-22,3 0 7,0 1-39,1-1-25,6-1-6,4-1 6,6-1 6,6-1-2,2-3 7,5 1-4,2-1-5,2-1 0,1 0-6,-2 1 2,0-2 0,1 0-1,-5 2-13,-1 1-6,-6-1-7,-2 2-22,-6 2-6,-7 0-22,-4 3-4,-5-1-34,-10 4-9,-4 2-131</inkml:trace>
  <inkml:trace contextRef="#ctx0" brushRef="#br0" timeOffset="18948.027">21222 13535 523,'-29'15'53,"7"-4"29,5-1-4,9-1-42,5-2 7,3-1-7,10-5 12,6 2-17,7-3 1,5 0 3,4-5-7,6-2-5,3-1-3,1-1-14,1 1 1,-3 1-7,0 1 2,1 3-3,-3 2-22,0 0-39,-4 1-100,-3-5-145</inkml:trace>
  <inkml:trace contextRef="#ctx0" brushRef="#br0" timeOffset="19968.0284">20346 13596 841,'-6'-7'14,"-2"1"9,-1 5 2,0-1 0,-2 0 0,0 0 2,-2 1-11,-1 0-6,0 0 1,-4-1 3,-2 2 2,-3 0-11,-4-3-3,-4 2-1,-3-2 0,-5 1 5,-7-1-3,-6 1 2,-4 1 19,-9 1 1,-8 2-8,-5 2 4,-8 1-6,-1 0 5,-2 1 2,0-2 3,-2-1-11,3 1 2,-3 0-6,1-1-1,-4 1-3,-2-2 0,-2 1 0,-1 1-2,-3-1-2,-1 2 1,-1-1 2,-1 1 2,0-2-2,-1 3-1,2-2-1,2 0 0,0 1-1,4 0 0,1-1 3,5-1-6,2 1 5,3 0-4,6-3 2,6 2 3,4 0-5,6-3 5,7 1 0,10-2 4,6-1-4,11-2-1,8-1-1,9 1 2,3-1-3,6 4 2,5-2-8,0 2-10,5-1-41,6 0-36,5 0 7,4-2-12,5 0-20,4-3-10,2-3-60,3 0-8</inkml:trace>
  <inkml:trace contextRef="#ctx0" brushRef="#br0" timeOffset="20338.0289">17076 13508 558,'15'-10'79,"-6"5"16,-2-1-11,-2 2 0,-3 1-12,0 2-30,-4 2-7,-3 2-8,-5 3-3,-3 1-16,-5 5 2,-7 5-8,-3 0 9,-5 0-5,-1 1-3,-4-1 0,1-1 3,0-3-3,3-3 7,-2-1 6,4-1-1,1-3 1,5 1 0,4-3-5,4 0 2,7-1 0,5-2-2,4 3 0,1-3-10,5 3-10,5 3 15,3-1-4,4 1 0,5 2-1,4-1 2,4 1 3,3-2 3,2 1 1,4 0 1,0 0-5,2 1-4,0 1 0,0 3-3,-2 0-16,-1 5-57,-3 0-64,-6-5-112,-5-2-95</inkml:trace>
  <inkml:trace contextRef="#ctx0" brushRef="#br0" timeOffset="21550.0307">15695 13161 629,'1'-18'26,"-2"5"44,1 4 14,-2 2 17,-1 3-83,1 0 16,0 1 13,2 3-18,-2 1-7,1 9-13,0 5-6,-2 8 33,2 10 2,-1 7-15,0 11 2,0 7-2,-4 8-11,4 6 5,-1 3-3,-2 1-9,3-1-2,-2-6-1,3-5-1,-1-10 2,2-6 0,0-9 4,-1-7-3,2-10-2,-1-5-4,0-5 3,0-5-1,-1-5 1,-1-2 0,2-5-2,-2-11 1,-1-9-17,2-8 18,1-9-9,0-5 11,-2-5-1,4 4 0,-1-1 11,-1 6 6,5 2 2,0 4-7,1 1-8,2 1-2,1 2 0,0 1-3,0 4-1,3 3 1,-2 3-1,0 4 0,0 5-1,-1 1 1,-1 4 0,-2 4-1,-1 4 1,1 0-3,0 7 4,-1 3 2,2 5 6,0 5 6,-1 1 1,0 3-5,-1-1-4,0-2-3,-1-3-3,-3-3 1,1-5 0,-4-1 0,-3-3 2,-8-3 11,-5-2 16,-6-5-10,-6-4-13,-5-1 1,-4-5 1,-3 5-4,-7 7-7,-9 0-17,-20-1-201</inkml:trace>
  <inkml:trace contextRef="#ctx0" brushRef="#br0" timeOffset="27422.0391">15154 11981 573,'6'-20'6,"3"3"9,-3 5 12,1 3-17,-2 4 8,1 1 13,0-1 4,-1 5-5,1-1-14,-1 4-7,0 3-2,-3 3 3,0 4 4,-2 3 10,-1 4 24,-1 5 4,-4 2-12,-2 4-3,0 1-16,-2 4 1,2-2 0,2 3-6,-1-2-7,1-3-4,1-1-1,2-2-2,0-2 2,-1-5-2,1-1-1,1-5 0,1-2-2,-1-2 1,1-5 0,0 0-18,-2-2-30,2 0-38,-3-5-63,-1-2-68,0-10-190</inkml:trace>
  <inkml:trace contextRef="#ctx0" brushRef="#br0" timeOffset="27922.0398">15131 12065 544,'1'-9'6,"-1"4"-1,1 4-4,2 0-9,1 1 10,1-2 6,3-1 17,3-2 4,3 1-1,4-2-2,1-1-1,1 2-6,0-1-1,1 2-5,-1 2-3,-2 1-4,-1 0-2,-1 1-2,-4 4 1,-1-1-2,-4 2 0,-5-1 3,0 3-5,-6 0 8,-8 0 30,-3 2-1,-4-2-18,-5 1-7,0-3 2,-1-1 3,0-1 9,0-2-3,2 0-9,0-1-5,3 2-2,2 0-5,3 3 1,0 5-2,0 2-5,0-5-123,-1-5-212</inkml:trace>
  <inkml:trace contextRef="#ctx0" brushRef="#br0" timeOffset="29072.0414">15394 12255 197,'0'-2'-150</inkml:trace>
  <inkml:trace contextRef="#ctx0" brushRef="#br0" timeOffset="29652.0422">15442 12186 188,'-1'0'-3,"1"0"-64</inkml:trace>
  <inkml:trace contextRef="#ctx0" brushRef="#br0" timeOffset="30092.0428">15420 12192 282,'3'-1'-2,"0"1"-66,-1-2-144</inkml:trace>
  <inkml:trace contextRef="#ctx0" brushRef="#br0" timeOffset="31704.0452">15551 12041 202,'-7'6'3,"2"-2"-1,0 1-5,-2 0-11,3-2-9,-1 1 8,2-2-20,0 0-19,2-1 4,0 1 37,0-2 48,-1-1 77,4 0-35,-1 0-37,-1-1-29,3 0 0,0-2-5,1 1 2,0-1-5,2 0-2,-2 1-17,3-1-79</inkml:trace>
  <inkml:trace contextRef="#ctx0" brushRef="#br0" timeOffset="32654.0465">15551 12041 436,'-3'-13'26,"8"7"25,0 1-18,0 0 0,2-1 3,-1-2 6,1 2-2,-1-3-7,1 2 3,-1 0-9,0-1-1,-1-1 3,0 1 11,-2-1-9,1 1-6,-1-1-3,-2-1-9,1 0-2,-2 1-3,0-2-4,0 1 0,-5-1-2,0 1 2,-2 2 2,0 0 3,-3 3-2,-1 1-1,-1 1-4,-1 3 0,-1 2-1,0 5 2,-1 3 0,2 2 1,2 2 0,3 0-1,1 2 2,4 1-1,2-1 1,-1-1 0,4 0 3,-1-1-7,3-2 1,2-2-1,-1 0-2,2-3 2,-1-3 0,2 0-4,0-3 2,2-1 3,1-1 0,-1-5 2,1-3-1,2-2-1,-3-2 1,-2 1-1,0 2 0,-2 0 0,-3 3-1,-2 3 4,0 1 1,-1 2-5,1 1 9,0-1-2,-1 0-4,0 1-2,0 0-1,0 0-3,0 0 2,0 0 1,0 0-2,0 0 2,0 0-2,-1 2 5,1-2-3,-1 5 0,0 2 3,-3 4 1,-1 2 0,-1 2-1,-3 4-1,0 1-4,-4 5 5,-1 2 1,1 4 0,-2 2 2,3 1-4,-1 0 2,1 0 4,3 0-5,-1-2-4,2-3 5,1-3-4,-1-2 5,3-4-4,0-2 1,2-6 0,2-2 1,-2-3 0,2-3 0,2-3-3,0 0 3,2 1-1,4-5 4,5-3 8,3-5 2,6-1-3,2-5-5,1 0-2,1-2-1,2 2 0,-4-1-4,-1 4-1,-3 2-3,-3 2 3,-4 4-2,-3 3-7,-2 2-45,-6 4-53,0 5 0,-6-2-97,-6-2-77</inkml:trace>
  <inkml:trace contextRef="#ctx0" brushRef="#br0" timeOffset="33084.0471">15739 11831 779,'2'-7'6,"2"5"-5,1 4-3,2 2 4,0 7-2,1 3 3,1 5 1,-1 2 7,1 5 13,-1 4 25,-1 0-9,-2 2-11,0-1-1,-5-1 1,0 0-3,-5 0-4,-4 0 1,-5 0 0,-6 0-3,-3 0-3,-3-1-7,-4 0-3,-1-3-6,-3 0 3,-1-3-3,-1-3-2,-3 3 3,0 2-3,-2-1-36,-4 0-61,0-8-128,-4-7-213</inkml:trace>
  <inkml:trace contextRef="#ctx0" brushRef="#br0" timeOffset="33424.0476">14871 11952 686,'-9'9'58,"-2"8"-20,-1 5 15,-3 5 4,2 2-5,1 3-22,-1 2-9,2 1-1,2 1 3,3 1 4,2-2-7,3 3-2,1 0 3,8 1-12,7 0-4,7 2-4,7 0 0,7-1-1,9 0-6,3-4-45,2-6-84,1-13-193</inkml:trace>
  <inkml:trace contextRef="#ctx0" brushRef="#br0" timeOffset="35054.0499">18294 11655 598,'2'-3'48,"0"-2"53,2-4-48,5-6-23,5-7 32,7-14-16,7-7-7,8-14-9,7-7-10,6-8 1,4-2-1,1 0-1,1 0 3,-5 10-12,-5 10-2,-9 10-2,-10 13-5,-9 10 0,-8 11 0,-9 10-4,-6 4-48,-11 11 23,-11 7 26,-7 9 4,-10 4 0,-3 5-4,-2-1-4,3-2-2,1-4 3,1-1-2,3-6 5,0-1 4,4-4-1,7-4-2,7-5 2,7-5-2,10-1 4,4-5-5,9 1-3,6-5 9,10-6 8,7-5 11,9-5 2,7-3-6,6-5-5,-1 5-2,-1-1 2,-5 5-8,-8 4-2,-9 7-2,-9 4-1,-12 6-4,-8 9-4,-18 9-5,-9 7 9,-14 7-10,-8 2 12,-7 2 0,-4-3-6,0-3 3,2-2 2,3-6 4,8-4-1,6-2-1,10-5 0,8-2 1,9-3-1,9-1-3,7-4 3,4-1-14,10-3 7,10-3 5,7-6-11,8-8-2,5-1 3,4-4-6,0 0-2,-1 1 0,-6 0 15,-5 6 3,-8 2 2,-5 5-6,-8 7-25,-10 1-67,-8 3-56,-17 2-72</inkml:trace>
  <inkml:trace contextRef="#ctx0" brushRef="#br0" timeOffset="36776.0524">18146 11601 915,'19'-70'4,"5"8"12,4 6 5,3 3-14,0 6 5,1 3 5,1 6-8,0 6 13,-2 9-3,-2 11-11,-5 8-1,-2 8 1,-9 14 5,-8 14 4,-10 11 0,-16 12-1,-13 14 3,-15 8-8,-9 9-2,-8 1-8,-5-5 2,-1-10-3,3-14 3,4-16-3,8-15 1,7-15 3,9-11 12,5-7 25,10-12-14,9-9-11,10-8-5,9-12-9,17-9-4,10-8 1,13-5 4,10-1-6,9 2 6,6 6-2,3 6 1,-1 15-2,-1 9-4,-4 16 8,-4 15-5,-10 12 7,-6 18-2,-9 16-2,-11 14 0,-11 8-1,-12 3 6,-6 0-8,-15-2 2,-10-10-5,-5-10-6,-10-11 4,-3-9 7,-7-7 0,-1-10-1,-1-7 1,1-5 1,5-7-1,6-6 0,9-6 1,10 1 0,15-5-2,12-3-2,22-4-39,19-5-71,11-10-22,11-10-197</inkml:trace>
  <inkml:trace contextRef="#ctx0" brushRef="#br0" timeOffset="37656.0536">19306 11355 186,'10'-20'83,"1"3"3,-1-2-11,-3 3-17,0 2-1,-2 2-2,-3 3 17,1 3-13,-2-1 1,-2 3 0,-2 1-12,-5 3-7,-4 3-8,-6 8-12,-6 7 2,-4 7 9,-5 8 6,-3 8-4,2 7-9,0 6-2,6 4-8,5 2-7,6 1-4,6 2-2,5-3-1,6-2-1,4-4 0,7-4 0,3-9-17,2-6-35,3-10-30,1-10-56,1-12-68,0-8-92</inkml:trace>
  <inkml:trace contextRef="#ctx0" brushRef="#br0" timeOffset="37986.0541">19461 11416 607,'3'-13'15,"-2"5"84,-1 6-37,1 2-2,-2 4-2,-5 9-36,-2 6 43,-4 9-8,-2 9-13,-2 8-15,-2 6-8,0 2-11,2 5 0,2-2-3,-1 1-3,6-5-3,2-4 3,1-3-5,3-9 2,3-5-2,-2-6 0,1-8-21,-1-5-43,2-7-6,0-4-49,0-2-13,-2-13-14,4-7-227</inkml:trace>
  <inkml:trace contextRef="#ctx0" brushRef="#br0" timeOffset="38266.0545">19397 11576 614,'11'-37'97,"1"8"-24,-1 8-21,2 5-10,2 8-9,0 8-15,0 2-11,2 9-3,0 5 11,-3 6 2,-4 4-5,-3 1-4,-5 3-5,-3-4 1,-10-2 0,-5-5 0,-5-5 3,-3-4 8,-1-6 9,-2-3 11,2-4-8,2-1-8,2-5-11,3-1-3,4-1-4,3 1 1,4 3-4,5 2-22,2 2-47,10-2-120,1-4-93</inkml:trace>
  <inkml:trace contextRef="#ctx0" brushRef="#br0" timeOffset="38926.0554">19900 11580 779,'-7'-13'14,"2"0"12,2-1-9,1 0 9,2-4 8,2-2-7,-1-1-10,1 1-7,1 2-3,-2 3-1,0 2 3,-1 5 3,-6 3 7,-3 4-3,-5 2-5,-5 9-4,-4 7 3,-4 7 5,-3 5 10,2 4-2,1 3-5,6-1-3,6-1-7,2-5-3,6-4-2,6-7-2,2-4 1,4-8-1,10-5-1,2-3 3,8-12 1,2-8-1,4-4 2,0-8-2,-1-1-1,-3 0 0,-4 1 0,-2 2-2,-5 9-1,-4 5 4,-3 4-3,-4 7 0,-4 5 4,-3 5-3,-5 11-2,-6 9 2,-8 12 4,-5 11 7,-7 8-4,2 5-4,3-5-2,2-7-1,8-5 0,7-11 0,5-9 10,5-7 15,1-4-13,4-4-2,6-4-4,4-4 6,7-5 4,3-4-2,6-7-8,5-2-6,3-3 2,1 1-8,0 1-41,-3 3-73,-8-3-57,-5-1-201</inkml:trace>
  <inkml:trace contextRef="#ctx0" brushRef="#br0" timeOffset="39346.056">20212 11218 812,'1'-4'85,"2"5"-53,-1 7-34,3 7 4,-1 5-1,-1 5 3,1 4-1,0 3 3,-2 5 2,-2 4 11,0 5 10,-7 10 12,-6 3 3,-8 7-7,-6 3-9,-5 2-8,-1-5-5,-3-7-7,-1-9 4,1-8 3,0-9 15,1-9 1,4-6-6,0-5-4,4-2-8,6-5-2,4-2-7,6-1-2,8-1-2,4-1-8,7-1-87,6-2-37,4-9-38,2-10-195</inkml:trace>
  <inkml:trace contextRef="#ctx0" brushRef="#br0" timeOffset="39706.0565">20480 11061 768,'5'-17'3,"-2"8"49,-1 6-12,-1 3-38,-3 11-2,-4 10 28,-4 8 36,-4 11-13,-5 9-19,-1 7-19,-1 3-3,0-2-1,3-1-1,2-10-3,4-3-2,4-9-1,4-6-1,3-7-1,2-6-4,3-9-43,5-6-71,4-14-43,2-11-156</inkml:trace>
  <inkml:trace contextRef="#ctx0" brushRef="#br0" timeOffset="39956.0568">20602 11036 896,'0'-6'61,"0"7"-34,-3 7-29,-4 8 2,-3 8 11,-4 5 27,-1 7-9,-1 5-16,1-1 17,0 0-5,3-2-15,0-3-1,4-4-3,1-2-3,2-3 2,1-1-3,-1-2-1,2-2 1,2-4-11,-2-4-38,-1-5-43,-1-6-46,-2-3 5,-4-7-72</inkml:trace>
  <inkml:trace contextRef="#ctx0" brushRef="#br0" timeOffset="40216.0572">20349 11201 731,'-1'-16'46,"0"7"36,1 1-21,1 3-16,5-1-7,4 0-18,3 4 3,3-1 5,4 2-5,3 0-11,5 4-7,1 1-3,3-1-1,1 1 0,1-2-2,-1-1-4,-3-1-16,-3 0-16,-7-3-21,-5 1-21,-8-1-13,-7 1-41,-11-2-16</inkml:trace>
  <inkml:trace contextRef="#ctx0" brushRef="#br0" timeOffset="40476.0576">20298 11343 748,'-2'-1'39,"3"-1"-25,1-1 41,0-2 79,3 3-20,4-3-37,3 0-8,5 0-25,6 2-4,6 1-9,5-1-14,5 2-12,5 1-2,2-3-1,1 6-1,-2 1-11,-6-3-71,-9-5-134,-15-12-240</inkml:trace>
  <inkml:trace contextRef="#ctx0" brushRef="#br0" timeOffset="43158.0614">13717 12835 572,'-3'-9'24,"1"1"1,0 4-10,2 1-8,-1 0 7,2-1 2,-1 1 8,1-2 4,1 1 11,-1 1 6,-1 0-1,4 2-9,0 1-14,1 0-1,2 0 5,0 4 1,0 0-10,2 2-3,1-1 0,1 2 1,1 2 3,3-1 5,-1 1-3,4 1 0,0 1-6,4 0 5,2 1-3,2 2-4,2-1-1,3 1-2,0-2-3,2 0-2,1-2 6,1-1-1,1-1-2,-3-1 0,2 0 1,0-2-2,-1-3 4,3 1 3,2-3 4,3 0-7,0 0-2,6 0 2,2-3-2,3 1 0,2-2 9,1 1-5,4 0-2,-1 1-1,1-2-8,-2 1 13,4-2-6,1-1-5,0-2-7,3 0 18,-1-3-8,3-2-3,-1-2-1,-2 1 1,-1-3-1,0 1 2,-4 0-1,-1 0 0,-1 2-1,-2 1 1,-2-2-1,-3 4 0,-1-1 2,1 3 1,0-2-2,-3 1 4,1 1-1,0 0-1,0 1-3,-1-2 3,-2 2-2,0 1-1,-1 0 0,-2 1 0,-2 2-2,-1-2 1,-5 3 1,-2 0-1,-4 1 2,-3-1-3,-4 1 1,-5 2-1,-5-2 3,-2 1-2,-5-1-1,-5 0 2,0-3 0,-2-2-3,-4-2-3,-4-2 1,1 0 0,-2 1 3,-1-1 3,1 0-2,1 1 1,2 0 1,0-1-2,0 1-2,3 0 3,0 1 1,1 2-1,2 1-1,0 1 0,2 1 0,-1 1-1,2 3 0,3-2-9,2 4 4,5 1 7,2 0-1,2 2-1,2 1 1,1 2 0,1 3-12,-1 0 13,-1 2 5,-2 3-1,-2 0 0,-3 0 0,-4-1-3,-5 0-1,-3-1 2,-9 1-2,-6-1-1,-5 1 6,-5 4-5,-7 8-20,-7 5-43,-8-3-94,-12-5-163</inkml:trace>
  <inkml:trace contextRef="#ctx0" brushRef="#br0" timeOffset="43878.0624">14252 13094 646,'-5'0'15,"3"2"15,1 0 22,1 0 5,-3-1 6,4-1 20,1 2-30,1 2-2,3 3-8,0 1-15,2 3-11,1 5-8,-1 3-4,-2 1-3,1 2 0,-2 0-1,-3 0 0,-1 2 3,1-3-4,-2-2 1,0-3 3,-5-2 1,1-4 0,-2-2 2,1-5 7,0 0 11,-1-4 5,-1-3-6,0-5-10,3-3-4,-1-5-5,5-4 0,0-4 2,2-3-4,6-3 3,4 0-2,3-5 4,4 3-4,4 3-3,5 2 1,1 5-5,5 6 4,-3 5-2,1 9-3,2 6-17,-7 11-54,-5 1-53,-12-1-160</inkml:trace>
  <inkml:trace contextRef="#ctx0" brushRef="#br0" timeOffset="46449.0661">17420 12651 605,'-11'-20'7,"1"-1"-4,3-3 0,1-3 0,4-1 11,-1-2 13,1 3 27,1 1 15,-1 6 6,1 4 1,1 6-18,1 5 6,2 5-15,0 0-40,2 12-8,0 5 5,0 10 9,-2 9 11,-2 10 4,-3 5-7,-6 7-7,-4 3-12,-1 0-1,0-7-1,1-4 0,2-9-1,3-9 0,1-10 0,3-8-1,1-8 1,1-6-1,2-15 7,4-12 1,5-11-6,0-15-2,3-10 2,3-12-2,2-2 2,1 1 1,-1 7-4,-1 8 2,-1 9 2,-3 12-4,-2 14 3,-1 10 1,-3 9-5,0 6 1,0 7-4,-4 11 6,1 7-2,-3 7-1,-1 4 4,-1 2-1,-6-2-1,0-5 0,-4-6-2,1-8 4,-4-7-3,0-5 4,-2-3-2,0-2 2,-1-2-2,1-4 1,2-2-1,3-1-3,1 0 5,4 1 0,4 1 3,4 1-2,4-1-4,12-2-3,4-2 2,11-2-1,2 2 2,3 0 1,3 1-1,-4 7 0,-2 3 0,-4 7-2,-6 7 1,-5 7 1,-6 7 0,-6 4 0,-5 6 3,-2 0 1,-4-1-2,-2-3 1,-1-7-3,-1-5 2,2-7 1,0-6 0,1-2 9,2-5 14,-2-1 1,2-1 14,0-8-15,0-3-22,4-6-4,3-4 4,5-7-6,4-3 2,5-2-3,5-3 0,2 4-5,1 2-16,0 3-11,-1 5-14,-2 5-47,-3 8-21,-4 3-23,-2 3-34,-4 0-123</inkml:trace>
  <inkml:trace contextRef="#ctx0" brushRef="#br0" timeOffset="46749.0665">18007 12231 930,'3'-10'11,"2"7"-5,3 0-11,6 3 9,1 7-3,5 3 16,0 7 11,0 5 2,-2 7 13,-7 7 8,-4 10-5,-9 8-4,-9 4-11,-9 6-19,-7 0-5,-6-3-5,-6-1-3,-3-8 2,-2-5-10,-3-6-25,-3-5-12,-2-6-9,0-4-11,-5-8-46,-2-6-90,-5-9-85</inkml:trace>
  <inkml:trace contextRef="#ctx0" brushRef="#br0" timeOffset="47019.0669">17096 12303 812,'-7'-10'39,"-1"10"-13,-3 9-11,2 8 7,-1 9 39,0 9-3,4 4-7,5 8-14,2 2-7,5 4-3,8 3-8,6 0-7,4 2-8,5-2-2,4-1-7,3-3-43,4-11-58,1-14-71,1-16-178</inkml:trace>
  <inkml:trace contextRef="#ctx0" brushRef="#br0" timeOffset="47329.0673">18240 11974 926,'1'0'78,"-1"7"-79,-1 5 15,-1 3 16,1 4 17,-3 4-2,-3 6-9,0 6-14,-1 2-15,1 4-5,2-1-4,1-3-44,1-6-26,2-7-36,1-12-52,4-9-90</inkml:trace>
  <inkml:trace contextRef="#ctx0" brushRef="#br0" timeOffset="47559.0676">18359 11910 1012,'5'-3'33,"-4"9"-33,1 12 1,-1 4 7,-4 6 29,-3 6 12,-2 4-17,-3 6-18,1-1-7,2 1-4,0-5-5,4-5 4,1-7-8,2-8-22,2-6-21,2-7-24,-1-4-50,-1-4-53,-2-9-84</inkml:trace>
  <inkml:trace contextRef="#ctx0" brushRef="#br0" timeOffset="47769.0679">18171 12087 1008,'-1'-12'63,"2"4"-2,3 3-34,9 0-20,5-1 16,4-2 7,8 0-13,1 0-11,8 2-4,-2 0-1,1 2-1,-5 3-12,-5 1-30,-6 0-21,-7 6-15,-9 0-83,-7 3-63,-12-1-141</inkml:trace>
  <inkml:trace contextRef="#ctx0" brushRef="#br0" timeOffset="47999.0683">18188 12180 1023,'4'-11'20,"6"2"-22,1 0 11,6 1 73,2-3 4,6 2-57,1 3-21,2 6-7,4 0-6,-1 7-75,-2-3-98,-6-1-266</inkml:trace>
  <inkml:trace contextRef="#ctx0" brushRef="#br0" timeOffset="49589.0705">18228 12709 596,'1'-10'7,"1"4"0,0 3 2,-1 1-7,-1 1-2,1 2-1,-1 1 0,0 0-4,-1 3-25,0 0-50,-2-2-41</inkml:trace>
  <inkml:trace contextRef="#ctx0" brushRef="#br0" timeOffset="49769.0707">18017 12688 458,'-20'9'-24,"2"4"-136</inkml:trace>
  <inkml:trace contextRef="#ctx0" brushRef="#br0" timeOffset="52221.0743">21429 13683 843,'-7'-8'3,"7"2"-2,5 4-20,6-3-113,-2-2-105</inkml:trace>
  <inkml:trace contextRef="#ctx0" brushRef="#br0" timeOffset="53831.0765">21745 12385 1072,'-1'-7'6,"-2"16"1,2 18-7,-9 14 0,-6 10 0,-4 7 1,-3 4 3,-3-1-2,3-3-2,3-11 2,10-7-1,3-8-1,4-10-1,6-12-33,4-9-31,9-12-27,4-14 17,3-8-122,1-8-23,-4-3-25,-3-2 206,-6 0 97,-8 0 92,-2 3-21,-2 0 14,1 6-15,-3 5-26,3 4-25,3 8-33,2 6-25,7 6-14,3 4-7,2 4 3,2 1-1,1 7 0,-2 4-3,-4 7 3,-3 3 2,-4 2-4,-7 0 2,-3 2-3,-14-3-3,-6-2 3,-6-5 3,-5-4 0,-1-3 2,0-5 9,4-2 21,4-1 7,5-1 0,6-2-1,4 1-6,7 1 0,5 4-9,0 5-28,7 6 1,6 4 5,3 4 4,8-1-6,1-1 2,4-1 0,3-7-1,3-3 1,1-8-8,2-4 1,0-4-8,-4-4 3,-1-3 4,-8-1-6,-7 1 0,-4-2 14,-6 1-1,-4-3 2,-3-2-1,0 0 1,-2 1 2,-3 2 4,-1 2 4,0 4 2,-4 4 2,0 4-5,-4 4-9,-2 4 2,0 8-4,-2 3 0,2 3 1,2 2-1,2 1-2,3-3 5,3-2-4,4-2 0,0-4 0,4-3 3,5-3-2,2-2 0,5-5-3,0-6 3,3-4 2,2-4 2,-2-2-1,-2-4-2,-3-2 0,-3 6 0,-3 0 0,-3 5 1,-2 3 5,-2 5-2,1 3 4,-3 4-6,-1 8-9,-2 4 5,2 3 2,-1 4-2,3-2-1,1 0 3,4-3-1,4-3-2,3-5 0,4-5 0,3-2-2,5-6 1,3-6-3,3-5 3,-2-2-3,2-3 1,-4-1 2,-5 0 2,-3 3 2,-6 3-1,-4 4 3,-3 3-2,-4 8 2,0 0 2,-4 8-7,-3 6 0,-3 2 3,1 5-2,1 0 1,1 0 1,4-5-2,2-1 2,1-4-1,7-4-1,6-3 0,4-3-1,5-4-2,5-3 4,2-5 2,2-3-8,2-3-1,-6 0 1,-3 0 2,-6 1 3,-5 4 2,-5 2-1,-4 3 3,-3 6 15,-2 3-4,-3 6-15,-3 3-2,-2 2 4,1 6 0,0-3-3,0 0 5,5-4-4,1-5 2,3-2-2,3-5 1,7-4-4,5-7 5,4-3 0,4-3-3,0-5 0,3 3 0,-2 0 1,-7 4-4,-1 5 7,-4 4-1,-4 6-5,-4 4 0,0 10-2,-3 1 6,2 4 4,-1 1 1,2 0-4,2-4 0,5-6-1,7-7-1,5-3 0,6-8 7,7-8-7,0-11-56,-2-5-121,-8-10-162</inkml:trace>
  <inkml:trace contextRef="#ctx0" brushRef="#br0" timeOffset="54031.0768">22555 12189 966,'1'-10'0,"6"5"2,2 5-42,3 2-6,-1 4-21,2-2-97,-4-1-187</inkml:trace>
  <inkml:trace contextRef="#ctx0" brushRef="#br0" timeOffset="54471.0774">23012 12176 1024,'2'7'14,"-4"10"17,-3 11-30,-6 11 8,-4 9 13,-5 10 13,-5 5 0,1-1-18,4-4-6,5-10-3,4-11-5,3-13-1,6-14 0,3-10-1,3-4 18,6-11-14,4-6-2,3-4 0,1-3-1,4 1 1,-2 4-5,-1 4 3,-2 7-2,-1 7-3,-1 3 3,-3 5 0,0 6 0,-2 10 7,-2 2 7,-4 3-4,-1 1 4,-2-3-7,-7 0-1,-7-5-2,-9-5 4,-4-6 4,-5-2 0,-3-3-6,-4 0-1,3-2-4,3-2 3,8 1-8,7 0-57,9 1-60,8 0-119,15-5-283</inkml:trace>
  <inkml:trace contextRef="#ctx0" brushRef="#br0" timeOffset="55121.0783">23423 12515 1038,'-1'-8'81,"-6"8"-2,-6 2-33,-4 8-23,-3 7 9,0 4 11,-1 3-12,5 0-14,6-1-11,4-2 0,3-7-8,3-6 6,0-3-5,3-4 2,5-2 1,0-7 1,1-7-2,3-4-1,-3-3-6,0-2 8,1 0-5,-1 1 3,3 3 0,3 3 2,5 6-3,2 4 0,2 7-2,1 1-4,-3 9-6,-2 6 0,-4 4-3,-6 2 8,-4 1 6,-3-3 1,-3-3 1,0-3-1,-3-6 5,-1-4-4,-2-3 2,2-4 1,2-8-3,2-5 2,2-3-2,8-3-3,7-2 6,2 2-2,6 0-1,0 5 2,0 6-1,-2 4-5,1 7 3,-4 1 0,-4 10 2,-2 4-8,-5 3 3,-3 4 4,-4-2-1,-1 1 2,-2-4-1,-1-5 0,0-5 3,1-4-4,0-2 1,2-7 4,-1-6 4,4-5-6,0-5-1,3-4 1,2-4 2,2 1 4,0-2 0,5 2-7,2 3 7,0 3-5,5 7 0,3 6-3,1 5-3,3 5-30,0 2-49,-2 3-56,-3-4-79,-4-1-506</inkml:trace>
  <inkml:trace contextRef="#ctx0" brushRef="#br0" timeOffset="55561.079">23243 12874 812,'4'-14'7,"-4"8"19,2 6-36,-4 7 14,-6 8 50,-4 8 55,-6 10-14,0 11-24,-5 9-21,0 10-23,1 2-16,2 0-7,2 0 1,2-8-4,4-6-1,3-11-42,2-8-66,3-15-32,-3-14-84,1-9-196</inkml:trace>
  <inkml:trace contextRef="#ctx0" brushRef="#br0" timeOffset="56912.0809">22952 13152 1002,'-2'-17'14,"2"5"35,13 12-47,7 2-2,9 0 2,7 3-1,8-2 1,5 0 0,5-1-1,4-3-1,-3-1-8,-2-3 2,-9-1 6,-10 1 3,-9-2-3,-11 2 4,-10-1-2,-5 2 27,-8-1 24,-7 3 9,-7-1-19,-4 6-14,-4 6-6,1 8-1,1 3-2,2 6-4,7-1-7,5-2-3,8 1-2,5-7-3,4-1-1,3-5-1,7-6 2,6-5-5,3-7 3,5-8 5,2-6 6,1-5-9,-1-2-3,-3-1 3,-8 5 0,-5 3 1,-4 6 0,-5 5 1,-2 7 0,0 3-3,-3 9-2,0 7-4,-1 3 5,3 6-1,0 3 2,5-1-1,3-2 0,4-4 3,2-4-3,5-5-5,3-9-13,1-4-18,5-12 17,2-8-18,2-4-3,0-7 11,-1-5 9,-1-4 9,-4 1 1,-3-3 7,-5 2 4,-3 5-2,-6 7 6,-3 7 19,-3 12 16,-7 12-8,-8 12-33,-5 15-1,-4 9 4,-3 10 3,-3 6 0,1 1-2,6-2 2,3-4-3,6-9 2,4-9-4,5-9 0,1-8 2,2-9-2,8-6-4,1-13 15,4-5 4,3-8-11,3-4 1,1-3-4,-2 5 2,-2 4-3,-2 6 2,-3 7 1,0 7-1,-3 6-2,-2 12-5,-3 5-1,-1 8 5,-3 0 5,-1 4-3,-5 1 0,-1-4 5,-3-2-7,2-6 1,-1-3 4,-2-8-2,2-3 0,-2-4 5,-1-4-2,1-3-1,-2-6 2,3-1 1,3-1 8,4-1-3,3-2-3,6-1 4,6 0-11,11-2-2,5-1 1,6 0-1,8-3-4,5-3-18,3 0-20,5-4-25,-3-1 4,-5-1 3,-9 1 19,-7-1 32,-11 1 12,-10 4-2,-6 0 12,-2 6 32,-3 6 21,-4 4 9,-3 9-33,-3 4-28,-5 14-11,-3 10-3,-3 7 3,-5 11 1,-1 3-1,3 2-2,4 0 2,6-4-1,6-2-2,8-6 4,1-3 0,7-5 1,8-4-2,4-5-1,6-7-1,5-6-2,5-7 1,1-9 9,3-8-1,2-10-4,-3-5-2,-2-6-3,-4-1 5,-9 2-2,-6 2 0,-7 5 1,-7 8 13,-2 6 22,-5 10-1,-8 5-8,-5 9-24,-5 10-6,-5 9 2,-1 6 0,0 5 0,6 1 0,6-1 3,7-5-3,7-5-1,4-3-2,13-9 0,4-4 1,10-7 0,3-5 5,4-6-1,1-3-1,0-4-18,-5 0-36,-7 1-71,-10-3-22,-10-1-233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8:24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3762 8390 628,'9'-10'11,"4"7"-2,9 1-6,6 1-1,7 2-1,8-1 2,5 0 0,9-3 3,4-1 12,7-1 8,4 0 1,3-1-4,5 1-1,4 3-9,5-1-2,6 1 0,6 1-5,9-1 3,5 2-6,5-1 1,4-1 1,6 0-1,5 2 0,1 0 2,8 0-1,-3 4 5,6 0-7,0 2 7,-2 0-3,9 1 11,0 0-1,4-1 1,4 0 0,6 1-2,4 0 2,1 1 12,0 3-23,6 2-1,4 1 2,-1 1-8,3 2 11,3-1-9,1-1-1,-1 0-1,0-1 1,0-2 2,2 0-3,-2-2-4,7-3 17,0-1-8,1-1 3,5-1 9,0-4-4,2 2-4,0-2 0,0 0 1,2-2 7,1 1-3,-1 0-6,2 0 0,-1 1 4,1-2 9,0 3-5,-3 0-10,4 0-1,-6-1-2,2 0-2,2-1-2,-4 1 12,0-3-9,-5-1 0,2 2-1,-5-1 3,-1 3 8,-1 0-1,-2 0 2,-1 3 1,3 1-24,-6 1 43,-2 3-28,-1-1-3,-1 0 1,-6 1-1,-5-3 0,2 2-2,-3-3 1,-1 1-1,-6-4 1,1 0-1,-1-3 1,-3-3 1,1-1-1,4-3-1,2-2 2,4-1 0,4-2-2,8 1 2,4-1 1,-1 0 0,0 2 1,3 1 6,-6 2-1,-3 1 0,-2 3 4,-5 0-6,-3 1 0,-4 0-1,-2-1-2,-3-1 6,-5 0-6,0-2 3,0-3 1,-2 0-2,1 0 2,-7 3-7,-6 7 1,-18 6-2,-27 15-7,-29 1-75,-24-18-253</inkml:trace>
  <inkml:trace contextRef="#ctx0" brushRef="#br0" timeOffset="5432.0077">11793 11312 894,'94'-4'-15,"16"-3"19,11 3 0,16-2-1,15 0 0,13-3-2,8 0 1,12-3 0,14-1-3,6-1 4,8-3 5,8 0 4,8 3 12,6-3 18,1 1-1,7 1 4,6 2 6,-2 1-1,8 2-10,-4 2-2,4 0 7,-2 3-9,1-1-14,1-1-3,0 1 6,4-2 1,3 1-5,-4 0-3,5 0-8,-5 1-1,0-1 2,-5 1-1,-8 0-2,-4 0-3,-11 0 1,-7-1-5,-13 4 0,-13 1-1,-11 4-1,-18 0-70,-20-3-113,-12-19-255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8:52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4922 11265 606,'-5'-18'-50,"2"0"65,3 3-3,4 2-11,4 2 0,5 3-1,5 2 0,6 2 0,3 2-1,7 2 2,6 2 3,3 6-1,7 2 2,4 2 1,8 2-3,4 1 1,5 1-3,9-1 1,5-1-2,5-1 1,7-3 4,6-3-1,5-2 7,6-2-1,6-2 1,6-2 10,4 0 5,7-1 0,7 1-4,5 0-12,5 0-3,6 3-4,6-1 2,1 2-2,3 0 1,7-2 1,3 0 11,5 0-7,-1 1-4,7-2 3,-1-1 5,2-2 3,9-1-6,0-4 7,7-1 14,7-3-7,6-1-11,7-2 6,3 0-5,10-2 1,2 1-2,1-1 5,7 3 3,0 0-9,4 1 2,4 1 3,0 1 8,6 1-14,2-1 7,5 2 6,3-1-8,-3 0-8,11-1 2,2 1 4,2 0 3,3 0-2,0 3-5,3 1-3,-4 4 0,1 3-2,-7 4 11,-3 5-14,-8 4 0,-4 4-1,-3 1-2,-8 2 1,1-4 0,-3 1 1,0-5-1,2-3 1,-3-5-1,5-4 0,-2-3 1,-1-2 0,-7 4-2,-18 6 2,-13 14-6,-29 0-178,-30-10-338</inkml:trace>
  <inkml:trace contextRef="#ctx0" brushRef="#br0" timeOffset="5072.0072">14811 13106 397,'21'-14'2,"2"6"4,7 1 5,5 2-4,3 2 5,9 1-1,7 0-1,9 2-2,8 2 4,6-2-1,9 5-4,5 1-3,9 2-2,7 3 0,4 2-1,11 2 1,4 1 0,9 2 27,7 1 0,9-1 0,5 1 4,5 0 5,8-2-1,6 3-11,3-4-2,3 1-7,6-3 3,4-3-1,4 0-2,8-5 0,8-4 0,6-2 2,9-5-3,3-7 0,2-4-1,1-5 8,-2-6 5,-2-8-3,-4-4-7,-3-10 21,-1-3 9,3-9-4,4-5 0,10-5-3,6-3-10,6-3 2,3 2-12,-18 10-10,-20 18-7,-36 24-3,-46 19-10,-44 4-185,-52-9-431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09:08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10392 5235 371,'-7'-10'19,"1"4"-1,3 1-2,0 3-1,-1-1-8,2 2-5,1 1-1,0 0-1,-1-1 1,0 0 0,1 0 10,0 0 23,-2 0 4,2-1-4,1 2-2,0-1-15,0 0-7,1 1-5,6 0-8,3 0 6,0-1-3,7-1 2,1 2-2,3-2 0,-1 0 1,6-1-1,0 1 1,2 2-1,2-1 1,1 1-1,1 0 0,2 0 0,1 3 2,1 2-2,2-1 0,1 3 1,2 1-1,1-1 0,-1 0 0,4 1 1,1-1-2,2-1 1,1-1 1,4-2-1,0 0 0,4-3 0,1 0 1,-1 0 0,1-3 3,4 1-2,-3-3 2,1 1-3,1 0 3,1-1 3,-1-1 1,2 1-2,-1 2 2,2-1-3,0 1 0,2 1-2,0-1 3,1 2-5,1-2 1,1 0-1,1-2 0,1 1 2,1-3 4,0 1 7,1-1 6,0 0-7,-3 0-4,3 2-1,1 0-1,0 3-3,1 0 1,1 2-3,1 0-2,1 0 3,-1 2-1,2 0-2,0 3 1,-1-2-1,-1 1 1,2 0-1,1-1 0,-1-1 0,2 1 1,0-1-2,2 0 4,1 0-5,4-1 2,-1 0 0,4 1 1,0 0 0,2 0-1,0 1 0,-1 0 0,-1 1 0,-2 1 0,0 0 0,1 0 0,-1 0 2,1 1 0,-1-2-2,3 1-1,1-1 1,0 1-1,3-1 1,1 2 3,2 1 6,1 0-1,0 1-1,-2 1-4,1 0-1,1 1 1,1 0-2,2-2-2,1 1 5,3-1-4,1-1 2,0 0-2,0 0-1,0-2 4,-1 2 1,1 0 9,1-1 2,0 2-5,1-2-3,3 2-2,1-1-2,2 0-2,1-2 0,2 2 0,1-4 0,1 1-1,-3-2 0,3-2 1,-1 0 0,1 1-1,2-2 0,2-1 2,-1-3 0,-3 0 0,3 0 3,0-1 4,0-1 2,0 2-7,0-3 0,-1 0-2,-1 2 2,-1 0-2,-1 0 0,-2 1-3,-4 2 2,0-1 0,-3 2 2,-2-1-4,-2 0 4,-2-2-4,0 3 2,0-4 0,1-1 2,-1 1-5,-1-2 5,-1-2-2,1-1 7,0 0 9,0 0-4,-3 1-3,-1 1-3,-4-1-2,-8 3-1,-8 1-2,-5-1-1,-4 4 0,-4 1-1,-4 2 1,-5 4-1,-6 10-1,-14 12 0,-21 4-17,-27-5-305</inkml:trace>
  <inkml:trace contextRef="#ctx0" brushRef="#br0" timeOffset="6532.0093">10388 6388 353,'0'-7'3,"0"0"5,0 3 8,2-2 14,-2 2-10,2-1-15,0 0 18,1-2 2,0 2 0,1-1-17,-2 2 10,1 0 3,-1 1-4,1 3-2,-1 0-11,-2 0-9,3 0 8,-1 2-1,1-1-2,1 3 0,-2-3 1,3 1 0,-2 0-1,1-1 2,3-1 2,-1 0 12,1 1 9,0-1-3,3 3-5,-2-2-7,3 3-9,2 2 3,1 0-1,3 1 2,0 1-1,2 1-3,1 0 0,3 2-1,5-4 1,1 1 0,4-2 0,5-1 0,6-2 0,5-1 0,4 0 6,2-1 2,6 1-2,5-1-4,2 0-1,3 1 1,3 0-1,3-1-1,1-1 2,1 0-1,1 1 0,3-1 0,3 0 3,1 0 1,2 2-1,3-2-1,3-3 6,1 2-1,5-2 3,1 1 4,3 1-7,0-4-2,2 2 1,1-1 1,0 1-3,2 0 1,2-1 0,1 1-1,5-2 4,4-1-1,3-4-1,2 0-1,2-3 2,2 0 1,1-2 6,1 1 3,1-4 1,-1 4-3,1-1-2,0 1-4,0 1-3,0 1-1,-5 1-3,-2 1-1,-2 0-1,0 1-1,-4 2 0,-4-1 0,-2-1-1,-4-1 1,-1 0-1,-3-2 1,-2-2 0,-2-1-1,-3-2 0,-1 1 1,-3 0 2,-1 4-2,-7 6-3,-9 6 2,-17 6-6,-14-5-175</inkml:trace>
  <inkml:trace contextRef="#ctx0" brushRef="#br0" timeOffset="12734.0181">17969 8217 483,'10'-13'15,"3"1"10,1 2-3,-3 1 2,3 1-1,-1 1-11,-1 2 3,0 0-1,0 1 5,0 1 5,0 3 5,3-3-14,1 3 5,2 1-4,1 2-5,3 2-4,3-2-1,2 2-2,0 1 1,5 0-1,3-1 3,4 1 11,3 0 2,5 0 0,4-1 0,6 1 2,7 0-4,3-2 0,8 2 4,4 0-7,6-2-2,4-1 1,5 1-8,6-2 3,4-1 4,7 2-5,5-5-3,7 1 7,5 0 0,2 0 3,11-1 13,4 2-8,10-1 22,3 3-17,4 0-6,10 5-9,4 3-4,-3 1 0,3 1-7,2 0 3,-1 3 0,2-3-2,-4-1 2,5-2-2,0-1 0,-1-2-3,2-3 9,3-2 2,0-1 4,-5-1 3,-4-2 4,-7 3-8,-14 0-6,-28 8-5,-27 6-11,-35-10-149</inkml:trace>
  <inkml:trace contextRef="#ctx0" brushRef="#br0" timeOffset="14544.0206">13099 8840 401,'3'-15'16,"-1"3"-11,1 0 9,3 1-7,-2 3 1,1-1-4,1 3 5,-2 0 12,1 3-4,0 1-2,0 1-4,-2 0-9,4 2 0,1 0 2,2 0 8,2 0 2,2-1 4,2 2 2,6-1 1,2-1 0,2 2 1,3 0-4,3 0 4,5 1 0,3 4-8,3 0-1,2 1-6,5 2-4,1 1 1,4 0-1,3-1-1,2 1 0,3-2 3,3-1 3,6 0 2,3-2-2,1 0 0,2 0 0,3-3 0,2 2-1,2-3 2,2 0 1,2-2 0,1 0 5,2-2 3,0-5-2,0 1 11,2-3-6,-1-3 1,3-2-1,-2-4-3,3-1 1,1-7 1,2-3-4,2-5-1,3-2 0,0-1-4,-2 1-5,-4 5-6,-9 12 0,-12 11 0,-18 8-65,-19 0-177</inkml:trace>
  <inkml:trace contextRef="#ctx0" brushRef="#br0" timeOffset="18886.0268">17861 10117 778,'-10'-27'5,"-2"4"18,1 4 12,1 2-15,0 4 2,1 2-15,0 1 4,4 3-8,-3 0 1,1 3 1,-1-2 1,0 3 1,-3-2 3,-2 0 4,1 1 0,-3-2 8,-3-1-3,-2 0-1,-1-2-4,0 1 3,-3-1 8,0-1-1,-1 2-4,0-1 4,0 3-1,-1 0-3,-1 1-4,0 3 0,-2-1-7,-2 0-4,-3 1-1,-3-2 0,-2 1 1,-3 0 1,-3 1 4,-1-2 3,1 3 3,-3 1-3,0 0-3,0 1-2,-1 3-4,-1 1-2,-3 0 2,-1 2-3,-2 1-1,-2 0 1,-4-1 0,-3 1-1,-3-2 0,-4 0 1,-1 0 0,-2-1-1,0 0 2,3-1 6,0 1-1,1-1 7,7-1-5,0 0-4,-1 0-3,0-1 0,0 1 0,-2 0-1,-2 0-1,-3 0 0,-3 1 1,-2 1 0,-2 2-1,-5-1 0,-2 1 3,0 1-2,0 1-1,-3-3 1,2 1 1,2 1-3,-2 0 1,1-3 5,0 2-5,2-3-3,-1 1 7,-1-3-4,1 2-2,-2-2 3,-3 0 0,0-1-2,1 0 1,1-3-1,1 1 3,0-2 3,1 1 1,1-1-5,-3 2 2,0 0-1,1 1 9,-3 3-12,1 3 3,-2-1 1,3 1-1,-4 0-1,0-2 3,-1-2-5,0 1 1,0-3 3,2 0-4,1 0 2,0-3 0,1-2 4,2-2-3,3 1 0,0-5 0,5 0-1,2-1 4,2-2-8,0 0 7,1 1 2,1 0-4,0 3-1,3 1 0,1 3 0,1 0 0,3 4 0,-1 1 0,3 1-2,-2 1 1,5 3 1,1 2-1,-1 3 0,5-2 0,3 2 1,1 0-1,5 2 0,-1 1 0,3 0 0,4 1-1,2 5 4,2 0-4,4 3 4,4 1-4,2 2 2,7-3 0,2 2-5,4-2 7,4 2-8,4-2 5,2-1 1,3 2-1,0-1-2,6 0 2,5 1 1,3 1-1,6 2 1,4 0-2,7 2 2,6 1-1,5 0 1,9 1 2,1-3-3,7 0 0,3-3 1,7-3 0,1-2 0,6-4 2,5-2-1,5-1-2,2-2 3,7-1-1,4-2 1,5 2 0,5-2 1,8 0-3,7-2 6,5 0-4,7-2-2,5-2-3,5 1 3,8-2 2,-2-1-2,6-2-1,3 1-1,2-1 2,-1 0 0,0 0 0,5 1-5,2-1 7,1 1-3,0 0 1,6 2 0,-2 0-1,0 1-1,3-2 3,4 4-3,-1-5 2,0 4-1,2 1 1,-3-1-1,-3 2 0,-6 1 1,1 0 0,-6-2-2,-2-1 0,-6 0 3,-2-1-1,1-7 0,-6-2-1,-3-4 0,0-6 0,-4-3 2,-2-2-4,-10-4 6,-2 1-2,-7 0 2,-7 0-2,-11 1-2,-8-2 1,-11 3-1,-14-1 1,-11-2 0,-18 2 0,-10-3-1,-14-2 2,-9-4-3,-9 0-1,-8-5 2,-8-1 6,-8-5 4,-4 0 4,-6-3 0,-4 0 0,-4-2-1,-5 0-1,-5 1-8,-5 0 0,-6 0-4,-7-1 1,-8 5-2,-11 1 0,-12 7-5,-15 9 4,-19 13 1,-30 14-31,-24 8-94,-35 2-228</inkml:trace>
  <inkml:trace contextRef="#ctx0" brushRef="#br0" timeOffset="33736.0482">5981 11594 598,'8'-5'11,"4"1"-12,3 2 2,2 1 0,6 0-1,1 0 9,5-2 7,3 1-3,5 1 31,5-1-17,3 2-2,7-1-7,2-1-2,4 5-7,4-3-3,6 4 2,5 0-2,3 1 0,6 1 6,10 0 2,6 0-2,9-1 2,10 0 0,9 0-6,8-3-6,8-1 0,7 0 2,7 0-3,6-1 0,5-1-2,4 1 3,6-1-1,1 1-2,1 1 4,9 0 3,3 1 4,6-2 9,7 0-5,9-1-3,8-3 9,8-1-3,7-2-6,4 2 1,3-1 0,-1 3 6,4 1-4,-6 1 4,1 1-8,3 1 3,-8 3 4,4-1-1,-1 1-4,2 1 5,-1-2-11,1 1 4,5 1-4,5 2-1,-5 6-4,-5 3 0,-12-3-75,-14-8-232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10:26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4034 6861 593,'-11'-12'2,"3"-2"7,6 3 1,2 1 3,4 1 4,7 2-4,4 0-7,2 2 1,6 2 5,3 2 0,2 1-10,0 4 9,5 1-6,1 3-3,4-2 0,4 2 1,6-1-1,3-5 1,9 1 2,5-3 10,7 0 5,4 0 1,3-4-2,7 3 0,4-2-2,0 3-3,3 0-4,5 1-3,2-1-2,7 0-3,2 0 1,6 2-2,3-2 1,3 0 1,0 0 2,4 0 6,-2 0 4,3 5-1,1 1-4,2 1 2,3 1-7,-1 0-2,6 1 1,2 1 0,4-1-1,2-2 1,2 1-1,7-1-1,6-2-1,4-3 0,6-1 0,3-1 1,5 1-3,0-2 2,-1 0 0,2 0 3,0 1 0,-3 1-1,-4 0 1,5 5 0,-7 0-1,1 1 2,0 0-2,5-2-2,2 1 4,2-2-3,4-2 1,3 0-1,-1-2 3,2 1 0,2-1-2,-3 0 6,0 0 0,-1 0 3,-2 1-3,1 1 0,-6 1 0,4 0-5,-5 2-2,1 2 2,3-2-4,1 0 2,-2-1 0,3 1-2,2-2 1,-2-3 0,0 0 1,-2 0-1,-2-1 0,-4-1 4,-4-4-1,-3 1 1,-6 0 1,-4-2 0,-3-1 1,1 2 1,1-2 4,0 0 0,-1-1 4,4 1-5,1 1 2,-1 3-1,-3 1-8,-2 1 3,-1 2-6,-5 0 2,-6 4-2,-2 1 0,-5-1 0,-2 3 0,-2-3-1,-5 1-2,1-1 7,1-1-5,0-2 1,1-1-1,-2 0 0,1-3 2,-3 0-2,-4 1 0,-8-3 1,-6 3-1,-9 1 2,-7 1-2,-4 0 1,-6 0-1,-3 0 0,-1 0 0,3 0 1,4 0-1,-3 0 0,7 1-1,0 4-2,2 4-40,-1-2-65,-2-7-125</inkml:trace>
  <inkml:trace contextRef="#ctx0" brushRef="#br0" timeOffset="2152.0031">2991 8055 743,'-22'-16'-3,"7"4"10,5 5-3,7 4-3,3 3 1,12-2-20,8 2 17,9 0 4,6-2-2,9 1 0,7 0 4,6 0 0,8 1 2,8 0 6,5 1-6,8 1 5,10-2-6,7 2 0,8-2-1,13-2 4,11-7-3,10-3-1,10-5 11,8-2-4,9-2 9,0-3-6,0 0 9,4 3 0,2-1-10,-3 2-1,2 5-5,4 1-3,1 10 0,-6 1-10,-10-7-76,-13-13-377</inkml:trace>
  <inkml:trace contextRef="#ctx0" brushRef="#br0" timeOffset="5532.0078">5380 9145 594,'31'-5'2,"5"5"0,8-2 6,3 2-3,6-2 2,7 2-1,2 0 1,5-1 1,5 1 4,4-1-1,0 1 26,4 1-5,5-1-5,2 1-11,3 1 6,3-1-5,7 0-10,3 1 0,4-2 3,4 1-2,4-1-2,4-1-3,3 1 0,3 0-1,3-2 11,-3 2-7,5 2-2,0-2 2,2 0 0,1 3-3,2-3-4,6 0 4,1 0 2,4-2 0,0-1 2,6-1-1,2-1 3,4-1-3,-2 0 8,2 1-7,1 1-3,0 1 0,-4 0 1,-2 3-2,2 0 2,-1 1-2,3-1-1,0 3 5,5 0-4,4-1-1,2 0 1,0-1-15,5-1 29,5 2-15,-4-2 1,0 0-2,3 2 1,-4-1-2,-4 3-1,-2 2 2,-3 2 2,1 0 1,-3 1-2,1 0-1,3 0 0,2-1 0,-1-2 0,-3-1 0,4-1 1,-2-1-2,-1-1 4,-1-1-7,-1 0 5,0 0 0,-4-1 3,-1 0 3,-2 0-4,0 2 1,-2 0 4,-2-1-3,2 2-3,2-1 1,-2 1-4,-4 0 2,3 0 0,-1-2 1,-4 1-5,-1-1 3,1-2 0,0 0 2,0 0-1,-3-1 21,0 1-12,1-1 2,-3-1-8,-5 1 10,-3 1-7,-4 1 1,-1-2 5,-5 3-11,-3 1 5,-5-2-6,-1 2 4,-4-1-3,0 1 1,-1-1-5,-1 0 2,0 0 1,0-1 1,0 2-2,-1 0 1,0-1 2,-2-1-4,-2 3 1,-2-2-1,-2-2 0,-2-1 1,-4 2-1,2-4 1,3 0 5,-3-2-1,3 0 3,2-3-1,0 2 3,-1-2-3,0-1 2,1 0-2,-4 0 2,-1 1-3,-6-1-4,-6 0 0,-6 1 0,-4 0 0,-9 1-1,-6-2 0,-6 0-1,-9 4 1,-10 1-5,-12 4-29,-16-2-75,-10-11-84,-18-12-338</inkml:trace>
  <inkml:trace contextRef="#ctx0" brushRef="#br0" timeOffset="9704.0138">4605 10057 404,'3'-10'2,"0"3"8,1 0-6,-2 5-1,0-2-2,1 2-2,-1 2 0,-1 2-1,0-2 3,2 4 0,0-1 0,-1 2 4,0-1 3,1 0 5,-1 1 1,1-1 3,1 0-3,0 3 8,3 0-2,-1 0-2,3-2-10,3 4 0,3-1 1,6 2 2,-1-1-5,8 1 8,3 1 11,4 0-18,2 0 5,5-1 14,3 1-14,4 0-5,2-1 0,4-2 0,2-1 1,3 1-4,3-3 3,4-1 6,6-3 4,3-1-5,7 2-1,1-3-3,7 1 2,0 1-2,6 0 3,2 0 2,2 1-5,4 1 9,2 1-9,2 1 3,3 0-6,1 0 1,2 2-3,0-1-1,3-1 1,1-1 0,4 0-3,2-3 5,-1 1 0,1-2 3,4 0-1,2 0-1,4 0-1,-1 0 5,5 0 2,2 2-8,1-2 3,-1 4-4,-2 1 0,3 1-1,0 0-1,2-1 0,-1 2-1,1-1 3,1-1-5,4-3 5,-3 1 0,1-1 4,1 0 0,3-1-3,3 0 0,-3-1-1,4-1 1,0 0-2,0 1 0,-2-2 1,-1 0 1,2 0-3,2-1 5,-2 0 1,0-2 3,6-2-2,-1 2 3,1-4 0,-2 0-2,5 0 0,2-1-2,-1 2-1,1 0-3,3 0-1,-1 2 1,1 0-1,-2 2-1,1-1 0,1 2 0,-1-2 0,0 3 0,3-2-1,-2 1 3,-2-1-1,0 1-1,2-2 0,-1 0-1,-1 0 1,0-1-1,3 0 1,0 2-1,-2 2 2,-2 0-3,3 1 2,-2 1 0,-4 4-2,-6 3 2,-1 0-1,-3 2 1,-5 3 1,-3-3-5,2 1 5,-1-1 0,0-4-4,2-2 2,2-2 0,5-2 1,1-9-1,-1-1 0,1-2 0,3-1 1,0 1 1,-2-1 7,0 3 6,3 1-3,0 2-3,-2 1-3,-2 2 2,0 1-7,-4 0 0,-1 1 0,-3 1 2,1-2-2,0-1 1,1-2 1,-1-1-2,1-2 3,2-2 4,1-2 5,1-1-2,-1-2-1,-3 0-3,-1 2 0,-2 2-6,-6 2 8,-9 4-8,-11 3 1,-9 4-2,-17 7 2,-14 7-3,-18 5-26,-18 6-76,-11 2-55,-17-7-135</inkml:trace>
  <inkml:trace contextRef="#ctx0" brushRef="#br0" timeOffset="30092.0428">12317 11504 788,'0'-15'8,"4"3"-2,0 2-5,4 1 0,1 2 6,2 1-3,4 1-1,1 3-2,2-1 1,2 2 1,2 2 7,0 0 2,3 5 4,3 1-3,3 0-6,3 1 0,6 1-1,4 0 0,5-4 0,6 0 3,5-3-3,9 0 6,6-1-2,5-4 1,9 3-4,5-2 2,4 0-2,3 1 0,4-1 3,3 4 1,3-1-1,3 1-7,5-2-3,4 2 13,6-2-10,7-4-4,7-1 5,5-5-2,6 3-1,7-3 2,2 1 3,3 1 4,-2 2 1,5 1 0,-2 4 2,3-1-1,-3 2-2,6 1-4,2 0-3,4 0 2,4-1-4,4-2 0,4 1 0,0-1 0,2-1 1,-2 0 1,-3 1 9,-2 1 7,1 0 1,-8 1-1,-4-1-5,1 2-4,-2 0 0,1 0-2,-4-2 0,8-1-5,2 1 1,-2-2-3,3-1-1,-2-2 2,-7 2-1,-6 0 0,-7-2 2,-7 1-2,-7-1 4,-11 0-1,-3 1 6,-6-2 0,-7-1 0,-3 1 2,-5 0 0,-4 2-1,-4 0-6,-4 1-1,-8 3-1,-8 1-2,-10 4-2,-10 4-7,-13 4-44,-13 1-66,-12-6-59,-15-6-268</inkml:trace>
  <inkml:trace contextRef="#ctx0" brushRef="#br0" timeOffset="31352.0446">3153 12551 787,'-7'-19'4,"4"5"-1,3 6 3,0 4-2,6 4-1,5 1-4,2 6 3,3 3-2,7 1 2,3 4-1,4 1 1,7 1 5,7-5-2,5-1 2,6-2 5,9-3 0,4-5 0,10 1 1,3-4 5,8 2 0,8-1-1,9-2-2,7 1 2,5 1-2,9-1-3,5-3-4,5 1-6,5-2 1,5-2-1,0-1 1,3-2 7,3 1 2,1-1 4,3 2 4,3 1-1,1 2-5,-2 4 3,0 1-4,0 2 2,0 1 13,-1 4 13,1 3-5,-1 0 0,-1 2-14,0 0-6,-6 0-5,0-1-2,-3 0-2,-1-3-1,-1-2-1,0-2-1,-2-2-2,1-4 1,-4-5-2,-2-2-4,0 1 8,-3-2-3,-3 8-16,-8 2-41,-12 1-107,-17-2-170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11:25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12539 6538 424,'-20'-14'6,"-2"0"-2,-1 0 1,0 2 0,-2 2 1,1-2-1,-2-1-1,3 1-2,2 0-1,0 1 1,3 0 3,2 3 8,4 2 22,-1 4 14,1 2-17,3 3-18,-1 6-7,3 4-2,1 2-2,3 0-2,3 5-1,0-1 0,7 0 1,5 1-2,8-3 4,5 0-2,11-3 1,9-2 0,8-3 0,9-5-1,8-2 1,7-2-1,4 1 4,6-2 17,3-1 22,3 1 1,6 1-7,4 3-5,3 1-9,5 3 0,8 0-9,8 1-8,7 1-3,7-1 0,8 0-1,5-2 3,5-1-5,7-1 1,0 1-1,5-1 1,3 2 11,1 0-1,1 0-1,1 2-1,6 0-5,0-1-1,1 1-2,8 1-1,1-1 3,2 1-2,2 0-1,7-1 0,-2 4 2,-1-2 8,4 1 2,-4 1-5,-1 1 1,2 1-1,-4-2-5,2 1-1,0-2 8,-1-1-5,-1-2-2,1-1 4,3 0 0,-4-2 9,-3 0 12,2 0 2,-3-1-2,-6-1-3,1-1-7,-3 0-2,-2-2-6,-6 1-1,-3-4-2,-6-2 1,-7-2 3,-6 0 0,-4 0 1,-5-2-1,1 0-4,-3-2-4,-2 1-1,-3 3-1,-3 5-1,-12 4-3,-18 13-20,-22-1-92,-29-9-116</inkml:trace>
  <inkml:trace contextRef="#ctx0" brushRef="#br0" timeOffset="4231.006">7773 9118 702,'10'-22'4,"2"5"-1,2 3 8,5-1-8,0 3 3,3 0-5,1 5 0,0 1 0,2 4 0,2 1 3,1 4 0,2 4 5,3 3 14,0 0-14,4 3-7,2-1 1,4 0-1,3 0 0,5-2 3,4 0 3,7-1-2,6-2 1,6-2-1,6 1 0,9-4 1,6-1-1,7 0 0,5-2 6,8 1 1,7-3 3,9 1 7,3 0-9,7 1 3,5 0-4,6 2 4,0 2-2,3 1-5,10 0-2,4-1-5,7 0 0,3-2 1,13 1-1,3-4 3,7 1-1,7-2-1,7 0 21,4-1-20,5 1-1,3 0 2,3 0-2,-1 2 0,2 1 5,0-1 2,-2-1-2,2 2 5,2 0-4,0 0 5,3 0 8,4 0-8,1-2 4,6-3-1,0 0 0,4 0-1,1-1-8,1-1 7,2-1-3,-3 3-8,3-3 1,-1 1-1,-8 0 8,-1 0-11,-3 4 6,-8-1-3,-4 1 0,-5 1-3,-3 0-1,-9 2 2,-4-1-6,-1 1 3,-8 0 5,-5-2-6,-5-5 1,-8 0 3,-9-1-3,-7-2 1,-5 3-3,-13 2 4,-11 3-4,-14 7 1,-18 0-36,-23-5-147,-24-20-361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1:11:56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8242 2414 825,'-15'-25'11,"-2"2"-6,1 4 4,2 0-1,-1 2 16,1 0-19,-2 0-3,2 1 3,0-1-4,-2 0 0,4 0-1,-5 0 1,0-4 1,-2 1-2,-2-3 2,-4-3-4,-3 0 5,-3-3-1,-3 0 1,-5-2-2,-3-1 1,-1-2 2,-5 0 14,0-2-6,-2 0 13,-1-1-14,0 1 7,-1 0-1,-3-1 0,-1 2-6,-2-2 15,-1-1-10,-4 2-8,-1 1 0,-3 1-2,-2 1 0,-2 1-2,-2 5 5,0 2 5,-2 2-1,-3-1-4,-2 3 6,0 3-4,0 2-5,-2 0-3,-3 4 6,-1 1-5,-3 5 3,-5 3 3,-3 1 1,-3 2-8,1 1-4,-1 6 2,-2-2 0,-1 2-1,0 1 1,1 1 2,0-1-5,-2 1 6,3-1-5,1 2 24,1 1-19,-1 1 1,1 1-1,0 3-1,-1 3 5,1 4-6,-3 5-1,-1 7 1,0 6-1,1 6 2,-2 4-1,2 5-1,3 3-1,2 2 2,3-1-3,4 2 3,6 1 3,9-2-1,2 2 3,7 4-5,3 3 1,1 6 0,-2 5-1,0 5-1,0 8 3,-2 8-1,3 6-1,0 10 0,2 6 6,0 7-6,3 4 1,2 3 2,4 1-3,2 0-1,7-1 0,4-2 0,3 1 1,3 3-2,0 6 1,2 4 3,3 10-3,-1 6 2,1 5 1,3 1 0,0 2 4,4 2-4,4 5-3,1 0 3,3 7 0,3 8 4,4 2 1,0 4 3,5-1-6,1-6-6,0-9 8,0-7-7,1-9 2,1-11-2,0-7-2,0-4-1,4-7 6,0 0-5,3-6 1,3-2 2,4-3-3,4 0 4,1-2-5,4-2 2,5 4 2,3 5-3,4 2 4,2 9-3,5 0-3,3 5 4,1 0-1,0 0-1,0-9 1,3-11 3,-2-6-1,0-14-2,0-9-2,2-10 2,6-4 0,2-3 0,4-2 0,5 1 0,0-2-1,3-3 3,-3 1-4,5-1 2,1-1 1,4-2-1,5-3 1,0-5-1,6-5 4,3-9-6,-4-8 5,4-7-6,2-9 0,0-4 3,1-6-2,2-3 6,3-5-4,0-2 0,4-5-1,1-1 1,0-2 3,0-4-3,2-7 0,2-3 1,4-4-1,1-7 0,1-7 0,1-5 0,2-5 3,2-8-3,0-7 4,2-3-5,0-6 2,0-5 0,-2-2-3,-2-2 2,-5-3-1,-1-4 0,-4-4 2,0-7 2,-1-5-6,0-11 6,0-4-5,0-12 3,2-7-2,-1-6 5,-4-5-6,-1-3 5,-3-3-7,-6 3 7,-7-1-5,-6 5-3,-9 1 3,-4 1 3,-10 0-1,-3-2 0,-5-1 4,-4-6-7,-2-6 6,-2-4-3,-2-5 0,0-4-1,-2-4 2,-1 0 1,-4-3-1,-3 2-3,-6 0 2,-1-1 2,-8 0 0,-3 1-4,-5 3 2,-2-1 3,-3-2-5,0-2 3,0-3 2,1-6-6,2-2 5,0-4 0,2 0 0,-2-3-3,-2 1 2,-3 6-1,-4 4-4,-8 7 3,-8 8 5,-7 8-1,-7 10-5,-5 3 1,-6 5 2,-3 6 0,0 2 2,-3 3-5,1-3 1,-1 2 2,1-3 3,-2-4 3,-1-1-10,-2-3 3,0 3-9,-3 10-8,-1 7-35,-7 6-84,-13 6-220</inkml:trace>
  <inkml:trace contextRef="#ctx0" brushRef="#br0" timeOffset="14006.02">18688 2288 345,'-21'-10'14,"-1"1"15,1 1-1,3-1-13,0 1 2,3 0-10,2 0-2,2 2 6,3-1 4,1 2 10,3 0 7,1 2 8,1 2-11,1-1 8,0 2-16,1 0-20,1 0-5,3 3-2,2 1 8,4 2 1,4 1 7,3 1-1,7-2 13,8 1 3,6 0-3,6 1-5,8-1-6,4 0-7,8 0-2,3 2 0,3 2 0,3-1-1,4 3 0,3-1-1,3-2 1,3 0-1,4-1 0,6-4 2,3-3-2,4-1 2,4-1-1,1 0-1,3-2 0,1-2 0,0-2-63,-4-7-215</inkml:trace>
  <inkml:trace contextRef="#ctx0" brushRef="#br0" timeOffset="23090.0329">3128 3901 446,'0'-21'53,"0"1"-2,0 4 20,1 1-7,0 3-6,2 2-31,0 2-2,2 2-12,2 3-8,1 2-3,4 1-4,1 1 4,4 7-5,0 3 6,4 3 3,3 4 6,3 1 5,3 3-5,3 0 19,8 0-17,5-3-1,6-2-1,8 0 9,6-4-8,4 1 1,8-2-4,5 1-6,6 0-2,4-1 0,4 1-1,6 1 1,1-4-1,2 2 0,3-3 0,3-1 0,0-2 0,2-3 1,3 0 17,2-3-1,1 0-5,3-3 1,1-1-3,0 0 3,-1 2-10,-2 0 1,-2 0-4,-3-1 1,-5 2 2,-2-2-2,-5-2-1,-1-2 0,-3-4 0,-3-3 0,-4-3 0,-2-4 0,-3-2 0,-6-5 1,-3 1-1,-3-3 1,-6-1 2,-5-2 0,-3-1 0,-5-3-3,-3-1 0,-6-3-1,-3-5 0,-3-2 1,-1-6-1,-5-5-1,-3-3 3,-6-2-4,-6-1 2,-6-2 3,-6 3-2,-9 2 1,-4 0 0,-9 2 3,-8 3 11,-4-1-4,-8 3-8,-5 3-3,-3 0-4,-5 2 1,-4 0 2,-4 4 0,-6 0 0,-5 2 1,-6 2-2,-8 0 0,-4 4 1,-9 4 0,-3-1 0,-6 5 0,-4 3 1,-5 2 2,-2 3-1,-4 3 1,-1 3 6,-4 4-4,-1 2-5,-3 6 13,-1 3-7,-2 1-4,1 5-1,1 5-1,1 2 4,3 2-4,1 3-1,2 2 1,1 1 0,-2 2 2,6 2-2,1 2 0,2 3-3,3 2 4,1 2 0,5 4-1,4 0 2,3 4-1,6 2 1,4 1-1,4 3 0,4 1-1,4 6-1,5 1 1,1 0 0,4 4 2,4 0-4,7 1 3,6-1 0,7-1-2,7 0 2,5-2 1,7 2 1,6-2 5,7-1 1,7 1-2,1 0-1,11 2 0,7 0-3,6 0 4,2 0-6,9 1 2,7 0-2,6 0 0,8-1 0,10-5 2,7-2-3,9-5 2,10-5-1,8-7 5,9-3-1,8-4 5,9-1-6,11 2-2,4 6-1,7 4-1,6 10-39,1 1-126,-7 1-137</inkml:trace>
  <inkml:trace contextRef="#ctx0" brushRef="#br0" timeOffset="25090.0357">18271 3819 556,'-13'4'15,"3"-2"-9,5 0 15,2 0 13,0-1 42,2-1-28,1 1-25,1 2-17,4 0-4,4 4 0,1 0 6,5 1-1,5 4-1,4-1-4,4 1 6,4 3 2,6-3 1,5 2 9,2 0 8,6-3-2,4 0 15,3-1-21,5-2 3,3-2-5,7-5-5,2-1-6,4-4-3,2-4-3,6-7-1,4-2 0,2-3 1,3-4-2,1-4 4,2-4-2,-3 1-3,-6-3 3,-5 1 2,-9 1-3,-10 0 0,-9 5 1,-11-2-1,-6 0 0,-5-4 1,-4-2 0,-1-6 1,-1-6 0,-3-2 26,-4-5-9,-3-3-3,-7 0 3,-5 0 0,-7 1-1,-8 1 5,-10 4 5,-5 7-5,-9 0-2,-4 7-9,-6 3-2,-4 1-5,-5 6 6,-5 3-7,-2 1-6,-5 3 4,-3 3-3,-4 3 1,-3 2 1,-3 2-2,-6 3 0,-1 4 2,-1 1-2,0 2 0,-2 2 2,-1 5-2,3 2 1,-2 4 2,-2 1 1,3 2-7,1 3 9,5-2-6,2 3 1,3 0 2,4 2-2,4 3-1,2 0 2,4 2 4,4 1-1,7 3 0,6 0 1,4 4 7,5 3-8,5 4-2,3 5-1,5 5 4,4 2-3,7 5 2,6 1-2,6-1-2,12 2 3,11 1-3,13-1 0,12 1-2,15-3 4,19 1-8,18-2-6,18 0-44,15-7-91,10-7-142</inkml:trace>
  <inkml:trace contextRef="#ctx0" brushRef="#br0" timeOffset="30362.0432">4647 6155 835,'-21'-17'6,"10"2"-3,4 2 1,7 1 0,3 1 4,9-4 7,9 5-8,8-2-1,8 3 1,8 3-2,7 2 2,9 2-4,8 2 2,5 0 0,8 0 2,8-1-2,6-2-1,8-2-1,6-3 0,8-2 21,7-3 1,4 2 0,3-1-1,6-3-11,-3 2 3,0-1-1,0 0-5,-2-3-1,0-2-5,-6-1-4,-1-7 2,-1-2 0,-6-7-1,-1-5 0,-6-6 0,-3-4-1,-7-4 1,-4-4-12,-10 0 22,-7-2-7,-12-1-2,-9 2-4,-12 3 4,-11 2 0,-12 0 0,-9 1 0,-12-1 1,-4-1 1,-14 2 1,-7-1 2,-9 0 4,-10 3-2,-9 2-6,-8 1-1,-9 5 0,-11 3-1,-9 4-2,-9 2 0,-8 6 0,-11 1-1,-7 4 3,-9 3-4,-6 2 4,-8 4 1,-5 1-1,-8 4-1,-2 3 3,-4-1 6,-4 4 11,-3 3 9,-3 1-7,5 0-2,2 1-1,1 2-7,3 3 6,6 0 3,2 3-14,1 2-4,2 2 3,3 4-4,2 1-2,2 3 3,2 1-3,8 4 1,0 1-4,6 2 9,4 5-3,5 0-1,9 4-2,6 2 3,12 1-1,10 2 1,13 0 0,10 3 2,14-2-4,8 3-1,9 1-3,9 3 5,9 1-5,6 4 3,4 2-1,9 2 1,7 4 0,7 2 1,7 3-2,8 1 0,10 1 3,8-1-2,11-1-1,8 1 1,11-1 1,10-2 1,10-4 0,8-3 2,8-2 3,9-4-2,9-3 2,8-3 0,8-2-2,5 3-2,12-1-5,10 2 2,6 6-2,10-1-15,3-2-192,-1-7-270</inkml:trace>
  <inkml:trace contextRef="#ctx0" brushRef="#br0" timeOffset="34724.0494">19586 4894 790,'-13'-22'-14,"-2"-1"1,1 2 23,0 0 1,0 1 5,-3-1-10,0 1 5,-3 1 1,-1 0 3,-3 1-1,-3 1 3,-4 3 0,-2 0 6,-6 2 0,-3 0-8,-4 4-2,-4-2 0,-3 3 0,-2 3-1,-4-1-1,-1 4-4,-1 0 1,-1 1 2,1 0-2,-1 4-2,2 2 0,0 0 6,0 3 4,-1 5 2,1 1 1,-1 2 3,0 5 1,2 2-5,2 5-5,5 2 0,1-1-5,6 4-2,7-2 1,5 3-4,6-1-1,6 3 4,4 1-1,5 2 0,7 3 5,3 1 1,3 5-1,8 0-2,2 7-3,6-2-3,2 1 0,3 2-2,6-3 3,3-1-3,7-3-3,6-4 4,6-3 2,7-3 4,9-6 15,7-5-7,7-6-3,6-5 8,6-3-3,1-6-9,2-5 0,-1-4-2,0-3-3,-3-7-2,-3-6 2,-4-4-2,-1-4 0,-7-8 2,-4-4-1,-2-3 1,-3-7 1,-5-4-1,-3-5 2,-4-4 2,-7-2 3,-6 1-14,-8-3 18,-10 2-8,-8 2 5,-12-2 0,-4 1-8,-14-4 4,-11 0 0,-7-2-3,-11 0-1,-11 3 0,-12 3-2,-11 4 3,-12 7 1,-7 11-6,-13 8 9,-6 12-8,-13 16 3,-5 15-3,-9 28-2,-7 24-32,-12 20-105,-10 15-139</inkml:trace>
  <inkml:trace contextRef="#ctx0" brushRef="#br0" timeOffset="42496.0604">21406 7983 1009,'8'-43'-33,"1"6"36,-2 9 2,-5 5-4,-1 3 1,-3 1-2,-6 3 3,-7 1-2,-5 0 0,-5 1-1,-7 0 2,-7-1-3,-5-1 5,-6-1-2,-7-3 1,-6-1 1,-5-4 2,-7 1 5,-6-3-4,-2-1 6,-6 2 0,-1-2 9,-3-1 0,-2 2-5,-3 1 3,-2 2-1,-4 0-5,-2 4 10,-5 6 7,-4 2-8,-4 4 0,-2 4-1,-3 3-4,0 2-3,2 2 6,-1 4-3,6 4-5,1 2-6,4 3 2,5 4 2,4 4 0,3 1 7,6 3-4,2 3-4,6 2 0,4 2-3,5 5 1,7 2-1,4 3 0,10 3-2,6 5-3,7-1 0,12 0-3,9 1 1,12 0-2,9 0-1,7-2 1,14 0 4,10 1 2,8-1-1,10 1 3,5 1 0,7 0-1,7 0-3,7-1 0,9-4 4,4-2-6,14-4 5,12-8-2,12-6 5,14-6-2,13-7 3,15-7-1,6-7 4,7-4-1,-2-6 1,2-4-3,-9-1 3,-5 0 3,-10-3-5,-9 0 3,-7-3 0,-11 1-4,-12-5-1,-7 0-3,-13-3-1,-8-4-1,-12-3-4,-6-3 3,-8-4 1,-8-4 0,-6-2 0,-13-3 3,-8-3 4,-11-6 2,-12 0-6,-5-3 0,-12-2-9,-11-1 7,-6 1-3,-11 3 0,-5 1 0,-6 5-1,-5 3 1,-5 4 2,-4 3-5,-6 4 2,-6 3 3,-9 4-4,-7 3-2,-8 3 4,-11 7-1,-7 4 0,-8 6-1,-9 8-1,-11 8-2,-9 17-17,-11 12-44,-12 12-84,-15 0-170,-19-3-440</inkml:trace>
  <inkml:trace contextRef="#ctx0" brushRef="#br0" timeOffset="46166.0656">9156 10556 452,'143'-20'-156,"8"-1"210,10 3-31,11 2-26,3 4-8,-3 4 0,-5 5-6,-2 3-153</inkml:trace>
  <inkml:trace contextRef="#ctx0" brushRef="#br0" timeOffset="51248.0728">20351 8927 968,'-14'-16'2,"-3"8"11,1 2-8,0 1-3,-1 3 6,0 0 4,-1 0 7,0 2-5,-1-2-7,1 2 4,-1 2 1,0-2-2,-4 0 2,0-2 1,-4 0-5,-3-6-5,-6-2 0,-1-4 0,-3-3 5,-5-2 11,-5-1 16,-3-2-3,-5 3 3,-5 0-1,-3 0-8,1 2-4,-3 1 1,0 2-5,2 0-8,-1 0 2,0 2 0,-1 1 2,2 1-5,-3 2 3,-1 2 0,-1 4-2,0-1 0,1 4 2,0 6 0,2 5 2,2 3-5,3 4-3,5 2 1,4 1-6,2 3 0,6 1 1,5 2 1,2 2-3,3 4 2,4 3-5,3 3 4,6 4 1,4 2-3,6 2 1,5 0 1,8 1-3,3-1-1,7 2 4,5 2-2,4-1 5,5 1-4,5-2 0,7 1-2,5-3 5,9-4-5,10-8 4,7-5 0,10-7-5,7-9 4,10-8 1,4-6-1,3-2 1,5-6-1,-3-3 0,0-1 1,-3 1 0,-2-1-1,-3 2 1,-2-1-1,0-1-1,2-2 0,-1-4 1,-1-3-1,-1-3 1,-3-3-1,-7-1 2,-6-2-1,-10-4-1,-8 0-2,-8-3 8,-11 0-6,-8-3-3,-9-3 5,-6 2-1,-6-4 1,-7 0-3,-2-6 1,-7-1 1,-7-3 2,-8-3-5,-4-1 7,-9 0-6,-7 2 4,-7 0 0,-8 3 4,-4-1 2,-6 7-1,-4 1-1,-4 2-1,-4 1-3,-3 1 0,-4 6-1,-6 2-1,-4 5-2,-2 4 2,-6 11-1,1 8-2,-5 8-3,-1 16-63,-6 13-52,-7 4-133,-6-1-127</inkml:trace>
  <inkml:trace contextRef="#ctx0" brushRef="#br0" timeOffset="54530.0775">7171 9968 764,'-28'-28'0,"0"2"12,3 5 3,-2 3-10,1 1 8,0 4-1,-1 0-3,-3 2 7,2 2 11,-5 3-2,-3 0-13,-4 0-3,-4 3 2,-2-2-2,-6 2-6,-1-2 1,-7-2-2,-1 2 2,-5-1 3,0 0 0,-5 2 2,-4-1-4,-2 0 0,-6 4 1,-2-1 0,-3 0 3,-5 0 0,-1 0 1,-2 2 2,-2 0 2,0 0-9,-3 0 2,-1 0 1,1 1-2,-4 0-1,1-1 1,-1 3 1,-1 1-1,-1 1-1,-2 3-1,1 1-2,-2 1-1,0 4 1,-2-2-1,6 0-1,-1 0 2,4 1 7,2-2-2,4 0 0,5 1 3,5 1-1,3 1 4,6 2-6,5 1-3,5 4 0,6 3 3,7 1-7,5 1 1,4 3 1,9 0-2,6-1 2,6 1-4,6 0 2,6 0 1,6 3-1,5-1 0,2 2 0,4 1 1,6 0 0,5 3-2,4 1 2,3 1-1,5 3 1,3 1 1,3 1 3,6-1-4,3-1-1,9-2 1,1-2 1,10-1-1,3-3 1,7-1-1,6-3 0,4-4 1,5-1-1,5-3-1,5-2 2,0-1 0,6-1-2,0-1 1,2 1 0,5-3-1,2 0 1,2-2 0,4-5 1,3-1 5,4-3-2,1-3-2,2 0 0,3-3-1,0-3 0,0 1 0,1-4-1,-2 1 0,1-1 5,-4 0-6,-2 0 5,-5-2-2,-5 0 1,-5-2 1,-4-2-2,-2-3 1,-1-5 0,-3-2 3,-3-5-1,-3-4 6,-4 0 0,-6-3-4,-7 2-5,-9 3 1,-7-1-2,-9-1 3,-10 3-4,-7-1 0,-9-1 1,-7-1-1,-9-4 0,-5-1 0,-5-3-1,-10-2 4,-7-5-5,-6-2-1,-8-1 8,-7-2-4,-7-1 0,-6-1 1,-8 3-1,-7 0 3,-7 1 13,-6 2-12,-5-1-3,-9 6-3,-5 2 2,-5 2-1,-8 1 1,-3 3-2,-7 3 1,-6 5 1,-4 8-2,-9 14 0,-7 17-2,-12 29 0,-13 21-38,-21 18-144,-23 6-383</inkml:trace>
  <inkml:trace contextRef="#ctx0" brushRef="#br0" timeOffset="57070.081">20483 9774 700,'-8'-50'21,"-4"2"28,-4 7-31,-3 3 6,-8 5-10,-7 4-10,-6 2-4,-9 3 3,-6 4-3,-9 2-1,-6 4 2,-7 1 1,-5 3 1,-4 0 10,-1 3 7,-5-1 0,-1 1-1,0-2 1,-1 2 7,-3 2-4,0 2-8,-2 3-3,-1 1 3,-3 7-4,0 4 0,2 3-5,-2 4 9,2 6-3,2 4 1,2 5-8,3 5 0,6 4-5,-1 3 2,5 3-2,5 3 1,4 2-1,5 2 0,6-2 0,7-3 2,9 0-3,8-6 2,12 1 1,10-2 0,11-3 7,7 0 10,12 3 1,11 0 0,10 0-3,7-2-4,12 2 0,9-2-2,7 0-1,9-1 2,9 2-2,5-2 3,9-2-4,4-2 1,9-2-3,5-5 5,6-6 4,5-4-1,5-5 2,4-8-1,5-3 2,1-4-7,0-6 1,3-5 2,-2-2 1,-2-1 1,-8-2-3,-4-2-7,-6-1-1,-7-4-3,-7-2 2,-10-5-4,-7-6 1,-9-5-1,-15-6 0,-7-3 3,-11-5-3,-10-6 4,-8-3 32,-9-3-3,-7-6-8,-12-5-6,-6-2-6,-10 0 3,-18-1-3,-10-3-6,-13 6 0,-18 2-8,-15 2 7,-21 5-4,-19 5-2,-23 5 2,-16 8-4,-17 4 0,-15 9-1,-14 9 2,-17 17 0,-24 17-6,-29 27-45,-42 15-107,-50 11-185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6F340-4C07-4AF3-BC75-00467FB491A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56D40-32AD-469C-A39C-55025A97E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73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DD887-9819-45ED-AAEC-954FDDA3EB2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392702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4076C-EBC5-4DFA-AD70-954C8103568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2924747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00DB-DDFD-4BDA-B2C3-DAB1647C43B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0615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E151E-2A2A-4D0E-BE1E-E459ABA4088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169205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4605E3-DC65-4EB9-A990-69337FFCAFF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241721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007D9-F5CC-45E2-AA72-EC78CC3FF89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266516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AEC1AF-DC96-4FC7-B897-0E75AC43EAF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2373730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BCC95-DF27-47F5-AE20-1F9F2103032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205179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F4C8B-7B24-42A1-9C4C-AA0CDF892F8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101520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9C2DF-9F08-4DA1-8A2C-BA631CAD29D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421192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63D72D-0492-46B3-8D19-8D3C186E6B2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206374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4.4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Other issues in Access Control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pPr eaLnBrk="1" hangingPunct="1"/>
            <a:r>
              <a:rPr lang="en-US" smtClean="0"/>
              <a:t>Rainbow Table Attack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6" y="1532335"/>
            <a:ext cx="8501063" cy="292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49560" y="1804680"/>
              <a:ext cx="7713360" cy="2470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39120" y="1795320"/>
                <a:ext cx="7735320" cy="249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pPr eaLnBrk="1" hangingPunct="1"/>
            <a:r>
              <a:rPr lang="en-US" smtClean="0"/>
              <a:t>Passwords (continued)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229600" cy="325755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One reason for the success of rainbow tables is how older Microsoft Windows operating systems hash passwords</a:t>
            </a:r>
          </a:p>
          <a:p>
            <a:pPr eaLnBrk="1" hangingPunct="1"/>
            <a:r>
              <a:rPr lang="en-US" smtClean="0"/>
              <a:t>A defense against breaking encrypted passwords with rainbow tables</a:t>
            </a:r>
          </a:p>
          <a:p>
            <a:pPr lvl="1" eaLnBrk="1" hangingPunct="1"/>
            <a:r>
              <a:rPr lang="en-US" smtClean="0"/>
              <a:t>Hashing algorithm should include a random sequence of bits as input along with the user-created password</a:t>
            </a:r>
          </a:p>
          <a:p>
            <a:pPr eaLnBrk="1" hangingPunct="1"/>
            <a:r>
              <a:rPr lang="en-US" smtClean="0"/>
              <a:t>These random bits are known as a </a:t>
            </a:r>
            <a:r>
              <a:rPr lang="en-US" b="1" smtClean="0"/>
              <a:t>salt</a:t>
            </a:r>
          </a:p>
          <a:p>
            <a:pPr lvl="1" eaLnBrk="1" hangingPunct="1"/>
            <a:r>
              <a:rPr lang="en-US" smtClean="0"/>
              <a:t>Make brute force, dictionary, and rainbow table attacks much more difficult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9360" y="1106640"/>
              <a:ext cx="8551800" cy="3963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6400" y="1096920"/>
                <a:ext cx="8573040" cy="398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Salt!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86868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To make hashing stronger, add a random "Salt" to a password before hashing it</a:t>
            </a:r>
          </a:p>
          <a:p>
            <a:r>
              <a:rPr lang="en-US" smtClean="0"/>
              <a:t>Windows doesn't salt its hash!</a:t>
            </a:r>
          </a:p>
          <a:p>
            <a:r>
              <a:rPr lang="en-US" smtClean="0"/>
              <a:t>Two accounts with the same password hash to the same result, even in Windows 7 Beta!</a:t>
            </a:r>
          </a:p>
          <a:p>
            <a:r>
              <a:rPr lang="en-US" smtClean="0"/>
              <a:t>This makes it possible to speed up password cracking with precomputed Rainbow Tables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54320" y="2999520"/>
              <a:ext cx="6746400" cy="1073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47480" y="2990880"/>
                <a:ext cx="6762960" cy="109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Demonstration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86868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Here are two accounts on a Windows 7 Beta machine with the password 'password'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hash is from a different Windows 7 Beta machine</a:t>
            </a:r>
          </a:p>
        </p:txBody>
      </p:sp>
      <p:pic>
        <p:nvPicPr>
          <p:cNvPr id="48132" name="Picture 2" descr="C:\Users\sam\Pictures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28850"/>
            <a:ext cx="78374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2" descr="\\samp4\Zshare\Untitled.jpg"/>
          <p:cNvPicPr>
            <a:picLocks noChangeAspect="1" noChangeArrowheads="1"/>
          </p:cNvPicPr>
          <p:nvPr/>
        </p:nvPicPr>
        <p:blipFill>
          <a:blip r:embed="rId3" cstate="print"/>
          <a:srcRect b="55556"/>
          <a:stretch>
            <a:fillRect/>
          </a:stretch>
        </p:blipFill>
        <p:spPr bwMode="auto">
          <a:xfrm>
            <a:off x="609600" y="4400550"/>
            <a:ext cx="79009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769040" y="3967920"/>
              <a:ext cx="6518160" cy="837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62560" y="3956760"/>
                <a:ext cx="6530400" cy="85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Salts its Hashes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714500"/>
            <a:ext cx="7980363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53160" y="1852560"/>
              <a:ext cx="6545160" cy="2350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46680" y="1844640"/>
                <a:ext cx="6562080" cy="236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pPr eaLnBrk="1" hangingPunct="1"/>
            <a:r>
              <a:rPr lang="en-US" smtClean="0"/>
              <a:t>Password Policy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229600" cy="32575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smtClean="0"/>
              <a:t>A strong password policy can provide several defenses against password attacks</a:t>
            </a:r>
          </a:p>
          <a:p>
            <a:pPr eaLnBrk="1" hangingPunct="1"/>
            <a:r>
              <a:rPr lang="en-US" sz="2800" smtClean="0"/>
              <a:t>The first password policy is to create and use strong passwords</a:t>
            </a:r>
          </a:p>
          <a:p>
            <a:pPr eaLnBrk="1" hangingPunct="1"/>
            <a:r>
              <a:rPr lang="en-US" sz="2800" smtClean="0"/>
              <a:t>One of the best defenses against rainbow tables is to prevent the attacker from capturing the password hashes</a:t>
            </a:r>
          </a:p>
          <a:p>
            <a:pPr eaLnBrk="1" hangingPunct="1"/>
            <a:r>
              <a:rPr lang="en-US" sz="2800" smtClean="0"/>
              <a:t>A final defense is to use another program to help keep track of passwords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58760" y="2441520"/>
              <a:ext cx="7551360" cy="2103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1200" y="2434320"/>
                <a:ext cx="7566120" cy="212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pPr eaLnBrk="1" hangingPunct="1"/>
            <a:r>
              <a:rPr lang="en-US" smtClean="0"/>
              <a:t>Domain Password Policy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229600" cy="3257550"/>
          </a:xfrm>
        </p:spPr>
        <p:txBody>
          <a:bodyPr/>
          <a:lstStyle/>
          <a:p>
            <a:pPr eaLnBrk="1" hangingPunct="1"/>
            <a:r>
              <a:rPr lang="en-US" sz="2800" smtClean="0"/>
              <a:t>Setting password restrictions for a Windows domain can be accomplished through the Windows Domain password policy</a:t>
            </a:r>
          </a:p>
          <a:p>
            <a:pPr eaLnBrk="1" hangingPunct="1"/>
            <a:r>
              <a:rPr lang="en-US" sz="2800" smtClean="0"/>
              <a:t>There are six common domain password policy settings, called password setting objects</a:t>
            </a:r>
          </a:p>
          <a:p>
            <a:pPr lvl="1" eaLnBrk="1" hangingPunct="1"/>
            <a:r>
              <a:rPr lang="en-US" sz="2800" smtClean="0"/>
              <a:t>Used to build a domain password policy</a:t>
            </a:r>
          </a:p>
          <a:p>
            <a:pPr eaLnBrk="1" hangingPunct="1"/>
            <a:endParaRPr lang="en-US" sz="2800" smtClean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98280" y="2299320"/>
              <a:ext cx="5649120" cy="995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91080" y="2292840"/>
                <a:ext cx="5665320" cy="101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150" y="342901"/>
            <a:ext cx="7239000" cy="427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52960" y="426960"/>
              <a:ext cx="7163280" cy="3981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40360" y="415800"/>
                <a:ext cx="7185240" cy="400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Weakness in isolation,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Similar problems to Unix</a:t>
            </a:r>
          </a:p>
          <a:p>
            <a:pPr lvl="1"/>
            <a:r>
              <a:rPr lang="en-US" dirty="0" smtClean="0"/>
              <a:t>E.g., Rootkits leveraging dynamically loaded kernel modules</a:t>
            </a:r>
          </a:p>
          <a:p>
            <a:r>
              <a:rPr lang="en-US" dirty="0" smtClean="0"/>
              <a:t>Windows Registry </a:t>
            </a:r>
          </a:p>
          <a:p>
            <a:pPr lvl="1"/>
            <a:r>
              <a:rPr lang="en-US" dirty="0" smtClean="0"/>
              <a:t>Global hierarchical database to store data for all programs </a:t>
            </a:r>
          </a:p>
          <a:p>
            <a:pPr lvl="1"/>
            <a:r>
              <a:rPr lang="en-US" dirty="0" smtClean="0"/>
              <a:t>Registry entry can be associated with a security context that limits access; common to be able to write sensitive entry</a:t>
            </a:r>
          </a:p>
          <a:p>
            <a:r>
              <a:rPr lang="en-US" dirty="0" smtClean="0"/>
              <a:t>Enabled By Default</a:t>
            </a:r>
          </a:p>
          <a:p>
            <a:pPr lvl="1"/>
            <a:r>
              <a:rPr lang="en-US" dirty="0" smtClean="0"/>
              <a:t>Historically, many Windows deployments also came with full permissions and functionality enabled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22280" y="3883320"/>
              <a:ext cx="3121920" cy="98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13280" y="3874320"/>
                <a:ext cx="313884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876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pPr eaLnBrk="1" hangingPunct="1"/>
            <a:r>
              <a:rPr lang="en-US" smtClean="0"/>
              <a:t>Passwords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32575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3200" smtClean="0"/>
              <a:t>The most common logical access control</a:t>
            </a:r>
          </a:p>
          <a:p>
            <a:pPr eaLnBrk="1" hangingPunct="1"/>
            <a:r>
              <a:rPr lang="en-US" sz="3200" smtClean="0"/>
              <a:t>Sometimes referred to as a logical token</a:t>
            </a:r>
          </a:p>
          <a:p>
            <a:pPr eaLnBrk="1" hangingPunct="1"/>
            <a:r>
              <a:rPr lang="en-US" sz="3200" smtClean="0"/>
              <a:t>A secret combination of letters and numbers that only the user knows</a:t>
            </a:r>
          </a:p>
          <a:p>
            <a:pPr eaLnBrk="1" hangingPunct="1"/>
            <a:r>
              <a:rPr lang="en-US" sz="3200" smtClean="0"/>
              <a:t>A password should never be written down</a:t>
            </a:r>
          </a:p>
          <a:p>
            <a:pPr lvl="1" eaLnBrk="1" hangingPunct="1"/>
            <a:r>
              <a:rPr lang="en-US" sz="3200" smtClean="0"/>
              <a:t>Must also be of a sufficient length and complexity so that an attacker cannot easily guess it (password paradox)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20480" y="1729440"/>
              <a:ext cx="6177600" cy="1603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14000" y="1722960"/>
                <a:ext cx="6192360" cy="161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pPr eaLnBrk="1" hangingPunct="1"/>
            <a:r>
              <a:rPr lang="en-US" smtClean="0"/>
              <a:t>Passwords Myths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6" y="1485900"/>
            <a:ext cx="86137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42640" y="1695600"/>
              <a:ext cx="7151400" cy="2093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3640" y="1686600"/>
                <a:ext cx="7170840" cy="211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pPr eaLnBrk="1" hangingPunct="1"/>
            <a:r>
              <a:rPr lang="en-US" smtClean="0"/>
              <a:t>Attacks on Passwords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57300"/>
            <a:ext cx="8229600" cy="325755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3200" b="1" smtClean="0"/>
              <a:t>Brute force attack</a:t>
            </a:r>
            <a:endParaRPr lang="en-US" sz="3200" smtClean="0"/>
          </a:p>
          <a:p>
            <a:pPr lvl="1" eaLnBrk="1" hangingPunct="1"/>
            <a:r>
              <a:rPr lang="en-US" sz="3200" smtClean="0"/>
              <a:t>Simply trying to guess a password through combining a random combination of characters</a:t>
            </a:r>
          </a:p>
          <a:p>
            <a:pPr eaLnBrk="1" hangingPunct="1"/>
            <a:r>
              <a:rPr lang="en-US" sz="3200" smtClean="0"/>
              <a:t>Passwords typically are stored in an encrypted form called a “hash”</a:t>
            </a:r>
          </a:p>
          <a:p>
            <a:pPr lvl="1" eaLnBrk="1" hangingPunct="1"/>
            <a:r>
              <a:rPr lang="en-US" sz="3200" smtClean="0"/>
              <a:t>Attackers try to steal the file of hashed passwords and then break the hashed passwords offline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9680" y="2901240"/>
              <a:ext cx="7060320" cy="1359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33920" y="2892960"/>
                <a:ext cx="7072200" cy="137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Get the Hashes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71900"/>
          </a:xfrm>
        </p:spPr>
        <p:txBody>
          <a:bodyPr/>
          <a:lstStyle/>
          <a:p>
            <a:pPr eaLnBrk="1" hangingPunct="1"/>
            <a:r>
              <a:rPr lang="en-US" sz="2800" smtClean="0"/>
              <a:t>Easy way: Just use Cain</a:t>
            </a:r>
          </a:p>
          <a:p>
            <a:pPr eaLnBrk="1" hangingPunct="1"/>
            <a:r>
              <a:rPr lang="en-US" sz="2800" smtClean="0"/>
              <a:t>Cracker tab, right-click, "Add to List"</a:t>
            </a:r>
            <a:endParaRPr lang="en-US" sz="1800" smtClean="0"/>
          </a:p>
        </p:txBody>
      </p:sp>
      <p:pic>
        <p:nvPicPr>
          <p:cNvPr id="40964" name="Picture 4" descr="C:\Users\sam\Pictures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71701"/>
            <a:ext cx="6096000" cy="207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72080" y="1096560"/>
              <a:ext cx="3353040" cy="1217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0920" y="1085760"/>
                <a:ext cx="3372840" cy="123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pPr eaLnBrk="1" hangingPunct="1"/>
            <a:r>
              <a:rPr lang="en-US" smtClean="0"/>
              <a:t>Attacks on Passwords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57300"/>
            <a:ext cx="8229600" cy="32575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b="1" smtClean="0"/>
              <a:t>Dictionary attack</a:t>
            </a:r>
          </a:p>
          <a:p>
            <a:pPr lvl="1" eaLnBrk="1" hangingPunct="1"/>
            <a:r>
              <a:rPr lang="en-US" sz="2800" smtClean="0"/>
              <a:t>Guess passwords from a dictionary</a:t>
            </a:r>
          </a:p>
          <a:p>
            <a:pPr lvl="1" eaLnBrk="1" hangingPunct="1"/>
            <a:r>
              <a:rPr lang="en-US" sz="2800" smtClean="0"/>
              <a:t>Works if the password is a known common password</a:t>
            </a:r>
          </a:p>
          <a:p>
            <a:pPr eaLnBrk="1" hangingPunct="1"/>
            <a:r>
              <a:rPr lang="en-US" sz="2800" b="1" smtClean="0"/>
              <a:t>Rainbow tables</a:t>
            </a:r>
          </a:p>
          <a:p>
            <a:pPr lvl="1" eaLnBrk="1" hangingPunct="1"/>
            <a:r>
              <a:rPr lang="en-US" sz="2800" smtClean="0"/>
              <a:t>Make password attacks faster by creating a large pregenerated data set of hashes from nearly every possible password combination</a:t>
            </a:r>
          </a:p>
          <a:p>
            <a:pPr lvl="1" eaLnBrk="1" hangingPunct="1"/>
            <a:r>
              <a:rPr lang="en-US" sz="2800" smtClean="0"/>
              <a:t>Works well against Windows passwords because Microsoft doesn't use the </a:t>
            </a:r>
            <a:r>
              <a:rPr lang="en-US" sz="2800" b="1" smtClean="0"/>
              <a:t>salting </a:t>
            </a:r>
            <a:r>
              <a:rPr lang="en-US" sz="2800" smtClean="0"/>
              <a:t>technique when computing hashes 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36120" y="1184760"/>
              <a:ext cx="6621480" cy="3260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2800" y="1174320"/>
                <a:ext cx="6642720" cy="327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9" y="285751"/>
            <a:ext cx="7553325" cy="43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508400" y="1078560"/>
              <a:ext cx="7149960" cy="379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94720" y="1069200"/>
                <a:ext cx="7176960" cy="381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8077200" cy="971550"/>
          </a:xfrm>
        </p:spPr>
        <p:txBody>
          <a:bodyPr/>
          <a:lstStyle/>
          <a:p>
            <a:pPr eaLnBrk="1" hangingPunct="1"/>
            <a:r>
              <a:rPr lang="en-US" smtClean="0"/>
              <a:t>Rainbow Tables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229600" cy="325755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3200" smtClean="0"/>
              <a:t>Generating a rainbow table requires a significant amount of time</a:t>
            </a:r>
          </a:p>
          <a:p>
            <a:pPr eaLnBrk="1" hangingPunct="1"/>
            <a:r>
              <a:rPr lang="en-US" sz="3200" smtClean="0"/>
              <a:t>Rainbow table advantages</a:t>
            </a:r>
          </a:p>
          <a:p>
            <a:pPr lvl="1" eaLnBrk="1" hangingPunct="1"/>
            <a:r>
              <a:rPr lang="en-US" sz="3200" smtClean="0"/>
              <a:t>Can be used repeatedly for attacks on other passwords</a:t>
            </a:r>
          </a:p>
          <a:p>
            <a:pPr lvl="1" eaLnBrk="1" hangingPunct="1"/>
            <a:r>
              <a:rPr lang="en-US" sz="3200" smtClean="0"/>
              <a:t>Rainbow tables are much faster than dictionary attacks</a:t>
            </a:r>
          </a:p>
          <a:p>
            <a:pPr lvl="1" eaLnBrk="1" hangingPunct="1"/>
            <a:r>
              <a:rPr lang="en-US" sz="3200" smtClean="0"/>
              <a:t>The amount of time needed on the attacking machine is greatly reduced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20888</TotalTime>
  <Words>559</Words>
  <Application>Microsoft Office PowerPoint</Application>
  <PresentationFormat>On-screen Show (16:9)</PresentationFormat>
  <Paragraphs>77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Module 4.4 </vt:lpstr>
      <vt:lpstr>Weakness in isolation, privileges</vt:lpstr>
      <vt:lpstr>Passwords</vt:lpstr>
      <vt:lpstr>Passwords Myths</vt:lpstr>
      <vt:lpstr>Attacks on Passwords</vt:lpstr>
      <vt:lpstr>How to Get the Hashes</vt:lpstr>
      <vt:lpstr>Attacks on Passwords</vt:lpstr>
      <vt:lpstr>Slide 8</vt:lpstr>
      <vt:lpstr>Rainbow Tables</vt:lpstr>
      <vt:lpstr>Rainbow Table Attack</vt:lpstr>
      <vt:lpstr>Passwords (continued)</vt:lpstr>
      <vt:lpstr>No Salt!</vt:lpstr>
      <vt:lpstr>Demonstration</vt:lpstr>
      <vt:lpstr>Linux Salts its Hashes</vt:lpstr>
      <vt:lpstr>Password Policy</vt:lpstr>
      <vt:lpstr>Domain Password Policy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Lecture4: Secure System Architecture</dc:title>
  <dc:creator>cse</dc:creator>
  <cp:lastModifiedBy>Deepak Kumar</cp:lastModifiedBy>
  <cp:revision>122</cp:revision>
  <dcterms:created xsi:type="dcterms:W3CDTF">2016-02-01T11:15:45Z</dcterms:created>
  <dcterms:modified xsi:type="dcterms:W3CDTF">2017-02-02T02:23:12Z</dcterms:modified>
</cp:coreProperties>
</file>