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0692-D049-4B57-A320-23C8395D5A7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63C0-0539-403F-83A2-7495B753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33462"/>
            <a:ext cx="381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2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" b="2302"/>
          <a:stretch/>
        </p:blipFill>
        <p:spPr>
          <a:xfrm>
            <a:off x="0" y="1415845"/>
            <a:ext cx="12192000" cy="40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57612" y="2236020"/>
            <a:ext cx="203200" cy="203200"/>
          </a:xfrm>
          <a:custGeom>
            <a:avLst/>
            <a:gdLst>
              <a:gd name="connsiteX0" fmla="*/ 101600 w 203200"/>
              <a:gd name="connsiteY0" fmla="*/ 0 h 203200"/>
              <a:gd name="connsiteX1" fmla="*/ 203200 w 203200"/>
              <a:gd name="connsiteY1" fmla="*/ 101600 h 203200"/>
              <a:gd name="connsiteX2" fmla="*/ 101600 w 203200"/>
              <a:gd name="connsiteY2" fmla="*/ 203200 h 203200"/>
              <a:gd name="connsiteX3" fmla="*/ 0 w 203200"/>
              <a:gd name="connsiteY3" fmla="*/ 101600 h 203200"/>
              <a:gd name="connsiteX4" fmla="*/ 101600 w 203200"/>
              <a:gd name="connsiteY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" h="203200">
                <a:moveTo>
                  <a:pt x="101600" y="0"/>
                </a:moveTo>
                <a:cubicBezTo>
                  <a:pt x="157712" y="0"/>
                  <a:pt x="203200" y="45488"/>
                  <a:pt x="203200" y="101600"/>
                </a:cubicBezTo>
                <a:cubicBezTo>
                  <a:pt x="203200" y="157712"/>
                  <a:pt x="157712" y="203200"/>
                  <a:pt x="101600" y="203200"/>
                </a:cubicBezTo>
                <a:cubicBezTo>
                  <a:pt x="45488" y="203200"/>
                  <a:pt x="0" y="157712"/>
                  <a:pt x="0" y="101600"/>
                </a:cubicBezTo>
                <a:cubicBezTo>
                  <a:pt x="0" y="45488"/>
                  <a:pt x="45488" y="0"/>
                  <a:pt x="1016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171482" y="2236020"/>
            <a:ext cx="203200" cy="203200"/>
          </a:xfrm>
          <a:custGeom>
            <a:avLst/>
            <a:gdLst>
              <a:gd name="connsiteX0" fmla="*/ 101600 w 203200"/>
              <a:gd name="connsiteY0" fmla="*/ 0 h 203200"/>
              <a:gd name="connsiteX1" fmla="*/ 203200 w 203200"/>
              <a:gd name="connsiteY1" fmla="*/ 101600 h 203200"/>
              <a:gd name="connsiteX2" fmla="*/ 101600 w 203200"/>
              <a:gd name="connsiteY2" fmla="*/ 203200 h 203200"/>
              <a:gd name="connsiteX3" fmla="*/ 0 w 203200"/>
              <a:gd name="connsiteY3" fmla="*/ 101600 h 203200"/>
              <a:gd name="connsiteX4" fmla="*/ 101600 w 203200"/>
              <a:gd name="connsiteY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" h="203200">
                <a:moveTo>
                  <a:pt x="101600" y="0"/>
                </a:moveTo>
                <a:cubicBezTo>
                  <a:pt x="157712" y="0"/>
                  <a:pt x="203200" y="45488"/>
                  <a:pt x="203200" y="101600"/>
                </a:cubicBezTo>
                <a:cubicBezTo>
                  <a:pt x="203200" y="157712"/>
                  <a:pt x="157712" y="203200"/>
                  <a:pt x="101600" y="203200"/>
                </a:cubicBezTo>
                <a:cubicBezTo>
                  <a:pt x="45488" y="203200"/>
                  <a:pt x="0" y="157712"/>
                  <a:pt x="0" y="101600"/>
                </a:cubicBezTo>
                <a:cubicBezTo>
                  <a:pt x="0" y="45488"/>
                  <a:pt x="45488" y="0"/>
                  <a:pt x="10160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41648" y="2236020"/>
            <a:ext cx="203200" cy="203200"/>
          </a:xfrm>
          <a:custGeom>
            <a:avLst/>
            <a:gdLst>
              <a:gd name="connsiteX0" fmla="*/ 101600 w 203200"/>
              <a:gd name="connsiteY0" fmla="*/ 0 h 203200"/>
              <a:gd name="connsiteX1" fmla="*/ 203200 w 203200"/>
              <a:gd name="connsiteY1" fmla="*/ 101600 h 203200"/>
              <a:gd name="connsiteX2" fmla="*/ 101600 w 203200"/>
              <a:gd name="connsiteY2" fmla="*/ 203200 h 203200"/>
              <a:gd name="connsiteX3" fmla="*/ 0 w 203200"/>
              <a:gd name="connsiteY3" fmla="*/ 101600 h 203200"/>
              <a:gd name="connsiteX4" fmla="*/ 101600 w 203200"/>
              <a:gd name="connsiteY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" h="203200">
                <a:moveTo>
                  <a:pt x="101600" y="0"/>
                </a:moveTo>
                <a:cubicBezTo>
                  <a:pt x="157712" y="0"/>
                  <a:pt x="203200" y="45488"/>
                  <a:pt x="203200" y="101600"/>
                </a:cubicBezTo>
                <a:cubicBezTo>
                  <a:pt x="203200" y="157712"/>
                  <a:pt x="157712" y="203200"/>
                  <a:pt x="101600" y="203200"/>
                </a:cubicBezTo>
                <a:cubicBezTo>
                  <a:pt x="45488" y="203200"/>
                  <a:pt x="0" y="157712"/>
                  <a:pt x="0" y="101600"/>
                </a:cubicBezTo>
                <a:cubicBezTo>
                  <a:pt x="0" y="45488"/>
                  <a:pt x="45488" y="0"/>
                  <a:pt x="10160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991753" y="2236020"/>
            <a:ext cx="203200" cy="203200"/>
          </a:xfrm>
          <a:custGeom>
            <a:avLst/>
            <a:gdLst>
              <a:gd name="connsiteX0" fmla="*/ 101600 w 203200"/>
              <a:gd name="connsiteY0" fmla="*/ 0 h 203200"/>
              <a:gd name="connsiteX1" fmla="*/ 203200 w 203200"/>
              <a:gd name="connsiteY1" fmla="*/ 101600 h 203200"/>
              <a:gd name="connsiteX2" fmla="*/ 101600 w 203200"/>
              <a:gd name="connsiteY2" fmla="*/ 203200 h 203200"/>
              <a:gd name="connsiteX3" fmla="*/ 0 w 203200"/>
              <a:gd name="connsiteY3" fmla="*/ 101600 h 203200"/>
              <a:gd name="connsiteX4" fmla="*/ 101600 w 203200"/>
              <a:gd name="connsiteY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" h="203200">
                <a:moveTo>
                  <a:pt x="101600" y="0"/>
                </a:moveTo>
                <a:cubicBezTo>
                  <a:pt x="157712" y="0"/>
                  <a:pt x="203200" y="45488"/>
                  <a:pt x="203200" y="101600"/>
                </a:cubicBezTo>
                <a:cubicBezTo>
                  <a:pt x="203200" y="157712"/>
                  <a:pt x="157712" y="203200"/>
                  <a:pt x="101600" y="203200"/>
                </a:cubicBezTo>
                <a:cubicBezTo>
                  <a:pt x="45488" y="203200"/>
                  <a:pt x="0" y="157712"/>
                  <a:pt x="0" y="101600"/>
                </a:cubicBezTo>
                <a:cubicBezTo>
                  <a:pt x="0" y="45488"/>
                  <a:pt x="45488" y="0"/>
                  <a:pt x="10160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18" y="2179280"/>
            <a:ext cx="316680" cy="31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2367" y="2179280"/>
            <a:ext cx="316680" cy="3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2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Bhatti</dc:creator>
  <cp:lastModifiedBy>Abhishek Bhatti</cp:lastModifiedBy>
  <cp:revision>6</cp:revision>
  <dcterms:created xsi:type="dcterms:W3CDTF">2020-08-01T06:52:29Z</dcterms:created>
  <dcterms:modified xsi:type="dcterms:W3CDTF">2020-08-01T07:45:06Z</dcterms:modified>
</cp:coreProperties>
</file>