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37ED-4017-40AF-A4EF-E9D1C69D476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63EF-4A58-487A-86E3-C4E74339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37ED-4017-40AF-A4EF-E9D1C69D476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63EF-4A58-487A-86E3-C4E74339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6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37ED-4017-40AF-A4EF-E9D1C69D476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63EF-4A58-487A-86E3-C4E74339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37ED-4017-40AF-A4EF-E9D1C69D476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63EF-4A58-487A-86E3-C4E74339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37ED-4017-40AF-A4EF-E9D1C69D476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63EF-4A58-487A-86E3-C4E74339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37ED-4017-40AF-A4EF-E9D1C69D476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63EF-4A58-487A-86E3-C4E74339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5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37ED-4017-40AF-A4EF-E9D1C69D476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63EF-4A58-487A-86E3-C4E74339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37ED-4017-40AF-A4EF-E9D1C69D476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63EF-4A58-487A-86E3-C4E74339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37ED-4017-40AF-A4EF-E9D1C69D476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63EF-4A58-487A-86E3-C4E74339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3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37ED-4017-40AF-A4EF-E9D1C69D476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63EF-4A58-487A-86E3-C4E74339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1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37ED-4017-40AF-A4EF-E9D1C69D476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63EF-4A58-487A-86E3-C4E74339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37ED-4017-40AF-A4EF-E9D1C69D4762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463EF-4A58-487A-86E3-C4E74339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32577" t="20443" r="36017" b="27344"/>
          <a:stretch/>
        </p:blipFill>
        <p:spPr bwMode="auto">
          <a:xfrm>
            <a:off x="1297859" y="1047135"/>
            <a:ext cx="8933918" cy="5604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627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36" y="504671"/>
            <a:ext cx="1295400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458" y="851105"/>
            <a:ext cx="1419225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350" y="727280"/>
            <a:ext cx="1457325" cy="1533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t="12776" r="6831" b="10430"/>
          <a:stretch>
            <a:fillRect/>
          </a:stretch>
        </p:blipFill>
        <p:spPr>
          <a:xfrm>
            <a:off x="1181101" y="3550211"/>
            <a:ext cx="1206912" cy="1206912"/>
          </a:xfrm>
          <a:custGeom>
            <a:avLst/>
            <a:gdLst>
              <a:gd name="connsiteX0" fmla="*/ 603456 w 1206912"/>
              <a:gd name="connsiteY0" fmla="*/ 0 h 1206912"/>
              <a:gd name="connsiteX1" fmla="*/ 1206912 w 1206912"/>
              <a:gd name="connsiteY1" fmla="*/ 603456 h 1206912"/>
              <a:gd name="connsiteX2" fmla="*/ 603456 w 1206912"/>
              <a:gd name="connsiteY2" fmla="*/ 1206912 h 1206912"/>
              <a:gd name="connsiteX3" fmla="*/ 0 w 1206912"/>
              <a:gd name="connsiteY3" fmla="*/ 603456 h 1206912"/>
              <a:gd name="connsiteX4" fmla="*/ 603456 w 1206912"/>
              <a:gd name="connsiteY4" fmla="*/ 0 h 12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912" h="1206912">
                <a:moveTo>
                  <a:pt x="603456" y="0"/>
                </a:moveTo>
                <a:cubicBezTo>
                  <a:pt x="936736" y="0"/>
                  <a:pt x="1206912" y="270176"/>
                  <a:pt x="1206912" y="603456"/>
                </a:cubicBezTo>
                <a:cubicBezTo>
                  <a:pt x="1206912" y="936736"/>
                  <a:pt x="936736" y="1206912"/>
                  <a:pt x="603456" y="1206912"/>
                </a:cubicBezTo>
                <a:cubicBezTo>
                  <a:pt x="270176" y="1206912"/>
                  <a:pt x="0" y="936736"/>
                  <a:pt x="0" y="603456"/>
                </a:cubicBezTo>
                <a:cubicBezTo>
                  <a:pt x="0" y="270176"/>
                  <a:pt x="270176" y="0"/>
                  <a:pt x="603456" y="0"/>
                </a:cubicBezTo>
                <a:close/>
              </a:path>
            </a:pathLst>
          </a:cu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l="5889" t="5591" r="5889" b="5591"/>
          <a:stretch>
            <a:fillRect/>
          </a:stretch>
        </p:blipFill>
        <p:spPr>
          <a:xfrm>
            <a:off x="3291501" y="3527627"/>
            <a:ext cx="1252080" cy="1252080"/>
          </a:xfrm>
          <a:custGeom>
            <a:avLst/>
            <a:gdLst>
              <a:gd name="connsiteX0" fmla="*/ 626040 w 1252080"/>
              <a:gd name="connsiteY0" fmla="*/ 0 h 1252080"/>
              <a:gd name="connsiteX1" fmla="*/ 1252080 w 1252080"/>
              <a:gd name="connsiteY1" fmla="*/ 626040 h 1252080"/>
              <a:gd name="connsiteX2" fmla="*/ 626040 w 1252080"/>
              <a:gd name="connsiteY2" fmla="*/ 1252080 h 1252080"/>
              <a:gd name="connsiteX3" fmla="*/ 0 w 1252080"/>
              <a:gd name="connsiteY3" fmla="*/ 626040 h 1252080"/>
              <a:gd name="connsiteX4" fmla="*/ 626040 w 1252080"/>
              <a:gd name="connsiteY4" fmla="*/ 0 h 125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80" h="1252080">
                <a:moveTo>
                  <a:pt x="626040" y="0"/>
                </a:moveTo>
                <a:cubicBezTo>
                  <a:pt x="971792" y="0"/>
                  <a:pt x="1252080" y="280288"/>
                  <a:pt x="1252080" y="626040"/>
                </a:cubicBezTo>
                <a:cubicBezTo>
                  <a:pt x="1252080" y="971792"/>
                  <a:pt x="971792" y="1252080"/>
                  <a:pt x="626040" y="1252080"/>
                </a:cubicBezTo>
                <a:cubicBezTo>
                  <a:pt x="280288" y="1252080"/>
                  <a:pt x="0" y="971792"/>
                  <a:pt x="0" y="626040"/>
                </a:cubicBezTo>
                <a:cubicBezTo>
                  <a:pt x="0" y="280288"/>
                  <a:pt x="280288" y="0"/>
                  <a:pt x="626040" y="0"/>
                </a:cubicBezTo>
                <a:close/>
              </a:path>
            </a:pathLst>
          </a:cu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rcRect l="7031" t="12492" r="11079" b="9687"/>
          <a:stretch>
            <a:fillRect/>
          </a:stretch>
        </p:blipFill>
        <p:spPr>
          <a:xfrm>
            <a:off x="5447070" y="3556971"/>
            <a:ext cx="1193392" cy="1193392"/>
          </a:xfrm>
          <a:custGeom>
            <a:avLst/>
            <a:gdLst>
              <a:gd name="connsiteX0" fmla="*/ 596696 w 1193392"/>
              <a:gd name="connsiteY0" fmla="*/ 0 h 1193392"/>
              <a:gd name="connsiteX1" fmla="*/ 1193392 w 1193392"/>
              <a:gd name="connsiteY1" fmla="*/ 596696 h 1193392"/>
              <a:gd name="connsiteX2" fmla="*/ 596696 w 1193392"/>
              <a:gd name="connsiteY2" fmla="*/ 1193392 h 1193392"/>
              <a:gd name="connsiteX3" fmla="*/ 0 w 1193392"/>
              <a:gd name="connsiteY3" fmla="*/ 596696 h 1193392"/>
              <a:gd name="connsiteX4" fmla="*/ 596696 w 1193392"/>
              <a:gd name="connsiteY4" fmla="*/ 0 h 119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392" h="1193392">
                <a:moveTo>
                  <a:pt x="596696" y="0"/>
                </a:moveTo>
                <a:cubicBezTo>
                  <a:pt x="926242" y="0"/>
                  <a:pt x="1193392" y="267150"/>
                  <a:pt x="1193392" y="596696"/>
                </a:cubicBezTo>
                <a:cubicBezTo>
                  <a:pt x="1193392" y="926242"/>
                  <a:pt x="926242" y="1193392"/>
                  <a:pt x="596696" y="1193392"/>
                </a:cubicBezTo>
                <a:cubicBezTo>
                  <a:pt x="267150" y="1193392"/>
                  <a:pt x="0" y="926242"/>
                  <a:pt x="0" y="596696"/>
                </a:cubicBezTo>
                <a:cubicBezTo>
                  <a:pt x="0" y="267150"/>
                  <a:pt x="267150" y="0"/>
                  <a:pt x="5966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197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Bhatti</dc:creator>
  <cp:lastModifiedBy>Abhishek Bhatti</cp:lastModifiedBy>
  <cp:revision>2</cp:revision>
  <dcterms:created xsi:type="dcterms:W3CDTF">2020-07-22T02:59:17Z</dcterms:created>
  <dcterms:modified xsi:type="dcterms:W3CDTF">2020-07-22T03:10:02Z</dcterms:modified>
</cp:coreProperties>
</file>