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Lst>
  <p:sldIdLst>
    <p:sldId id="256" r:id="rId24"/>
    <p:sldId id="257" r:id="rId25"/>
    <p:sldId id="258" r:id="rId26"/>
    <p:sldId id="259" r:id="rId27"/>
    <p:sldId id="260" r:id="rId28"/>
    <p:sldId id="261" r:id="rId29"/>
    <p:sldId id="262" r:id="rId30"/>
    <p:sldId id="263" r:id="rId31"/>
    <p:sldId id="264" r:id="rId32"/>
    <p:sldId id="265" r:id="rId33"/>
    <p:sldId id="266" r:id="rId34"/>
    <p:sldId id="268"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606" y="5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2"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81"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2"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9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9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10" name="PlaceHolder 1"/>
          <p:cNvSpPr>
            <a:spLocks noGrp="1"/>
          </p:cNvSpPr>
          <p:nvPr>
            <p:ph type="title"/>
          </p:nvPr>
        </p:nvSpPr>
        <p:spPr>
          <a:xfrm>
            <a:off x="1686240" y="616320"/>
            <a:ext cx="577116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3.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1.xml"/><Relationship Id="rId1" Type="http://schemas.openxmlformats.org/officeDocument/2006/relationships/slideLayout" Target="../slideLayouts/slideLayout11.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3.png"/></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3.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7.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18.xml"/><Relationship Id="rId1" Type="http://schemas.openxmlformats.org/officeDocument/2006/relationships/slideLayout" Target="../slideLayouts/slideLayout18.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3.png"/></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5.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6.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image" Target="../media/image3.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8.xml"/><Relationship Id="rId1" Type="http://schemas.openxmlformats.org/officeDocument/2006/relationships/slideLayout" Target="../slideLayouts/slideLayout8.xml"/><Relationship Id="rId4" Type="http://schemas.openxmlformats.org/officeDocument/2006/relationships/image" Target="../media/image3.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13160" y="1432440"/>
            <a:ext cx="6041160" cy="16099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grpSp>
        <p:nvGrpSpPr>
          <p:cNvPr id="22" name="Google Shape;11;p2"/>
          <p:cNvGrpSpPr/>
          <p:nvPr/>
        </p:nvGrpSpPr>
        <p:grpSpPr>
          <a:xfrm>
            <a:off x="329760" y="256680"/>
            <a:ext cx="4611600" cy="4606560"/>
            <a:chOff x="329760" y="256680"/>
            <a:chExt cx="4611600" cy="4606560"/>
          </a:xfrm>
        </p:grpSpPr>
        <p:grpSp>
          <p:nvGrpSpPr>
            <p:cNvPr id="2" name="Google Shape;12;p2"/>
            <p:cNvGrpSpPr/>
            <p:nvPr/>
          </p:nvGrpSpPr>
          <p:grpSpPr>
            <a:xfrm>
              <a:off x="4422240" y="256680"/>
              <a:ext cx="519120" cy="68040"/>
              <a:chOff x="4422240" y="256680"/>
              <a:chExt cx="519120" cy="68040"/>
            </a:xfrm>
          </p:grpSpPr>
          <p:sp>
            <p:nvSpPr>
              <p:cNvPr id="3" name="Google Shape;13;p2"/>
              <p:cNvSpPr/>
              <p:nvPr/>
            </p:nvSpPr>
            <p:spPr>
              <a:xfrm>
                <a:off x="442224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 name="Google Shape;14;p2"/>
              <p:cNvSpPr/>
              <p:nvPr/>
            </p:nvSpPr>
            <p:spPr>
              <a:xfrm>
                <a:off x="464796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 name="Google Shape;15;p2"/>
              <p:cNvSpPr/>
              <p:nvPr/>
            </p:nvSpPr>
            <p:spPr>
              <a:xfrm>
                <a:off x="4873320" y="2566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 name="Google Shape;16;p2"/>
            <p:cNvGrpSpPr/>
            <p:nvPr/>
          </p:nvGrpSpPr>
          <p:grpSpPr>
            <a:xfrm>
              <a:off x="329760" y="4344480"/>
              <a:ext cx="68040" cy="518760"/>
              <a:chOff x="329760" y="4344480"/>
              <a:chExt cx="68040" cy="518760"/>
            </a:xfrm>
          </p:grpSpPr>
          <p:sp>
            <p:nvSpPr>
              <p:cNvPr id="7" name="Google Shape;17;p2"/>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 name="Google Shape;19;p2"/>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0" name="Google Shape;20;p2"/>
          <p:cNvGrpSpPr/>
          <p:nvPr/>
        </p:nvGrpSpPr>
        <p:grpSpPr>
          <a:xfrm>
            <a:off x="292680" y="-386640"/>
            <a:ext cx="9495720" cy="6508440"/>
            <a:chOff x="292680" y="-386640"/>
            <a:chExt cx="9495720" cy="6508440"/>
          </a:xfrm>
        </p:grpSpPr>
        <p:pic>
          <p:nvPicPr>
            <p:cNvPr id="11" name="Google Shape;21;p2"/>
            <p:cNvPicPr/>
            <p:nvPr/>
          </p:nvPicPr>
          <p:blipFill>
            <a:blip r:embed="rId3"/>
            <a:stretch/>
          </p:blipFill>
          <p:spPr>
            <a:xfrm rot="10800000">
              <a:off x="292680" y="-386640"/>
              <a:ext cx="841320" cy="840960"/>
            </a:xfrm>
            <a:prstGeom prst="rect">
              <a:avLst/>
            </a:prstGeom>
            <a:ln w="0">
              <a:noFill/>
            </a:ln>
          </p:spPr>
        </p:pic>
        <p:pic>
          <p:nvPicPr>
            <p:cNvPr id="12" name="Google Shape;22;p2"/>
            <p:cNvPicPr/>
            <p:nvPr/>
          </p:nvPicPr>
          <p:blipFill>
            <a:blip r:embed="rId4"/>
            <a:stretch/>
          </p:blipFill>
          <p:spPr>
            <a:xfrm>
              <a:off x="3193560" y="4439520"/>
              <a:ext cx="1682280" cy="1682280"/>
            </a:xfrm>
            <a:prstGeom prst="rect">
              <a:avLst/>
            </a:prstGeom>
            <a:ln w="0">
              <a:noFill/>
            </a:ln>
          </p:spPr>
        </p:pic>
        <p:pic>
          <p:nvPicPr>
            <p:cNvPr id="13" name="Google Shape;23;p2"/>
            <p:cNvPicPr/>
            <p:nvPr/>
          </p:nvPicPr>
          <p:blipFill>
            <a:blip r:embed="rId5"/>
            <a:stretch/>
          </p:blipFill>
          <p:spPr>
            <a:xfrm rot="12600000">
              <a:off x="8716680" y="165960"/>
              <a:ext cx="905760" cy="905760"/>
            </a:xfrm>
            <a:prstGeom prst="rect">
              <a:avLst/>
            </a:prstGeom>
            <a:ln w="0">
              <a:noFill/>
            </a:ln>
          </p:spPr>
        </p:pic>
      </p:grpSp>
      <p:grpSp>
        <p:nvGrpSpPr>
          <p:cNvPr id="14" name="Google Shape;24;p2"/>
          <p:cNvGrpSpPr/>
          <p:nvPr/>
        </p:nvGrpSpPr>
        <p:grpSpPr>
          <a:xfrm>
            <a:off x="7118280" y="1524600"/>
            <a:ext cx="1598760" cy="2224800"/>
            <a:chOff x="7118280" y="1524600"/>
            <a:chExt cx="1598760" cy="2224800"/>
          </a:xfrm>
        </p:grpSpPr>
        <p:grpSp>
          <p:nvGrpSpPr>
            <p:cNvPr id="15" name="Google Shape;25;p2"/>
            <p:cNvGrpSpPr/>
            <p:nvPr/>
          </p:nvGrpSpPr>
          <p:grpSpPr>
            <a:xfrm>
              <a:off x="7118280" y="3265200"/>
              <a:ext cx="1598760" cy="484200"/>
              <a:chOff x="7118280" y="3265200"/>
              <a:chExt cx="1598760" cy="484200"/>
            </a:xfrm>
          </p:grpSpPr>
          <p:sp>
            <p:nvSpPr>
              <p:cNvPr id="16" name="Google Shape;26;p2"/>
              <p:cNvSpPr/>
              <p:nvPr/>
            </p:nvSpPr>
            <p:spPr>
              <a:xfrm>
                <a:off x="7118280" y="3417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a:off x="7118280" y="32652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18" name="Google Shape;28;p2"/>
            <p:cNvPicPr/>
            <p:nvPr/>
          </p:nvPicPr>
          <p:blipFill>
            <a:blip r:embed="rId6"/>
            <a:stretch/>
          </p:blipFill>
          <p:spPr>
            <a:xfrm rot="10800000">
              <a:off x="7205760" y="2134080"/>
              <a:ext cx="1382760" cy="1382760"/>
            </a:xfrm>
            <a:prstGeom prst="rect">
              <a:avLst/>
            </a:prstGeom>
            <a:ln w="0">
              <a:noFill/>
            </a:ln>
          </p:spPr>
        </p:pic>
        <p:pic>
          <p:nvPicPr>
            <p:cNvPr id="19" name="Google Shape;29;p2"/>
            <p:cNvPicPr/>
            <p:nvPr/>
          </p:nvPicPr>
          <p:blipFill>
            <a:blip r:embed="rId5"/>
            <a:stretch/>
          </p:blipFill>
          <p:spPr>
            <a:xfrm rot="5400000">
              <a:off x="7205760" y="1524600"/>
              <a:ext cx="1382760" cy="1382760"/>
            </a:xfrm>
            <a:prstGeom prst="rect">
              <a:avLst/>
            </a:prstGeom>
            <a:ln w="0">
              <a:noFill/>
            </a:ln>
          </p:spPr>
        </p:pic>
      </p:grpSp>
      <p:sp>
        <p:nvSpPr>
          <p:cNvPr id="2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15" name="Google Shape;245;p19"/>
          <p:cNvGrpSpPr/>
          <p:nvPr/>
        </p:nvGrpSpPr>
        <p:grpSpPr>
          <a:xfrm>
            <a:off x="330120" y="4821840"/>
            <a:ext cx="519120" cy="68040"/>
            <a:chOff x="330120" y="4821840"/>
            <a:chExt cx="519120" cy="68040"/>
          </a:xfrm>
        </p:grpSpPr>
        <p:sp>
          <p:nvSpPr>
            <p:cNvPr id="116" name="Google Shape;246;p19"/>
            <p:cNvSpPr/>
            <p:nvPr/>
          </p:nvSpPr>
          <p:spPr>
            <a:xfrm>
              <a:off x="33012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7" name="Google Shape;247;p19"/>
            <p:cNvSpPr/>
            <p:nvPr/>
          </p:nvSpPr>
          <p:spPr>
            <a:xfrm>
              <a:off x="55584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8" name="Google Shape;248;p19"/>
            <p:cNvSpPr/>
            <p:nvPr/>
          </p:nvSpPr>
          <p:spPr>
            <a:xfrm>
              <a:off x="781200" y="4821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19" name="Google Shape;249;p19"/>
          <p:cNvGrpSpPr/>
          <p:nvPr/>
        </p:nvGrpSpPr>
        <p:grpSpPr>
          <a:xfrm>
            <a:off x="8814600" y="4302720"/>
            <a:ext cx="68040" cy="518760"/>
            <a:chOff x="8814600" y="4302720"/>
            <a:chExt cx="68040" cy="518760"/>
          </a:xfrm>
        </p:grpSpPr>
        <p:sp>
          <p:nvSpPr>
            <p:cNvPr id="120" name="Google Shape;250;p19"/>
            <p:cNvSpPr/>
            <p:nvPr/>
          </p:nvSpPr>
          <p:spPr>
            <a:xfrm rot="5400000">
              <a:off x="8814600" y="43027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251;p19"/>
            <p:cNvSpPr/>
            <p:nvPr/>
          </p:nvSpPr>
          <p:spPr>
            <a:xfrm rot="5400000">
              <a:off x="8814600" y="45280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252;p19"/>
            <p:cNvSpPr/>
            <p:nvPr/>
          </p:nvSpPr>
          <p:spPr>
            <a:xfrm rot="5400000">
              <a:off x="8814600" y="47534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3" name="Google Shape;253;p19"/>
          <p:cNvGrpSpPr/>
          <p:nvPr/>
        </p:nvGrpSpPr>
        <p:grpSpPr>
          <a:xfrm>
            <a:off x="8580600" y="297360"/>
            <a:ext cx="1598760" cy="483840"/>
            <a:chOff x="8580600" y="297360"/>
            <a:chExt cx="1598760" cy="483840"/>
          </a:xfrm>
        </p:grpSpPr>
        <p:sp>
          <p:nvSpPr>
            <p:cNvPr id="124" name="Google Shape;254;p19"/>
            <p:cNvSpPr/>
            <p:nvPr/>
          </p:nvSpPr>
          <p:spPr>
            <a:xfrm>
              <a:off x="8580600" y="4496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255;p19"/>
            <p:cNvSpPr/>
            <p:nvPr/>
          </p:nvSpPr>
          <p:spPr>
            <a:xfrm>
              <a:off x="8580600" y="297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6" name="Google Shape;256;p19"/>
          <p:cNvGrpSpPr/>
          <p:nvPr/>
        </p:nvGrpSpPr>
        <p:grpSpPr>
          <a:xfrm>
            <a:off x="-1117440" y="1017720"/>
            <a:ext cx="9369000" cy="4772160"/>
            <a:chOff x="-1117440" y="1017720"/>
            <a:chExt cx="9369000" cy="4772160"/>
          </a:xfrm>
        </p:grpSpPr>
        <p:pic>
          <p:nvPicPr>
            <p:cNvPr id="127" name="Google Shape;257;p19"/>
            <p:cNvPicPr/>
            <p:nvPr/>
          </p:nvPicPr>
          <p:blipFill>
            <a:blip r:embed="rId3"/>
            <a:stretch/>
          </p:blipFill>
          <p:spPr>
            <a:xfrm rot="18161400">
              <a:off x="7229520" y="4768200"/>
              <a:ext cx="857880" cy="857880"/>
            </a:xfrm>
            <a:prstGeom prst="rect">
              <a:avLst/>
            </a:prstGeom>
            <a:ln w="0">
              <a:noFill/>
            </a:ln>
          </p:spPr>
        </p:pic>
        <p:pic>
          <p:nvPicPr>
            <p:cNvPr id="128" name="Google Shape;258;p19"/>
            <p:cNvPicPr/>
            <p:nvPr/>
          </p:nvPicPr>
          <p:blipFill>
            <a:blip r:embed="rId4"/>
            <a:stretch/>
          </p:blipFill>
          <p:spPr>
            <a:xfrm rot="1800000">
              <a:off x="-864000" y="127044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0" name="Google Shape;261;p20"/>
          <p:cNvGrpSpPr/>
          <p:nvPr/>
        </p:nvGrpSpPr>
        <p:grpSpPr>
          <a:xfrm>
            <a:off x="650160" y="-1339560"/>
            <a:ext cx="9876240" cy="7043040"/>
            <a:chOff x="650160" y="-1339560"/>
            <a:chExt cx="9876240" cy="7043040"/>
          </a:xfrm>
        </p:grpSpPr>
        <p:pic>
          <p:nvPicPr>
            <p:cNvPr id="131" name="Google Shape;262;p20"/>
            <p:cNvPicPr/>
            <p:nvPr/>
          </p:nvPicPr>
          <p:blipFill>
            <a:blip r:embed="rId3"/>
            <a:stretch/>
          </p:blipFill>
          <p:spPr>
            <a:xfrm rot="924000">
              <a:off x="8626320" y="2747880"/>
              <a:ext cx="1704240" cy="1704240"/>
            </a:xfrm>
            <a:prstGeom prst="rect">
              <a:avLst/>
            </a:prstGeom>
            <a:ln w="0">
              <a:noFill/>
            </a:ln>
          </p:spPr>
        </p:pic>
        <p:pic>
          <p:nvPicPr>
            <p:cNvPr id="132" name="Google Shape;263;p20"/>
            <p:cNvPicPr/>
            <p:nvPr/>
          </p:nvPicPr>
          <p:blipFill>
            <a:blip r:embed="rId4"/>
            <a:stretch/>
          </p:blipFill>
          <p:spPr>
            <a:xfrm rot="10800000">
              <a:off x="1290240" y="4862520"/>
              <a:ext cx="841320" cy="840960"/>
            </a:xfrm>
            <a:prstGeom prst="rect">
              <a:avLst/>
            </a:prstGeom>
            <a:ln w="0">
              <a:noFill/>
            </a:ln>
          </p:spPr>
        </p:pic>
        <p:pic>
          <p:nvPicPr>
            <p:cNvPr id="133" name="Google Shape;264;p20"/>
            <p:cNvPicPr/>
            <p:nvPr/>
          </p:nvPicPr>
          <p:blipFill>
            <a:blip r:embed="rId5"/>
            <a:stretch/>
          </p:blipFill>
          <p:spPr>
            <a:xfrm rot="7818000">
              <a:off x="933120" y="-1056240"/>
              <a:ext cx="1382760" cy="1382760"/>
            </a:xfrm>
            <a:prstGeom prst="rect">
              <a:avLst/>
            </a:prstGeom>
            <a:ln w="0">
              <a:noFill/>
            </a:ln>
          </p:spPr>
        </p:pic>
      </p:grpSp>
      <p:grpSp>
        <p:nvGrpSpPr>
          <p:cNvPr id="134" name="Google Shape;265;p20"/>
          <p:cNvGrpSpPr/>
          <p:nvPr/>
        </p:nvGrpSpPr>
        <p:grpSpPr>
          <a:xfrm>
            <a:off x="8226720" y="255240"/>
            <a:ext cx="518760" cy="68040"/>
            <a:chOff x="8226720" y="255240"/>
            <a:chExt cx="518760" cy="68040"/>
          </a:xfrm>
        </p:grpSpPr>
        <p:sp>
          <p:nvSpPr>
            <p:cNvPr id="135" name="Google Shape;266;p20"/>
            <p:cNvSpPr/>
            <p:nvPr/>
          </p:nvSpPr>
          <p:spPr>
            <a:xfrm>
              <a:off x="82267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267;p20"/>
            <p:cNvSpPr/>
            <p:nvPr/>
          </p:nvSpPr>
          <p:spPr>
            <a:xfrm>
              <a:off x="84520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7" name="Google Shape;268;p20"/>
            <p:cNvSpPr/>
            <p:nvPr/>
          </p:nvSpPr>
          <p:spPr>
            <a:xfrm>
              <a:off x="86774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8" name="PlaceHolder 1"/>
          <p:cNvSpPr>
            <a:spLocks noGrp="1"/>
          </p:cNvSpPr>
          <p:nvPr>
            <p:ph type="title"/>
          </p:nvPr>
        </p:nvSpPr>
        <p:spPr>
          <a:xfrm>
            <a:off x="3457800" y="2824200"/>
            <a:ext cx="4815000" cy="988920"/>
          </a:xfrm>
          <a:prstGeom prst="rect">
            <a:avLst/>
          </a:prstGeom>
          <a:noFill/>
          <a:ln w="0">
            <a:noFill/>
          </a:ln>
        </p:spPr>
        <p:txBody>
          <a:bodyPr lIns="91440" tIns="91440" rIns="91440" bIns="91440" anchor="t">
            <a:noAutofit/>
          </a:bodyPr>
          <a:lstStyle/>
          <a:p>
            <a:pPr indent="0">
              <a:buNone/>
            </a:pPr>
            <a:r>
              <a:rPr lang="fr-FR" sz="4500" b="0" strike="noStrike" spc="-1">
                <a:solidFill>
                  <a:schemeClr val="dk1"/>
                </a:solidFill>
                <a:latin typeface="Arial"/>
              </a:rPr>
              <a:t>Click to edit the title text format</a:t>
            </a:r>
          </a:p>
        </p:txBody>
      </p:sp>
      <p:sp>
        <p:nvSpPr>
          <p:cNvPr id="139" name="PlaceHolder 2"/>
          <p:cNvSpPr>
            <a:spLocks noGrp="1"/>
          </p:cNvSpPr>
          <p:nvPr>
            <p:ph type="title"/>
          </p:nvPr>
        </p:nvSpPr>
        <p:spPr>
          <a:xfrm>
            <a:off x="3457800" y="1730520"/>
            <a:ext cx="1450440" cy="106596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accent4"/>
                </a:solidFill>
                <a:latin typeface="Montserrat ExtraBold"/>
                <a:ea typeface="Montserrat ExtraBold"/>
              </a:rPr>
              <a:t>xx%</a:t>
            </a:r>
            <a:endParaRPr lang="fr-FR" sz="6000" b="0" strike="noStrike" spc="-1">
              <a:solidFill>
                <a:schemeClr val="dk1"/>
              </a:solidFill>
              <a:latin typeface="Arial"/>
            </a:endParaRPr>
          </a:p>
        </p:txBody>
      </p:sp>
      <p:grpSp>
        <p:nvGrpSpPr>
          <p:cNvPr id="140" name="Google Shape;33;p3"/>
          <p:cNvGrpSpPr/>
          <p:nvPr/>
        </p:nvGrpSpPr>
        <p:grpSpPr>
          <a:xfrm>
            <a:off x="-731520" y="-301320"/>
            <a:ext cx="3422880" cy="6029640"/>
            <a:chOff x="-731520" y="-301320"/>
            <a:chExt cx="3422880" cy="6029640"/>
          </a:xfrm>
        </p:grpSpPr>
        <p:pic>
          <p:nvPicPr>
            <p:cNvPr id="141" name="Google Shape;34;p3"/>
            <p:cNvPicPr/>
            <p:nvPr/>
          </p:nvPicPr>
          <p:blipFill>
            <a:blip r:embed="rId3"/>
            <a:stretch/>
          </p:blipFill>
          <p:spPr>
            <a:xfrm rot="10800000">
              <a:off x="1359000" y="-301320"/>
              <a:ext cx="841320" cy="840960"/>
            </a:xfrm>
            <a:prstGeom prst="rect">
              <a:avLst/>
            </a:prstGeom>
            <a:ln w="0">
              <a:noFill/>
            </a:ln>
          </p:spPr>
        </p:pic>
        <p:pic>
          <p:nvPicPr>
            <p:cNvPr id="142" name="Google Shape;35;p3"/>
            <p:cNvPicPr/>
            <p:nvPr/>
          </p:nvPicPr>
          <p:blipFill>
            <a:blip r:embed="rId4"/>
            <a:stretch/>
          </p:blipFill>
          <p:spPr>
            <a:xfrm>
              <a:off x="1009080" y="4046040"/>
              <a:ext cx="1682280" cy="1682280"/>
            </a:xfrm>
            <a:prstGeom prst="rect">
              <a:avLst/>
            </a:prstGeom>
            <a:ln w="0">
              <a:noFill/>
            </a:ln>
          </p:spPr>
        </p:pic>
        <p:pic>
          <p:nvPicPr>
            <p:cNvPr id="143" name="Google Shape;36;p3"/>
            <p:cNvPicPr/>
            <p:nvPr/>
          </p:nvPicPr>
          <p:blipFill>
            <a:blip r:embed="rId5"/>
            <a:stretch/>
          </p:blipFill>
          <p:spPr>
            <a:xfrm rot="17142600">
              <a:off x="-569880" y="539640"/>
              <a:ext cx="1382760" cy="1382760"/>
            </a:xfrm>
            <a:prstGeom prst="rect">
              <a:avLst/>
            </a:prstGeom>
            <a:ln w="0">
              <a:noFill/>
            </a:ln>
          </p:spPr>
        </p:pic>
      </p:grpSp>
      <p:grpSp>
        <p:nvGrpSpPr>
          <p:cNvPr id="144" name="Google Shape;37;p3"/>
          <p:cNvGrpSpPr/>
          <p:nvPr/>
        </p:nvGrpSpPr>
        <p:grpSpPr>
          <a:xfrm>
            <a:off x="7967160" y="242280"/>
            <a:ext cx="1598760" cy="483840"/>
            <a:chOff x="7967160" y="242280"/>
            <a:chExt cx="1598760" cy="483840"/>
          </a:xfrm>
        </p:grpSpPr>
        <p:sp>
          <p:nvSpPr>
            <p:cNvPr id="145" name="Google Shape;38;p3"/>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p3"/>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
        <p:nvSpPr>
          <p:cNvPr id="14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2" name="Google Shape;285;p22"/>
          <p:cNvGrpSpPr/>
          <p:nvPr/>
        </p:nvGrpSpPr>
        <p:grpSpPr>
          <a:xfrm>
            <a:off x="8667360" y="483840"/>
            <a:ext cx="1598760" cy="484200"/>
            <a:chOff x="8667360" y="483840"/>
            <a:chExt cx="1598760" cy="484200"/>
          </a:xfrm>
        </p:grpSpPr>
        <p:sp>
          <p:nvSpPr>
            <p:cNvPr id="163" name="Google Shape;286;p22"/>
            <p:cNvSpPr/>
            <p:nvPr/>
          </p:nvSpPr>
          <p:spPr>
            <a:xfrm>
              <a:off x="8667360" y="6364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64" name="Google Shape;287;p22"/>
            <p:cNvSpPr/>
            <p:nvPr/>
          </p:nvSpPr>
          <p:spPr>
            <a:xfrm>
              <a:off x="8667360" y="483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65" name="Google Shape;288;p22"/>
          <p:cNvGrpSpPr/>
          <p:nvPr/>
        </p:nvGrpSpPr>
        <p:grpSpPr>
          <a:xfrm>
            <a:off x="-457200" y="1647000"/>
            <a:ext cx="9445320" cy="4552920"/>
            <a:chOff x="-457200" y="1647000"/>
            <a:chExt cx="9445320" cy="4552920"/>
          </a:xfrm>
        </p:grpSpPr>
        <p:pic>
          <p:nvPicPr>
            <p:cNvPr id="166" name="Google Shape;289;p22"/>
            <p:cNvPicPr/>
            <p:nvPr/>
          </p:nvPicPr>
          <p:blipFill>
            <a:blip r:embed="rId3"/>
            <a:stretch/>
          </p:blipFill>
          <p:spPr>
            <a:xfrm rot="9900000">
              <a:off x="-360360" y="1743120"/>
              <a:ext cx="857880" cy="857880"/>
            </a:xfrm>
            <a:prstGeom prst="rect">
              <a:avLst/>
            </a:prstGeom>
            <a:ln w="0">
              <a:noFill/>
            </a:ln>
          </p:spPr>
        </p:pic>
        <p:pic>
          <p:nvPicPr>
            <p:cNvPr id="167" name="Google Shape;290;p22"/>
            <p:cNvPicPr/>
            <p:nvPr/>
          </p:nvPicPr>
          <p:blipFill>
            <a:blip r:embed="rId4"/>
            <a:stretch/>
          </p:blipFill>
          <p:spPr>
            <a:xfrm rot="1800000">
              <a:off x="7352280" y="4563720"/>
              <a:ext cx="1382760" cy="1382760"/>
            </a:xfrm>
            <a:prstGeom prst="rect">
              <a:avLst/>
            </a:prstGeom>
            <a:ln w="0">
              <a:noFill/>
            </a:ln>
          </p:spPr>
        </p:pic>
      </p:grpSp>
      <p:grpSp>
        <p:nvGrpSpPr>
          <p:cNvPr id="168" name="Google Shape;291;p22"/>
          <p:cNvGrpSpPr/>
          <p:nvPr/>
        </p:nvGrpSpPr>
        <p:grpSpPr>
          <a:xfrm>
            <a:off x="433080" y="4084560"/>
            <a:ext cx="68040" cy="519120"/>
            <a:chOff x="433080" y="4084560"/>
            <a:chExt cx="68040" cy="519120"/>
          </a:xfrm>
        </p:grpSpPr>
        <p:sp>
          <p:nvSpPr>
            <p:cNvPr id="169" name="Google Shape;292;p22"/>
            <p:cNvSpPr/>
            <p:nvPr/>
          </p:nvSpPr>
          <p:spPr>
            <a:xfrm rot="5400000">
              <a:off x="433080" y="4084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293;p22"/>
            <p:cNvSpPr/>
            <p:nvPr/>
          </p:nvSpPr>
          <p:spPr>
            <a:xfrm rot="5400000">
              <a:off x="433080" y="43102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1" name="Google Shape;294;p22"/>
            <p:cNvSpPr/>
            <p:nvPr/>
          </p:nvSpPr>
          <p:spPr>
            <a:xfrm rot="5400000">
              <a:off x="433080" y="4535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72" name="Google Shape;296;p23"/>
          <p:cNvGrpSpPr/>
          <p:nvPr/>
        </p:nvGrpSpPr>
        <p:grpSpPr>
          <a:xfrm>
            <a:off x="-479160" y="-109800"/>
            <a:ext cx="10191960" cy="4446360"/>
            <a:chOff x="-479160" y="-109800"/>
            <a:chExt cx="10191960" cy="4446360"/>
          </a:xfrm>
        </p:grpSpPr>
        <p:pic>
          <p:nvPicPr>
            <p:cNvPr id="173" name="Google Shape;297;p23"/>
            <p:cNvPicPr/>
            <p:nvPr/>
          </p:nvPicPr>
          <p:blipFill>
            <a:blip r:embed="rId3"/>
            <a:stretch/>
          </p:blipFill>
          <p:spPr>
            <a:xfrm rot="17048400">
              <a:off x="-389160" y="-19440"/>
              <a:ext cx="841320" cy="840960"/>
            </a:xfrm>
            <a:prstGeom prst="rect">
              <a:avLst/>
            </a:prstGeom>
            <a:ln w="0">
              <a:noFill/>
            </a:ln>
          </p:spPr>
        </p:pic>
        <p:pic>
          <p:nvPicPr>
            <p:cNvPr id="174" name="Google Shape;298;p23"/>
            <p:cNvPicPr/>
            <p:nvPr/>
          </p:nvPicPr>
          <p:blipFill>
            <a:blip r:embed="rId4"/>
            <a:stretch/>
          </p:blipFill>
          <p:spPr>
            <a:xfrm rot="7032000">
              <a:off x="8650080" y="3273480"/>
              <a:ext cx="905760" cy="905760"/>
            </a:xfrm>
            <a:prstGeom prst="rect">
              <a:avLst/>
            </a:prstGeom>
            <a:ln w="0">
              <a:noFill/>
            </a:ln>
          </p:spPr>
        </p:pic>
      </p:grpSp>
      <p:grpSp>
        <p:nvGrpSpPr>
          <p:cNvPr id="175" name="Google Shape;299;p23"/>
          <p:cNvGrpSpPr/>
          <p:nvPr/>
        </p:nvGrpSpPr>
        <p:grpSpPr>
          <a:xfrm>
            <a:off x="3199320" y="4837320"/>
            <a:ext cx="519120" cy="68040"/>
            <a:chOff x="3199320" y="4837320"/>
            <a:chExt cx="519120" cy="68040"/>
          </a:xfrm>
        </p:grpSpPr>
        <p:sp>
          <p:nvSpPr>
            <p:cNvPr id="176" name="Google Shape;300;p23"/>
            <p:cNvSpPr/>
            <p:nvPr/>
          </p:nvSpPr>
          <p:spPr>
            <a:xfrm>
              <a:off x="319932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7" name="Google Shape;301;p23"/>
            <p:cNvSpPr/>
            <p:nvPr/>
          </p:nvSpPr>
          <p:spPr>
            <a:xfrm>
              <a:off x="342504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02;p23"/>
            <p:cNvSpPr/>
            <p:nvPr/>
          </p:nvSpPr>
          <p:spPr>
            <a:xfrm>
              <a:off x="3650400" y="48373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0" name="PlaceHolder 2"/>
          <p:cNvSpPr>
            <a:spLocks noGrp="1"/>
          </p:cNvSpPr>
          <p:nvPr>
            <p:ph type="body"/>
          </p:nvPr>
        </p:nvSpPr>
        <p:spPr>
          <a:xfrm>
            <a:off x="720000" y="1292040"/>
            <a:ext cx="3493800" cy="186372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3" name="PlaceHolder 1"/>
          <p:cNvSpPr>
            <a:spLocks noGrp="1"/>
          </p:cNvSpPr>
          <p:nvPr>
            <p:ph type="title"/>
          </p:nvPr>
        </p:nvSpPr>
        <p:spPr>
          <a:xfrm>
            <a:off x="720000" y="4482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84" name="Google Shape;49;p5"/>
          <p:cNvGrpSpPr/>
          <p:nvPr/>
        </p:nvGrpSpPr>
        <p:grpSpPr>
          <a:xfrm>
            <a:off x="7191360" y="-770040"/>
            <a:ext cx="2826000" cy="5824440"/>
            <a:chOff x="7191360" y="-770040"/>
            <a:chExt cx="2826000" cy="5824440"/>
          </a:xfrm>
        </p:grpSpPr>
        <p:pic>
          <p:nvPicPr>
            <p:cNvPr id="185" name="Google Shape;50;p5"/>
            <p:cNvPicPr/>
            <p:nvPr/>
          </p:nvPicPr>
          <p:blipFill>
            <a:blip r:embed="rId3"/>
            <a:stretch/>
          </p:blipFill>
          <p:spPr>
            <a:xfrm>
              <a:off x="7191360" y="-770040"/>
              <a:ext cx="1682280" cy="1682280"/>
            </a:xfrm>
            <a:prstGeom prst="rect">
              <a:avLst/>
            </a:prstGeom>
            <a:ln w="0">
              <a:noFill/>
            </a:ln>
          </p:spPr>
        </p:pic>
        <p:pic>
          <p:nvPicPr>
            <p:cNvPr id="186" name="Google Shape;51;p5"/>
            <p:cNvPicPr/>
            <p:nvPr/>
          </p:nvPicPr>
          <p:blipFill>
            <a:blip r:embed="rId4"/>
            <a:stretch/>
          </p:blipFill>
          <p:spPr>
            <a:xfrm rot="4366800">
              <a:off x="8460720" y="3497760"/>
              <a:ext cx="1382760" cy="1382760"/>
            </a:xfrm>
            <a:prstGeom prst="rect">
              <a:avLst/>
            </a:prstGeom>
            <a:ln w="0">
              <a:noFill/>
            </a:ln>
          </p:spPr>
        </p:pic>
      </p:grpSp>
      <p:sp>
        <p:nvSpPr>
          <p:cNvPr id="187" name="Google Shape;52;p5"/>
          <p:cNvSpPr/>
          <p:nvPr/>
        </p:nvSpPr>
        <p:spPr>
          <a:xfrm>
            <a:off x="-1238400" y="116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53;p5"/>
          <p:cNvGrpSpPr/>
          <p:nvPr/>
        </p:nvGrpSpPr>
        <p:grpSpPr>
          <a:xfrm>
            <a:off x="4074480" y="4757760"/>
            <a:ext cx="519120" cy="68040"/>
            <a:chOff x="4074480" y="4757760"/>
            <a:chExt cx="519120" cy="68040"/>
          </a:xfrm>
        </p:grpSpPr>
        <p:sp>
          <p:nvSpPr>
            <p:cNvPr id="189" name="Google Shape;54;p5"/>
            <p:cNvSpPr/>
            <p:nvPr/>
          </p:nvSpPr>
          <p:spPr>
            <a:xfrm>
              <a:off x="407448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0" name="Google Shape;55;p5"/>
            <p:cNvSpPr/>
            <p:nvPr/>
          </p:nvSpPr>
          <p:spPr>
            <a:xfrm>
              <a:off x="430020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1" name="Google Shape;56;p5"/>
            <p:cNvSpPr/>
            <p:nvPr/>
          </p:nvSpPr>
          <p:spPr>
            <a:xfrm>
              <a:off x="4525560" y="4757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96" name="Google Shape;59;p6"/>
          <p:cNvSpPr/>
          <p:nvPr/>
        </p:nvSpPr>
        <p:spPr>
          <a:xfrm>
            <a:off x="8722080" y="1686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97" name="Google Shape;60;p6"/>
          <p:cNvGrpSpPr/>
          <p:nvPr/>
        </p:nvGrpSpPr>
        <p:grpSpPr>
          <a:xfrm>
            <a:off x="232560" y="743760"/>
            <a:ext cx="6302880" cy="4223160"/>
            <a:chOff x="232560" y="743760"/>
            <a:chExt cx="6302880" cy="4223160"/>
          </a:xfrm>
        </p:grpSpPr>
        <p:grpSp>
          <p:nvGrpSpPr>
            <p:cNvPr id="198" name="Google Shape;61;p6"/>
            <p:cNvGrpSpPr/>
            <p:nvPr/>
          </p:nvGrpSpPr>
          <p:grpSpPr>
            <a:xfrm>
              <a:off x="6016320" y="4898880"/>
              <a:ext cx="519120" cy="68040"/>
              <a:chOff x="6016320" y="4898880"/>
              <a:chExt cx="519120" cy="68040"/>
            </a:xfrm>
          </p:grpSpPr>
          <p:sp>
            <p:nvSpPr>
              <p:cNvPr id="199" name="Google Shape;62;p6"/>
              <p:cNvSpPr/>
              <p:nvPr/>
            </p:nvSpPr>
            <p:spPr>
              <a:xfrm>
                <a:off x="601632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0" name="Google Shape;63;p6"/>
              <p:cNvSpPr/>
              <p:nvPr/>
            </p:nvSpPr>
            <p:spPr>
              <a:xfrm>
                <a:off x="624168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1" name="Google Shape;64;p6"/>
              <p:cNvSpPr/>
              <p:nvPr/>
            </p:nvSpPr>
            <p:spPr>
              <a:xfrm>
                <a:off x="6467400" y="4898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02" name="Google Shape;65;p6"/>
            <p:cNvGrpSpPr/>
            <p:nvPr/>
          </p:nvGrpSpPr>
          <p:grpSpPr>
            <a:xfrm>
              <a:off x="232560" y="743760"/>
              <a:ext cx="68040" cy="518760"/>
              <a:chOff x="232560" y="743760"/>
              <a:chExt cx="68040" cy="518760"/>
            </a:xfrm>
          </p:grpSpPr>
          <p:sp>
            <p:nvSpPr>
              <p:cNvPr id="203" name="Google Shape;66;p6"/>
              <p:cNvSpPr/>
              <p:nvPr/>
            </p:nvSpPr>
            <p:spPr>
              <a:xfrm rot="5400000">
                <a:off x="232560" y="7437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4" name="Google Shape;67;p6"/>
              <p:cNvSpPr/>
              <p:nvPr/>
            </p:nvSpPr>
            <p:spPr>
              <a:xfrm rot="5400000">
                <a:off x="232560" y="9691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05" name="Google Shape;68;p6"/>
              <p:cNvSpPr/>
              <p:nvPr/>
            </p:nvSpPr>
            <p:spPr>
              <a:xfrm rot="5400000">
                <a:off x="232560" y="119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06" name="Google Shape;69;p6"/>
          <p:cNvGrpSpPr/>
          <p:nvPr/>
        </p:nvGrpSpPr>
        <p:grpSpPr>
          <a:xfrm>
            <a:off x="-544320" y="-414720"/>
            <a:ext cx="10948680" cy="6154920"/>
            <a:chOff x="-544320" y="-414720"/>
            <a:chExt cx="10948680" cy="6154920"/>
          </a:xfrm>
        </p:grpSpPr>
        <p:pic>
          <p:nvPicPr>
            <p:cNvPr id="207" name="Google Shape;70;p6"/>
            <p:cNvPicPr/>
            <p:nvPr/>
          </p:nvPicPr>
          <p:blipFill>
            <a:blip r:embed="rId3"/>
            <a:stretch/>
          </p:blipFill>
          <p:spPr>
            <a:xfrm rot="10800000">
              <a:off x="-544320" y="1976400"/>
              <a:ext cx="903960" cy="903960"/>
            </a:xfrm>
            <a:prstGeom prst="rect">
              <a:avLst/>
            </a:prstGeom>
            <a:ln w="0">
              <a:noFill/>
            </a:ln>
          </p:spPr>
        </p:pic>
        <p:pic>
          <p:nvPicPr>
            <p:cNvPr id="208" name="Google Shape;71;p6"/>
            <p:cNvPicPr/>
            <p:nvPr/>
          </p:nvPicPr>
          <p:blipFill>
            <a:blip r:embed="rId4"/>
            <a:stretch/>
          </p:blipFill>
          <p:spPr>
            <a:xfrm rot="10800000">
              <a:off x="1131120" y="4899240"/>
              <a:ext cx="841320" cy="840960"/>
            </a:xfrm>
            <a:prstGeom prst="rect">
              <a:avLst/>
            </a:prstGeom>
            <a:ln w="0">
              <a:noFill/>
            </a:ln>
          </p:spPr>
        </p:pic>
        <p:pic>
          <p:nvPicPr>
            <p:cNvPr id="209" name="Google Shape;72;p6"/>
            <p:cNvPicPr/>
            <p:nvPr/>
          </p:nvPicPr>
          <p:blipFill>
            <a:blip r:embed="rId5"/>
            <a:stretch/>
          </p:blipFill>
          <p:spPr>
            <a:xfrm>
              <a:off x="8722080" y="-41472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4021560" y="121356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212"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213" name="Google Shape;77;p7"/>
          <p:cNvGrpSpPr/>
          <p:nvPr/>
        </p:nvGrpSpPr>
        <p:grpSpPr>
          <a:xfrm>
            <a:off x="3889440" y="-1198080"/>
            <a:ext cx="5945040" cy="6862680"/>
            <a:chOff x="3889440" y="-1198080"/>
            <a:chExt cx="5945040" cy="6862680"/>
          </a:xfrm>
        </p:grpSpPr>
        <p:pic>
          <p:nvPicPr>
            <p:cNvPr id="214" name="Google Shape;78;p7"/>
            <p:cNvPicPr/>
            <p:nvPr/>
          </p:nvPicPr>
          <p:blipFill>
            <a:blip r:embed="rId3"/>
            <a:stretch/>
          </p:blipFill>
          <p:spPr>
            <a:xfrm rot="18900000">
              <a:off x="8798760" y="501480"/>
              <a:ext cx="857880" cy="857880"/>
            </a:xfrm>
            <a:prstGeom prst="rect">
              <a:avLst/>
            </a:prstGeom>
            <a:ln w="0">
              <a:noFill/>
            </a:ln>
          </p:spPr>
        </p:pic>
        <p:pic>
          <p:nvPicPr>
            <p:cNvPr id="215" name="Google Shape;79;p7"/>
            <p:cNvPicPr/>
            <p:nvPr/>
          </p:nvPicPr>
          <p:blipFill>
            <a:blip r:embed="rId4"/>
            <a:stretch/>
          </p:blipFill>
          <p:spPr>
            <a:xfrm rot="1800000">
              <a:off x="6252840" y="-945000"/>
              <a:ext cx="1382760" cy="1382760"/>
            </a:xfrm>
            <a:prstGeom prst="rect">
              <a:avLst/>
            </a:prstGeom>
            <a:ln w="0">
              <a:noFill/>
            </a:ln>
          </p:spPr>
        </p:pic>
        <p:pic>
          <p:nvPicPr>
            <p:cNvPr id="216" name="Google Shape;80;p7"/>
            <p:cNvPicPr/>
            <p:nvPr/>
          </p:nvPicPr>
          <p:blipFill>
            <a:blip r:embed="rId5"/>
            <a:stretch/>
          </p:blipFill>
          <p:spPr>
            <a:xfrm rot="14145600">
              <a:off x="4052880" y="4659480"/>
              <a:ext cx="841320" cy="840960"/>
            </a:xfrm>
            <a:prstGeom prst="rect">
              <a:avLst/>
            </a:prstGeom>
            <a:ln w="0">
              <a:noFill/>
            </a:ln>
          </p:spPr>
        </p:pic>
      </p:grpSp>
      <p:grpSp>
        <p:nvGrpSpPr>
          <p:cNvPr id="217" name="Google Shape;81;p7"/>
          <p:cNvGrpSpPr/>
          <p:nvPr/>
        </p:nvGrpSpPr>
        <p:grpSpPr>
          <a:xfrm>
            <a:off x="3819960" y="255240"/>
            <a:ext cx="519120" cy="68040"/>
            <a:chOff x="3819960" y="255240"/>
            <a:chExt cx="519120" cy="68040"/>
          </a:xfrm>
        </p:grpSpPr>
        <p:sp>
          <p:nvSpPr>
            <p:cNvPr id="218" name="Google Shape;82;p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19" name="Google Shape;83;p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0" name="Google Shape;84;p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1"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10000" b="0" strike="noStrike" spc="-1">
                <a:solidFill>
                  <a:schemeClr val="dk1"/>
                </a:solidFill>
                <a:latin typeface="Arial"/>
              </a:rPr>
              <a:t>Click to edit the title text format</a:t>
            </a:r>
          </a:p>
        </p:txBody>
      </p:sp>
      <p:grpSp>
        <p:nvGrpSpPr>
          <p:cNvPr id="222" name="Google Shape;87;p8"/>
          <p:cNvGrpSpPr/>
          <p:nvPr/>
        </p:nvGrpSpPr>
        <p:grpSpPr>
          <a:xfrm>
            <a:off x="329760" y="235800"/>
            <a:ext cx="7957440" cy="4627440"/>
            <a:chOff x="329760" y="235800"/>
            <a:chExt cx="7957440" cy="4627440"/>
          </a:xfrm>
        </p:grpSpPr>
        <p:grpSp>
          <p:nvGrpSpPr>
            <p:cNvPr id="223" name="Google Shape;88;p8"/>
            <p:cNvGrpSpPr/>
            <p:nvPr/>
          </p:nvGrpSpPr>
          <p:grpSpPr>
            <a:xfrm>
              <a:off x="7768080" y="235800"/>
              <a:ext cx="519120" cy="68040"/>
              <a:chOff x="7768080" y="235800"/>
              <a:chExt cx="519120" cy="68040"/>
            </a:xfrm>
          </p:grpSpPr>
          <p:sp>
            <p:nvSpPr>
              <p:cNvPr id="224" name="Google Shape;89;p8"/>
              <p:cNvSpPr/>
              <p:nvPr/>
            </p:nvSpPr>
            <p:spPr>
              <a:xfrm>
                <a:off x="776808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5" name="Google Shape;90;p8"/>
              <p:cNvSpPr/>
              <p:nvPr/>
            </p:nvSpPr>
            <p:spPr>
              <a:xfrm>
                <a:off x="799380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6" name="Google Shape;91;p8"/>
              <p:cNvSpPr/>
              <p:nvPr/>
            </p:nvSpPr>
            <p:spPr>
              <a:xfrm>
                <a:off x="8219160" y="235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27" name="Google Shape;92;p8"/>
            <p:cNvGrpSpPr/>
            <p:nvPr/>
          </p:nvGrpSpPr>
          <p:grpSpPr>
            <a:xfrm>
              <a:off x="329760" y="4344480"/>
              <a:ext cx="68040" cy="518760"/>
              <a:chOff x="329760" y="4344480"/>
              <a:chExt cx="68040" cy="518760"/>
            </a:xfrm>
          </p:grpSpPr>
          <p:sp>
            <p:nvSpPr>
              <p:cNvPr id="228" name="Google Shape;93;p8"/>
              <p:cNvSpPr/>
              <p:nvPr/>
            </p:nvSpPr>
            <p:spPr>
              <a:xfrm rot="5400000">
                <a:off x="32976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29" name="Google Shape;94;p8"/>
              <p:cNvSpPr/>
              <p:nvPr/>
            </p:nvSpPr>
            <p:spPr>
              <a:xfrm rot="5400000">
                <a:off x="32976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0" name="Google Shape;95;p8"/>
              <p:cNvSpPr/>
              <p:nvPr/>
            </p:nvSpPr>
            <p:spPr>
              <a:xfrm rot="5400000">
                <a:off x="32976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231" name="Google Shape;96;p8"/>
          <p:cNvGrpSpPr/>
          <p:nvPr/>
        </p:nvGrpSpPr>
        <p:grpSpPr>
          <a:xfrm>
            <a:off x="1726200" y="-386640"/>
            <a:ext cx="8585640" cy="6281280"/>
            <a:chOff x="1726200" y="-386640"/>
            <a:chExt cx="8585640" cy="6281280"/>
          </a:xfrm>
        </p:grpSpPr>
        <p:pic>
          <p:nvPicPr>
            <p:cNvPr id="232" name="Google Shape;97;p8"/>
            <p:cNvPicPr/>
            <p:nvPr/>
          </p:nvPicPr>
          <p:blipFill>
            <a:blip r:embed="rId3"/>
            <a:stretch/>
          </p:blipFill>
          <p:spPr>
            <a:xfrm rot="10800000">
              <a:off x="1726200" y="-386640"/>
              <a:ext cx="841320" cy="840960"/>
            </a:xfrm>
            <a:prstGeom prst="rect">
              <a:avLst/>
            </a:prstGeom>
            <a:ln w="0">
              <a:noFill/>
            </a:ln>
          </p:spPr>
        </p:pic>
        <p:pic>
          <p:nvPicPr>
            <p:cNvPr id="233" name="Google Shape;98;p8"/>
            <p:cNvPicPr/>
            <p:nvPr/>
          </p:nvPicPr>
          <p:blipFill>
            <a:blip r:embed="rId4"/>
            <a:stretch/>
          </p:blipFill>
          <p:spPr>
            <a:xfrm>
              <a:off x="8629560" y="1719000"/>
              <a:ext cx="1682280" cy="1682280"/>
            </a:xfrm>
            <a:prstGeom prst="rect">
              <a:avLst/>
            </a:prstGeom>
            <a:ln w="0">
              <a:noFill/>
            </a:ln>
          </p:spPr>
        </p:pic>
        <p:pic>
          <p:nvPicPr>
            <p:cNvPr id="234" name="Google Shape;99;p8"/>
            <p:cNvPicPr/>
            <p:nvPr/>
          </p:nvPicPr>
          <p:blipFill>
            <a:blip r:embed="rId5"/>
            <a:stretch/>
          </p:blipFill>
          <p:spPr>
            <a:xfrm rot="12600000">
              <a:off x="6244200" y="4822920"/>
              <a:ext cx="905760" cy="905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1284120" y="1895400"/>
            <a:ext cx="6575760" cy="1061280"/>
          </a:xfrm>
          <a:prstGeom prst="rect">
            <a:avLst/>
          </a:prstGeom>
          <a:noFill/>
          <a:ln w="0">
            <a:noFill/>
          </a:ln>
        </p:spPr>
        <p:txBody>
          <a:bodyPr lIns="91440" tIns="91440" rIns="91440" bIns="91440" anchor="b">
            <a:noAutofit/>
          </a:bodyPr>
          <a:lstStyle/>
          <a:p>
            <a:pPr indent="0" algn="ctr">
              <a:lnSpc>
                <a:spcPct val="100000"/>
              </a:lnSpc>
              <a:buNone/>
            </a:pPr>
            <a:r>
              <a:rPr lang="fr-FR" sz="5000" b="0" strike="noStrike" spc="-1">
                <a:solidFill>
                  <a:schemeClr val="accent4"/>
                </a:solidFill>
                <a:latin typeface="Montserrat ExtraBold"/>
                <a:ea typeface="Montserrat ExtraBold"/>
              </a:rPr>
              <a:t>xx%</a:t>
            </a:r>
            <a:endParaRPr lang="fr-FR" sz="5000" b="0" strike="noStrike" spc="-1">
              <a:solidFill>
                <a:schemeClr val="dk1"/>
              </a:solidFill>
              <a:latin typeface="Arial"/>
            </a:endParaRPr>
          </a:p>
        </p:txBody>
      </p:sp>
      <p:grpSp>
        <p:nvGrpSpPr>
          <p:cNvPr id="24" name="Google Shape;115;p11"/>
          <p:cNvGrpSpPr/>
          <p:nvPr/>
        </p:nvGrpSpPr>
        <p:grpSpPr>
          <a:xfrm>
            <a:off x="7782480" y="1131840"/>
            <a:ext cx="1598760" cy="483840"/>
            <a:chOff x="7782480" y="1131840"/>
            <a:chExt cx="1598760" cy="483840"/>
          </a:xfrm>
        </p:grpSpPr>
        <p:sp>
          <p:nvSpPr>
            <p:cNvPr id="25" name="Google Shape;116;p11"/>
            <p:cNvSpPr/>
            <p:nvPr/>
          </p:nvSpPr>
          <p:spPr>
            <a:xfrm>
              <a:off x="7782480" y="1284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 name="Google Shape;117;p11"/>
            <p:cNvSpPr/>
            <p:nvPr/>
          </p:nvSpPr>
          <p:spPr>
            <a:xfrm>
              <a:off x="7782480" y="1131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7" name="Google Shape;118;p11"/>
          <p:cNvGrpSpPr/>
          <p:nvPr/>
        </p:nvGrpSpPr>
        <p:grpSpPr>
          <a:xfrm>
            <a:off x="461160" y="259920"/>
            <a:ext cx="6510240" cy="3951000"/>
            <a:chOff x="461160" y="259920"/>
            <a:chExt cx="6510240" cy="3951000"/>
          </a:xfrm>
        </p:grpSpPr>
        <p:grpSp>
          <p:nvGrpSpPr>
            <p:cNvPr id="28" name="Google Shape;119;p11"/>
            <p:cNvGrpSpPr/>
            <p:nvPr/>
          </p:nvGrpSpPr>
          <p:grpSpPr>
            <a:xfrm>
              <a:off x="461160" y="3691800"/>
              <a:ext cx="68040" cy="519120"/>
              <a:chOff x="461160" y="3691800"/>
              <a:chExt cx="68040" cy="519120"/>
            </a:xfrm>
          </p:grpSpPr>
          <p:sp>
            <p:nvSpPr>
              <p:cNvPr id="29" name="Google Shape;120;p11"/>
              <p:cNvSpPr/>
              <p:nvPr/>
            </p:nvSpPr>
            <p:spPr>
              <a:xfrm rot="5400000">
                <a:off x="461160" y="36918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 name="Google Shape;121;p11"/>
              <p:cNvSpPr/>
              <p:nvPr/>
            </p:nvSpPr>
            <p:spPr>
              <a:xfrm rot="5400000">
                <a:off x="461160" y="39175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 name="Google Shape;122;p11"/>
              <p:cNvSpPr/>
              <p:nvPr/>
            </p:nvSpPr>
            <p:spPr>
              <a:xfrm rot="5400000">
                <a:off x="461160" y="41428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2" name="Google Shape;123;p11"/>
            <p:cNvGrpSpPr/>
            <p:nvPr/>
          </p:nvGrpSpPr>
          <p:grpSpPr>
            <a:xfrm>
              <a:off x="6452280" y="259920"/>
              <a:ext cx="519120" cy="68040"/>
              <a:chOff x="6452280" y="259920"/>
              <a:chExt cx="519120" cy="68040"/>
            </a:xfrm>
          </p:grpSpPr>
          <p:sp>
            <p:nvSpPr>
              <p:cNvPr id="33" name="Google Shape;124;p11"/>
              <p:cNvSpPr/>
              <p:nvPr/>
            </p:nvSpPr>
            <p:spPr>
              <a:xfrm>
                <a:off x="645228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4" name="Google Shape;125;p11"/>
              <p:cNvSpPr/>
              <p:nvPr/>
            </p:nvSpPr>
            <p:spPr>
              <a:xfrm>
                <a:off x="667800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 name="Google Shape;126;p11"/>
              <p:cNvSpPr/>
              <p:nvPr/>
            </p:nvSpPr>
            <p:spPr>
              <a:xfrm>
                <a:off x="6903360" y="259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36" name="Google Shape;127;p11"/>
          <p:cNvGrpSpPr/>
          <p:nvPr/>
        </p:nvGrpSpPr>
        <p:grpSpPr>
          <a:xfrm>
            <a:off x="-380520" y="-753840"/>
            <a:ext cx="9761760" cy="6647400"/>
            <a:chOff x="-380520" y="-753840"/>
            <a:chExt cx="9761760" cy="6647400"/>
          </a:xfrm>
        </p:grpSpPr>
        <p:pic>
          <p:nvPicPr>
            <p:cNvPr id="37" name="Google Shape;128;p11"/>
            <p:cNvPicPr/>
            <p:nvPr/>
          </p:nvPicPr>
          <p:blipFill>
            <a:blip r:embed="rId3"/>
            <a:stretch/>
          </p:blipFill>
          <p:spPr>
            <a:xfrm rot="10800000">
              <a:off x="-380520" y="725040"/>
              <a:ext cx="841320" cy="840960"/>
            </a:xfrm>
            <a:prstGeom prst="rect">
              <a:avLst/>
            </a:prstGeom>
            <a:ln w="0">
              <a:noFill/>
            </a:ln>
          </p:spPr>
        </p:pic>
        <p:pic>
          <p:nvPicPr>
            <p:cNvPr id="38" name="Google Shape;129;p11"/>
            <p:cNvPicPr/>
            <p:nvPr/>
          </p:nvPicPr>
          <p:blipFill>
            <a:blip r:embed="rId4"/>
            <a:stretch/>
          </p:blipFill>
          <p:spPr>
            <a:xfrm>
              <a:off x="3866760" y="4211280"/>
              <a:ext cx="1682280" cy="1682280"/>
            </a:xfrm>
            <a:prstGeom prst="rect">
              <a:avLst/>
            </a:prstGeom>
            <a:ln w="0">
              <a:noFill/>
            </a:ln>
          </p:spPr>
        </p:pic>
        <p:pic>
          <p:nvPicPr>
            <p:cNvPr id="39" name="Google Shape;130;p11"/>
            <p:cNvPicPr/>
            <p:nvPr/>
          </p:nvPicPr>
          <p:blipFill>
            <a:blip r:embed="rId5"/>
            <a:stretch/>
          </p:blipFill>
          <p:spPr>
            <a:xfrm rot="17142600">
              <a:off x="7836840" y="-592200"/>
              <a:ext cx="1382760" cy="1382760"/>
            </a:xfrm>
            <a:prstGeom prst="rect">
              <a:avLst/>
            </a:prstGeom>
            <a:ln w="0">
              <a:noFill/>
            </a:ln>
          </p:spPr>
        </p:pic>
        <p:pic>
          <p:nvPicPr>
            <p:cNvPr id="40" name="Google Shape;131;p11"/>
            <p:cNvPicPr/>
            <p:nvPr/>
          </p:nvPicPr>
          <p:blipFill>
            <a:blip r:embed="rId6"/>
            <a:stretch/>
          </p:blipFill>
          <p:spPr>
            <a:xfrm rot="15092400">
              <a:off x="460800" y="-479520"/>
              <a:ext cx="1382760" cy="13827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ctr">
            <a:noAutofit/>
          </a:bodyPr>
          <a:lstStyle/>
          <a:p>
            <a:pPr indent="0">
              <a:buNone/>
            </a:pPr>
            <a:r>
              <a:rPr lang="fr-FR" sz="15000" b="0" strike="noStrike" spc="-1">
                <a:solidFill>
                  <a:schemeClr val="dk1"/>
                </a:solidFill>
                <a:latin typeface="Arial"/>
              </a:rPr>
              <a:t>Click to edit the title text format</a:t>
            </a:r>
          </a:p>
        </p:txBody>
      </p:sp>
      <p:grpSp>
        <p:nvGrpSpPr>
          <p:cNvPr id="236" name="Google Shape;103;p9"/>
          <p:cNvGrpSpPr/>
          <p:nvPr/>
        </p:nvGrpSpPr>
        <p:grpSpPr>
          <a:xfrm>
            <a:off x="-372600" y="1613160"/>
            <a:ext cx="10429200" cy="3174120"/>
            <a:chOff x="-372600" y="1613160"/>
            <a:chExt cx="10429200" cy="3174120"/>
          </a:xfrm>
        </p:grpSpPr>
        <p:pic>
          <p:nvPicPr>
            <p:cNvPr id="237" name="Google Shape;104;p9"/>
            <p:cNvPicPr/>
            <p:nvPr/>
          </p:nvPicPr>
          <p:blipFill>
            <a:blip r:embed="rId3"/>
            <a:stretch/>
          </p:blipFill>
          <p:spPr>
            <a:xfrm rot="10800000">
              <a:off x="-372600" y="1613160"/>
              <a:ext cx="841320" cy="840960"/>
            </a:xfrm>
            <a:prstGeom prst="rect">
              <a:avLst/>
            </a:prstGeom>
            <a:ln w="0">
              <a:noFill/>
            </a:ln>
          </p:spPr>
        </p:pic>
        <p:pic>
          <p:nvPicPr>
            <p:cNvPr id="238" name="Google Shape;105;p9"/>
            <p:cNvPicPr/>
            <p:nvPr/>
          </p:nvPicPr>
          <p:blipFill>
            <a:blip r:embed="rId4"/>
            <a:stretch/>
          </p:blipFill>
          <p:spPr>
            <a:xfrm rot="17142600">
              <a:off x="8512200" y="3242880"/>
              <a:ext cx="1382760" cy="1382760"/>
            </a:xfrm>
            <a:prstGeom prst="rect">
              <a:avLst/>
            </a:prstGeom>
            <a:ln w="0">
              <a:noFill/>
            </a:ln>
          </p:spPr>
        </p:pic>
      </p:grpSp>
      <p:grpSp>
        <p:nvGrpSpPr>
          <p:cNvPr id="239" name="Google Shape;106;p9"/>
          <p:cNvGrpSpPr/>
          <p:nvPr/>
        </p:nvGrpSpPr>
        <p:grpSpPr>
          <a:xfrm>
            <a:off x="7967160" y="242280"/>
            <a:ext cx="1598760" cy="483840"/>
            <a:chOff x="7967160" y="242280"/>
            <a:chExt cx="1598760" cy="483840"/>
          </a:xfrm>
        </p:grpSpPr>
        <p:sp>
          <p:nvSpPr>
            <p:cNvPr id="240" name="Google Shape;107;p9"/>
            <p:cNvSpPr/>
            <p:nvPr/>
          </p:nvSpPr>
          <p:spPr>
            <a:xfrm>
              <a:off x="7967160" y="394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1" name="Google Shape;108;p9"/>
            <p:cNvSpPr/>
            <p:nvPr/>
          </p:nvSpPr>
          <p:spPr>
            <a:xfrm>
              <a:off x="7967160" y="2422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43" name="PlaceHolder 2"/>
          <p:cNvSpPr>
            <a:spLocks noGrp="1"/>
          </p:cNvSpPr>
          <p:nvPr>
            <p:ph type="title"/>
          </p:nvPr>
        </p:nvSpPr>
        <p:spPr>
          <a:xfrm>
            <a:off x="1262880" y="3994920"/>
            <a:ext cx="6617880" cy="572400"/>
          </a:xfrm>
          <a:prstGeom prst="rect">
            <a:avLst/>
          </a:prstGeom>
          <a:solidFill>
            <a:schemeClr val="lt1"/>
          </a:solid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44"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2" name="PlaceHolder 2"/>
          <p:cNvSpPr>
            <a:spLocks noGrp="1"/>
          </p:cNvSpPr>
          <p:nvPr>
            <p:ph type="title"/>
          </p:nvPr>
        </p:nvSpPr>
        <p:spPr>
          <a:xfrm>
            <a:off x="115200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3" name="PlaceHolder 3"/>
          <p:cNvSpPr>
            <a:spLocks noGrp="1"/>
          </p:cNvSpPr>
          <p:nvPr>
            <p:ph type="title"/>
          </p:nvPr>
        </p:nvSpPr>
        <p:spPr>
          <a:xfrm>
            <a:off x="349524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sp>
        <p:nvSpPr>
          <p:cNvPr id="44" name="PlaceHolder 4"/>
          <p:cNvSpPr>
            <a:spLocks noGrp="1"/>
          </p:cNvSpPr>
          <p:nvPr>
            <p:ph type="title"/>
          </p:nvPr>
        </p:nvSpPr>
        <p:spPr>
          <a:xfrm>
            <a:off x="5838120" y="2321640"/>
            <a:ext cx="843840" cy="600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accent4"/>
                </a:solidFill>
                <a:latin typeface="Montserrat ExtraBold"/>
                <a:ea typeface="Montserrat ExtraBold"/>
              </a:rPr>
              <a:t>xx%</a:t>
            </a:r>
            <a:endParaRPr lang="fr-FR" sz="3000" b="0" strike="noStrike" spc="-1">
              <a:solidFill>
                <a:schemeClr val="dk1"/>
              </a:solidFill>
              <a:latin typeface="Arial"/>
            </a:endParaRPr>
          </a:p>
        </p:txBody>
      </p:sp>
      <p:grpSp>
        <p:nvGrpSpPr>
          <p:cNvPr id="45" name="Google Shape;141;p13"/>
          <p:cNvGrpSpPr/>
          <p:nvPr/>
        </p:nvGrpSpPr>
        <p:grpSpPr>
          <a:xfrm>
            <a:off x="8045280" y="4002120"/>
            <a:ext cx="1598760" cy="483840"/>
            <a:chOff x="8045280" y="4002120"/>
            <a:chExt cx="1598760" cy="483840"/>
          </a:xfrm>
        </p:grpSpPr>
        <p:sp>
          <p:nvSpPr>
            <p:cNvPr id="46" name="Google Shape;142;p13"/>
            <p:cNvSpPr/>
            <p:nvPr/>
          </p:nvSpPr>
          <p:spPr>
            <a:xfrm>
              <a:off x="8045280" y="41544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 name="Google Shape;143;p13"/>
            <p:cNvSpPr/>
            <p:nvPr/>
          </p:nvSpPr>
          <p:spPr>
            <a:xfrm>
              <a:off x="8045280" y="40021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8" name="Google Shape;144;p13"/>
          <p:cNvGrpSpPr/>
          <p:nvPr/>
        </p:nvGrpSpPr>
        <p:grpSpPr>
          <a:xfrm>
            <a:off x="-191520" y="-40680"/>
            <a:ext cx="10118880" cy="6622560"/>
            <a:chOff x="-191520" y="-40680"/>
            <a:chExt cx="10118880" cy="6622560"/>
          </a:xfrm>
        </p:grpSpPr>
        <p:pic>
          <p:nvPicPr>
            <p:cNvPr id="49" name="Google Shape;145;p13"/>
            <p:cNvPicPr/>
            <p:nvPr/>
          </p:nvPicPr>
          <p:blipFill>
            <a:blip r:embed="rId3"/>
            <a:stretch/>
          </p:blipFill>
          <p:spPr>
            <a:xfrm rot="924000">
              <a:off x="629280" y="4681800"/>
              <a:ext cx="1704240" cy="1704240"/>
            </a:xfrm>
            <a:prstGeom prst="rect">
              <a:avLst/>
            </a:prstGeom>
            <a:ln w="0">
              <a:noFill/>
            </a:ln>
          </p:spPr>
        </p:pic>
        <p:pic>
          <p:nvPicPr>
            <p:cNvPr id="50" name="Google Shape;146;p13"/>
            <p:cNvPicPr/>
            <p:nvPr/>
          </p:nvPicPr>
          <p:blipFill>
            <a:blip r:embed="rId4"/>
            <a:stretch/>
          </p:blipFill>
          <p:spPr>
            <a:xfrm rot="10800000">
              <a:off x="-191520" y="4131360"/>
              <a:ext cx="841320" cy="840960"/>
            </a:xfrm>
            <a:prstGeom prst="rect">
              <a:avLst/>
            </a:prstGeom>
            <a:ln w="0">
              <a:noFill/>
            </a:ln>
          </p:spPr>
        </p:pic>
        <p:pic>
          <p:nvPicPr>
            <p:cNvPr id="51" name="Google Shape;147;p13"/>
            <p:cNvPicPr/>
            <p:nvPr/>
          </p:nvPicPr>
          <p:blipFill>
            <a:blip r:embed="rId5"/>
            <a:stretch/>
          </p:blipFill>
          <p:spPr>
            <a:xfrm rot="7818000">
              <a:off x="8261280" y="242280"/>
              <a:ext cx="1382760" cy="1382760"/>
            </a:xfrm>
            <a:prstGeom prst="rect">
              <a:avLst/>
            </a:prstGeom>
            <a:ln w="0">
              <a:noFill/>
            </a:ln>
          </p:spPr>
        </p:pic>
      </p:grpSp>
      <p:grpSp>
        <p:nvGrpSpPr>
          <p:cNvPr id="52" name="Google Shape;148;p13"/>
          <p:cNvGrpSpPr/>
          <p:nvPr/>
        </p:nvGrpSpPr>
        <p:grpSpPr>
          <a:xfrm>
            <a:off x="3819960" y="4822200"/>
            <a:ext cx="519120" cy="68040"/>
            <a:chOff x="3819960" y="4822200"/>
            <a:chExt cx="519120" cy="68040"/>
          </a:xfrm>
        </p:grpSpPr>
        <p:sp>
          <p:nvSpPr>
            <p:cNvPr id="53" name="Google Shape;149;p13"/>
            <p:cNvSpPr/>
            <p:nvPr/>
          </p:nvSpPr>
          <p:spPr>
            <a:xfrm>
              <a:off x="381996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 name="Google Shape;150;p13"/>
            <p:cNvSpPr/>
            <p:nvPr/>
          </p:nvSpPr>
          <p:spPr>
            <a:xfrm>
              <a:off x="404568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5" name="Google Shape;151;p13"/>
            <p:cNvSpPr/>
            <p:nvPr/>
          </p:nvSpPr>
          <p:spPr>
            <a:xfrm>
              <a:off x="4271040" y="4822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021560" y="908640"/>
            <a:ext cx="4294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7" name="PlaceHolder 2"/>
          <p:cNvSpPr>
            <a:spLocks noGrp="1"/>
          </p:cNvSpPr>
          <p:nvPr>
            <p:ph type="body"/>
          </p:nvPr>
        </p:nvSpPr>
        <p:spPr>
          <a:xfrm>
            <a:off x="0" y="0"/>
            <a:ext cx="3453120" cy="5143320"/>
          </a:xfrm>
          <a:prstGeom prst="rect">
            <a:avLst/>
          </a:prstGeom>
          <a:noFill/>
          <a:ln w="9360">
            <a:solidFill>
              <a:schemeClr val="dk1"/>
            </a:solidFill>
            <a:round/>
          </a:ln>
        </p:spPr>
        <p:txBody>
          <a:bodyPr lIns="90000" tIns="45000" rIns="90000" bIns="45000" anchor="t">
            <a:normAutofit fontScale="98333"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58" name="Google Shape;156;p14"/>
          <p:cNvGrpSpPr/>
          <p:nvPr/>
        </p:nvGrpSpPr>
        <p:grpSpPr>
          <a:xfrm>
            <a:off x="3889440" y="-1198080"/>
            <a:ext cx="5945040" cy="6862680"/>
            <a:chOff x="3889440" y="-1198080"/>
            <a:chExt cx="5945040" cy="6862680"/>
          </a:xfrm>
        </p:grpSpPr>
        <p:pic>
          <p:nvPicPr>
            <p:cNvPr id="59" name="Google Shape;157;p14"/>
            <p:cNvPicPr/>
            <p:nvPr/>
          </p:nvPicPr>
          <p:blipFill>
            <a:blip r:embed="rId3"/>
            <a:stretch/>
          </p:blipFill>
          <p:spPr>
            <a:xfrm rot="18900000">
              <a:off x="8798760" y="501480"/>
              <a:ext cx="857880" cy="857880"/>
            </a:xfrm>
            <a:prstGeom prst="rect">
              <a:avLst/>
            </a:prstGeom>
            <a:ln w="0">
              <a:noFill/>
            </a:ln>
          </p:spPr>
        </p:pic>
        <p:pic>
          <p:nvPicPr>
            <p:cNvPr id="60" name="Google Shape;158;p14"/>
            <p:cNvPicPr/>
            <p:nvPr/>
          </p:nvPicPr>
          <p:blipFill>
            <a:blip r:embed="rId4"/>
            <a:stretch/>
          </p:blipFill>
          <p:spPr>
            <a:xfrm rot="1800000">
              <a:off x="6252840" y="-945000"/>
              <a:ext cx="1382760" cy="1382760"/>
            </a:xfrm>
            <a:prstGeom prst="rect">
              <a:avLst/>
            </a:prstGeom>
            <a:ln w="0">
              <a:noFill/>
            </a:ln>
          </p:spPr>
        </p:pic>
        <p:pic>
          <p:nvPicPr>
            <p:cNvPr id="61" name="Google Shape;159;p14"/>
            <p:cNvPicPr/>
            <p:nvPr/>
          </p:nvPicPr>
          <p:blipFill>
            <a:blip r:embed="rId5"/>
            <a:stretch/>
          </p:blipFill>
          <p:spPr>
            <a:xfrm rot="14145600">
              <a:off x="4052880" y="4659480"/>
              <a:ext cx="841320" cy="840960"/>
            </a:xfrm>
            <a:prstGeom prst="rect">
              <a:avLst/>
            </a:prstGeom>
            <a:ln w="0">
              <a:noFill/>
            </a:ln>
          </p:spPr>
        </p:pic>
      </p:grpSp>
      <p:grpSp>
        <p:nvGrpSpPr>
          <p:cNvPr id="62" name="Google Shape;160;p14"/>
          <p:cNvGrpSpPr/>
          <p:nvPr/>
        </p:nvGrpSpPr>
        <p:grpSpPr>
          <a:xfrm>
            <a:off x="3819960" y="255240"/>
            <a:ext cx="519120" cy="68040"/>
            <a:chOff x="3819960" y="255240"/>
            <a:chExt cx="519120" cy="68040"/>
          </a:xfrm>
        </p:grpSpPr>
        <p:sp>
          <p:nvSpPr>
            <p:cNvPr id="63" name="Google Shape;161;p14"/>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 name="Google Shape;162;p14"/>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5" name="Google Shape;163;p14"/>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582840" y="499320"/>
            <a:ext cx="3528720" cy="1091520"/>
          </a:xfrm>
          <a:prstGeom prst="rect">
            <a:avLst/>
          </a:prstGeom>
          <a:noFill/>
          <a:ln w="0">
            <a:noFill/>
          </a:ln>
        </p:spPr>
        <p:txBody>
          <a:bodyPr lIns="91440" tIns="91440" rIns="91440" bIns="91440" anchor="t">
            <a:noAutofit/>
          </a:bodyPr>
          <a:lstStyle/>
          <a:p>
            <a:pPr indent="0">
              <a:buNone/>
            </a:pPr>
            <a:r>
              <a:rPr lang="fr-FR" sz="2100" b="0" strike="noStrike" spc="-1">
                <a:solidFill>
                  <a:schemeClr val="dk1"/>
                </a:solidFill>
                <a:latin typeface="Arial"/>
              </a:rPr>
              <a:t>Click to edit the title text format</a:t>
            </a:r>
          </a:p>
        </p:txBody>
      </p:sp>
      <p:sp>
        <p:nvSpPr>
          <p:cNvPr id="67" name="PlaceHolder 2"/>
          <p:cNvSpPr>
            <a:spLocks noGrp="1"/>
          </p:cNvSpPr>
          <p:nvPr>
            <p:ph type="body"/>
          </p:nvPr>
        </p:nvSpPr>
        <p:spPr>
          <a:xfrm>
            <a:off x="0" y="1790640"/>
            <a:ext cx="9143640" cy="33523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68" name="Google Shape;168;p15"/>
          <p:cNvGrpSpPr/>
          <p:nvPr/>
        </p:nvGrpSpPr>
        <p:grpSpPr>
          <a:xfrm>
            <a:off x="-673920" y="4813560"/>
            <a:ext cx="1598760" cy="483840"/>
            <a:chOff x="-673920" y="4813560"/>
            <a:chExt cx="1598760" cy="483840"/>
          </a:xfrm>
        </p:grpSpPr>
        <p:sp>
          <p:nvSpPr>
            <p:cNvPr id="69" name="Google Shape;169;p15"/>
            <p:cNvSpPr/>
            <p:nvPr/>
          </p:nvSpPr>
          <p:spPr>
            <a:xfrm>
              <a:off x="-673920" y="496584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0" name="Google Shape;170;p15"/>
            <p:cNvSpPr/>
            <p:nvPr/>
          </p:nvSpPr>
          <p:spPr>
            <a:xfrm>
              <a:off x="-673920" y="48135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1" name="Google Shape;171;p15"/>
          <p:cNvGrpSpPr/>
          <p:nvPr/>
        </p:nvGrpSpPr>
        <p:grpSpPr>
          <a:xfrm>
            <a:off x="8332560" y="255240"/>
            <a:ext cx="518760" cy="68040"/>
            <a:chOff x="8332560" y="255240"/>
            <a:chExt cx="518760" cy="68040"/>
          </a:xfrm>
        </p:grpSpPr>
        <p:sp>
          <p:nvSpPr>
            <p:cNvPr id="72" name="Google Shape;172;p15"/>
            <p:cNvSpPr/>
            <p:nvPr/>
          </p:nvSpPr>
          <p:spPr>
            <a:xfrm>
              <a:off x="83325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3" name="Google Shape;173;p15"/>
            <p:cNvSpPr/>
            <p:nvPr/>
          </p:nvSpPr>
          <p:spPr>
            <a:xfrm>
              <a:off x="855792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 name="Google Shape;174;p15"/>
            <p:cNvSpPr/>
            <p:nvPr/>
          </p:nvSpPr>
          <p:spPr>
            <a:xfrm>
              <a:off x="87832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5" name="Google Shape;175;p15"/>
          <p:cNvGrpSpPr/>
          <p:nvPr/>
        </p:nvGrpSpPr>
        <p:grpSpPr>
          <a:xfrm>
            <a:off x="1416600" y="-658800"/>
            <a:ext cx="8673120" cy="6356880"/>
            <a:chOff x="1416600" y="-658800"/>
            <a:chExt cx="8673120" cy="6356880"/>
          </a:xfrm>
        </p:grpSpPr>
        <p:pic>
          <p:nvPicPr>
            <p:cNvPr id="76" name="Google Shape;176;p15"/>
            <p:cNvPicPr/>
            <p:nvPr/>
          </p:nvPicPr>
          <p:blipFill>
            <a:blip r:embed="rId3"/>
            <a:stretch/>
          </p:blipFill>
          <p:spPr>
            <a:xfrm rot="18900000">
              <a:off x="1642320" y="-480960"/>
              <a:ext cx="857880" cy="857880"/>
            </a:xfrm>
            <a:prstGeom prst="rect">
              <a:avLst/>
            </a:prstGeom>
            <a:ln w="0">
              <a:noFill/>
            </a:ln>
          </p:spPr>
        </p:pic>
        <p:pic>
          <p:nvPicPr>
            <p:cNvPr id="77" name="Google Shape;177;p15"/>
            <p:cNvPicPr/>
            <p:nvPr/>
          </p:nvPicPr>
          <p:blipFill>
            <a:blip r:embed="rId4"/>
            <a:stretch/>
          </p:blipFill>
          <p:spPr>
            <a:xfrm rot="2412600">
              <a:off x="8424000" y="1358640"/>
              <a:ext cx="1382760" cy="1382760"/>
            </a:xfrm>
            <a:prstGeom prst="rect">
              <a:avLst/>
            </a:prstGeom>
            <a:ln w="0">
              <a:noFill/>
            </a:ln>
          </p:spPr>
        </p:pic>
        <p:pic>
          <p:nvPicPr>
            <p:cNvPr id="78" name="Google Shape;178;p15"/>
            <p:cNvPicPr/>
            <p:nvPr/>
          </p:nvPicPr>
          <p:blipFill>
            <a:blip r:embed="rId5"/>
            <a:stretch/>
          </p:blipFill>
          <p:spPr>
            <a:xfrm rot="14145600">
              <a:off x="1580040" y="4692960"/>
              <a:ext cx="841320" cy="84096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80" name="Google Shape;187;p16"/>
          <p:cNvGrpSpPr/>
          <p:nvPr/>
        </p:nvGrpSpPr>
        <p:grpSpPr>
          <a:xfrm>
            <a:off x="8333640" y="4189680"/>
            <a:ext cx="1598760" cy="483840"/>
            <a:chOff x="8333640" y="4189680"/>
            <a:chExt cx="1598760" cy="483840"/>
          </a:xfrm>
        </p:grpSpPr>
        <p:sp>
          <p:nvSpPr>
            <p:cNvPr id="81" name="Google Shape;188;p16"/>
            <p:cNvSpPr/>
            <p:nvPr/>
          </p:nvSpPr>
          <p:spPr>
            <a:xfrm>
              <a:off x="8333640" y="43419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2" name="Google Shape;189;p16"/>
            <p:cNvSpPr/>
            <p:nvPr/>
          </p:nvSpPr>
          <p:spPr>
            <a:xfrm>
              <a:off x="8333640" y="41896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3" name="Google Shape;190;p16"/>
          <p:cNvGrpSpPr/>
          <p:nvPr/>
        </p:nvGrpSpPr>
        <p:grpSpPr>
          <a:xfrm>
            <a:off x="709560" y="-533160"/>
            <a:ext cx="8289000" cy="6197400"/>
            <a:chOff x="709560" y="-533160"/>
            <a:chExt cx="8289000" cy="6197400"/>
          </a:xfrm>
        </p:grpSpPr>
        <p:pic>
          <p:nvPicPr>
            <p:cNvPr id="84" name="Google Shape;191;p16"/>
            <p:cNvPicPr/>
            <p:nvPr/>
          </p:nvPicPr>
          <p:blipFill>
            <a:blip r:embed="rId3"/>
            <a:stretch/>
          </p:blipFill>
          <p:spPr>
            <a:xfrm rot="17048400">
              <a:off x="8067240" y="-442800"/>
              <a:ext cx="841320" cy="840960"/>
            </a:xfrm>
            <a:prstGeom prst="rect">
              <a:avLst/>
            </a:prstGeom>
            <a:ln w="0">
              <a:noFill/>
            </a:ln>
          </p:spPr>
        </p:pic>
        <p:pic>
          <p:nvPicPr>
            <p:cNvPr id="85" name="Google Shape;192;p16"/>
            <p:cNvPicPr/>
            <p:nvPr/>
          </p:nvPicPr>
          <p:blipFill>
            <a:blip r:embed="rId4"/>
            <a:stretch/>
          </p:blipFill>
          <p:spPr>
            <a:xfrm rot="7032000">
              <a:off x="866520" y="4601160"/>
              <a:ext cx="905760" cy="905760"/>
            </a:xfrm>
            <a:prstGeom prst="rect">
              <a:avLst/>
            </a:prstGeom>
            <a:ln w="0">
              <a:noFill/>
            </a:ln>
          </p:spPr>
        </p:pic>
      </p:grpSp>
      <p:grpSp>
        <p:nvGrpSpPr>
          <p:cNvPr id="86" name="Google Shape;193;p16"/>
          <p:cNvGrpSpPr/>
          <p:nvPr/>
        </p:nvGrpSpPr>
        <p:grpSpPr>
          <a:xfrm>
            <a:off x="269640" y="1762560"/>
            <a:ext cx="68040" cy="519120"/>
            <a:chOff x="269640" y="1762560"/>
            <a:chExt cx="68040" cy="519120"/>
          </a:xfrm>
        </p:grpSpPr>
        <p:sp>
          <p:nvSpPr>
            <p:cNvPr id="87" name="Google Shape;194;p16"/>
            <p:cNvSpPr/>
            <p:nvPr/>
          </p:nvSpPr>
          <p:spPr>
            <a:xfrm rot="5400000">
              <a:off x="269640" y="176256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8" name="Google Shape;195;p16"/>
            <p:cNvSpPr/>
            <p:nvPr/>
          </p:nvSpPr>
          <p:spPr>
            <a:xfrm rot="5400000">
              <a:off x="269640" y="1987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9" name="Google Shape;196;p16"/>
            <p:cNvSpPr/>
            <p:nvPr/>
          </p:nvSpPr>
          <p:spPr>
            <a:xfrm rot="5400000">
              <a:off x="269640" y="2213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91" name="Google Shape;207;p17"/>
          <p:cNvGrpSpPr/>
          <p:nvPr/>
        </p:nvGrpSpPr>
        <p:grpSpPr>
          <a:xfrm>
            <a:off x="4905360" y="4852080"/>
            <a:ext cx="1598760" cy="483840"/>
            <a:chOff x="4905360" y="4852080"/>
            <a:chExt cx="1598760" cy="483840"/>
          </a:xfrm>
        </p:grpSpPr>
        <p:sp>
          <p:nvSpPr>
            <p:cNvPr id="92" name="Google Shape;208;p17"/>
            <p:cNvSpPr/>
            <p:nvPr/>
          </p:nvSpPr>
          <p:spPr>
            <a:xfrm>
              <a:off x="4905360" y="500436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3" name="Google Shape;209;p17"/>
            <p:cNvSpPr/>
            <p:nvPr/>
          </p:nvSpPr>
          <p:spPr>
            <a:xfrm>
              <a:off x="4905360" y="485208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94" name="Google Shape;210;p17"/>
          <p:cNvGrpSpPr/>
          <p:nvPr/>
        </p:nvGrpSpPr>
        <p:grpSpPr>
          <a:xfrm>
            <a:off x="-630720" y="-239040"/>
            <a:ext cx="10648080" cy="4488120"/>
            <a:chOff x="-630720" y="-239040"/>
            <a:chExt cx="10648080" cy="4488120"/>
          </a:xfrm>
        </p:grpSpPr>
        <p:pic>
          <p:nvPicPr>
            <p:cNvPr id="95" name="Google Shape;211;p17"/>
            <p:cNvPicPr/>
            <p:nvPr/>
          </p:nvPicPr>
          <p:blipFill>
            <a:blip r:embed="rId3"/>
            <a:stretch/>
          </p:blipFill>
          <p:spPr>
            <a:xfrm rot="18161400">
              <a:off x="-466920" y="-74880"/>
              <a:ext cx="857880" cy="857880"/>
            </a:xfrm>
            <a:prstGeom prst="rect">
              <a:avLst/>
            </a:prstGeom>
            <a:ln w="0">
              <a:noFill/>
            </a:ln>
          </p:spPr>
        </p:pic>
        <p:pic>
          <p:nvPicPr>
            <p:cNvPr id="96" name="Google Shape;212;p17"/>
            <p:cNvPicPr/>
            <p:nvPr/>
          </p:nvPicPr>
          <p:blipFill>
            <a:blip r:embed="rId4"/>
            <a:stretch/>
          </p:blipFill>
          <p:spPr>
            <a:xfrm rot="1800000">
              <a:off x="8381520" y="2612880"/>
              <a:ext cx="1382760" cy="1382760"/>
            </a:xfrm>
            <a:prstGeom prst="rect">
              <a:avLst/>
            </a:prstGeom>
            <a:ln w="0">
              <a:noFill/>
            </a:ln>
          </p:spPr>
        </p:pic>
      </p:grpSp>
      <p:grpSp>
        <p:nvGrpSpPr>
          <p:cNvPr id="97" name="Google Shape;213;p17"/>
          <p:cNvGrpSpPr/>
          <p:nvPr/>
        </p:nvGrpSpPr>
        <p:grpSpPr>
          <a:xfrm>
            <a:off x="3819960" y="255240"/>
            <a:ext cx="519120" cy="68040"/>
            <a:chOff x="3819960" y="255240"/>
            <a:chExt cx="519120" cy="68040"/>
          </a:xfrm>
        </p:grpSpPr>
        <p:sp>
          <p:nvSpPr>
            <p:cNvPr id="98" name="Google Shape;214;p17"/>
            <p:cNvSpPr/>
            <p:nvPr/>
          </p:nvSpPr>
          <p:spPr>
            <a:xfrm>
              <a:off x="3819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9" name="Google Shape;215;p17"/>
            <p:cNvSpPr/>
            <p:nvPr/>
          </p:nvSpPr>
          <p:spPr>
            <a:xfrm>
              <a:off x="40456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0" name="Google Shape;216;p17"/>
            <p:cNvSpPr/>
            <p:nvPr/>
          </p:nvSpPr>
          <p:spPr>
            <a:xfrm>
              <a:off x="427104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02" name="Google Shape;231;p18"/>
          <p:cNvGrpSpPr/>
          <p:nvPr/>
        </p:nvGrpSpPr>
        <p:grpSpPr>
          <a:xfrm>
            <a:off x="3683880" y="255240"/>
            <a:ext cx="5114880" cy="4608000"/>
            <a:chOff x="3683880" y="255240"/>
            <a:chExt cx="5114880" cy="4608000"/>
          </a:xfrm>
        </p:grpSpPr>
        <p:grpSp>
          <p:nvGrpSpPr>
            <p:cNvPr id="103" name="Google Shape;232;p18"/>
            <p:cNvGrpSpPr/>
            <p:nvPr/>
          </p:nvGrpSpPr>
          <p:grpSpPr>
            <a:xfrm>
              <a:off x="8730720" y="4344480"/>
              <a:ext cx="68040" cy="518760"/>
              <a:chOff x="8730720" y="4344480"/>
              <a:chExt cx="68040" cy="518760"/>
            </a:xfrm>
          </p:grpSpPr>
          <p:sp>
            <p:nvSpPr>
              <p:cNvPr id="104" name="Google Shape;233;p18"/>
              <p:cNvSpPr/>
              <p:nvPr/>
            </p:nvSpPr>
            <p:spPr>
              <a:xfrm rot="5400000">
                <a:off x="8730720" y="434448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5" name="Google Shape;234;p18"/>
              <p:cNvSpPr/>
              <p:nvPr/>
            </p:nvSpPr>
            <p:spPr>
              <a:xfrm rot="5400000">
                <a:off x="8730720" y="45698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6" name="Google Shape;235;p18"/>
              <p:cNvSpPr/>
              <p:nvPr/>
            </p:nvSpPr>
            <p:spPr>
              <a:xfrm rot="5400000">
                <a:off x="8730720" y="47952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7" name="Google Shape;236;p18"/>
            <p:cNvGrpSpPr/>
            <p:nvPr/>
          </p:nvGrpSpPr>
          <p:grpSpPr>
            <a:xfrm>
              <a:off x="3683880" y="255240"/>
              <a:ext cx="519120" cy="68040"/>
              <a:chOff x="3683880" y="255240"/>
              <a:chExt cx="519120" cy="68040"/>
            </a:xfrm>
          </p:grpSpPr>
          <p:sp>
            <p:nvSpPr>
              <p:cNvPr id="108" name="Google Shape;237;p18"/>
              <p:cNvSpPr/>
              <p:nvPr/>
            </p:nvSpPr>
            <p:spPr>
              <a:xfrm>
                <a:off x="368388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09" name="Google Shape;238;p18"/>
              <p:cNvSpPr/>
              <p:nvPr/>
            </p:nvSpPr>
            <p:spPr>
              <a:xfrm>
                <a:off x="390960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0" name="Google Shape;239;p18"/>
              <p:cNvSpPr/>
              <p:nvPr/>
            </p:nvSpPr>
            <p:spPr>
              <a:xfrm>
                <a:off x="4134960" y="2552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11" name="Google Shape;240;p18"/>
          <p:cNvGrpSpPr/>
          <p:nvPr/>
        </p:nvGrpSpPr>
        <p:grpSpPr>
          <a:xfrm>
            <a:off x="3225240" y="-500760"/>
            <a:ext cx="5725440" cy="6897240"/>
            <a:chOff x="3225240" y="-500760"/>
            <a:chExt cx="5725440" cy="6897240"/>
          </a:xfrm>
        </p:grpSpPr>
        <p:pic>
          <p:nvPicPr>
            <p:cNvPr id="112" name="Google Shape;241;p18"/>
            <p:cNvPicPr/>
            <p:nvPr/>
          </p:nvPicPr>
          <p:blipFill>
            <a:blip r:embed="rId3"/>
            <a:stretch/>
          </p:blipFill>
          <p:spPr>
            <a:xfrm rot="15241200">
              <a:off x="8009640" y="-400680"/>
              <a:ext cx="841320" cy="840960"/>
            </a:xfrm>
            <a:prstGeom prst="rect">
              <a:avLst/>
            </a:prstGeom>
            <a:ln w="0">
              <a:noFill/>
            </a:ln>
          </p:spPr>
        </p:pic>
        <p:pic>
          <p:nvPicPr>
            <p:cNvPr id="113" name="Google Shape;242;p18"/>
            <p:cNvPicPr/>
            <p:nvPr/>
          </p:nvPicPr>
          <p:blipFill>
            <a:blip r:embed="rId4"/>
            <a:stretch/>
          </p:blipFill>
          <p:spPr>
            <a:xfrm>
              <a:off x="3225240" y="4714200"/>
              <a:ext cx="1682280" cy="1682280"/>
            </a:xfrm>
            <a:prstGeom prst="rect">
              <a:avLst/>
            </a:prstGeom>
            <a:ln w="0">
              <a:noFill/>
            </a:ln>
          </p:spPr>
        </p:pic>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PlaceHolder 1"/>
          <p:cNvSpPr>
            <a:spLocks noGrp="1"/>
          </p:cNvSpPr>
          <p:nvPr>
            <p:ph type="title"/>
          </p:nvPr>
        </p:nvSpPr>
        <p:spPr>
          <a:xfrm>
            <a:off x="714240" y="1428840"/>
            <a:ext cx="6038640" cy="1609200"/>
          </a:xfrm>
          <a:prstGeom prst="rect">
            <a:avLst/>
          </a:prstGeom>
          <a:noFill/>
          <a:ln w="0">
            <a:noFill/>
          </a:ln>
        </p:spPr>
        <p:txBody>
          <a:bodyPr lIns="91440" tIns="91440" rIns="91440" bIns="91440" anchor="b">
            <a:normAutofit/>
          </a:bodyPr>
          <a:lstStyle/>
          <a:p>
            <a:pPr indent="0">
              <a:lnSpc>
                <a:spcPct val="100000"/>
              </a:lnSpc>
              <a:spcAft>
                <a:spcPts val="201"/>
              </a:spcAft>
              <a:buNone/>
              <a:tabLst>
                <a:tab pos="0" algn="l"/>
              </a:tabLst>
            </a:pPr>
            <a:r>
              <a:rPr lang="en" sz="4500" b="0" strike="noStrike" spc="-1">
                <a:solidFill>
                  <a:schemeClr val="dk1"/>
                </a:solidFill>
                <a:latin typeface="Montserrat ExtraBold"/>
                <a:ea typeface="Montserrat ExtraBold"/>
              </a:rPr>
              <a:t>Resume Classification</a:t>
            </a:r>
            <a:endParaRPr lang="fr-FR" sz="4500" b="0" strike="noStrike" spc="-1">
              <a:solidFill>
                <a:schemeClr val="dk1"/>
              </a:solidFill>
              <a:latin typeface="Arial"/>
            </a:endParaRPr>
          </a:p>
        </p:txBody>
      </p:sp>
      <p:sp>
        <p:nvSpPr>
          <p:cNvPr id="246" name="PlaceHolder 2"/>
          <p:cNvSpPr>
            <a:spLocks noGrp="1"/>
          </p:cNvSpPr>
          <p:nvPr>
            <p:ph type="subTitle"/>
          </p:nvPr>
        </p:nvSpPr>
        <p:spPr>
          <a:xfrm>
            <a:off x="714240" y="3162240"/>
            <a:ext cx="4524120" cy="475920"/>
          </a:xfrm>
          <a:prstGeom prst="rect">
            <a:avLst/>
          </a:prstGeom>
          <a:noFill/>
          <a:ln w="0">
            <a:noFill/>
          </a:ln>
        </p:spPr>
        <p:txBody>
          <a:bodyPr lIns="91440" tIns="91440" rIns="91440" bIns="91440" anchor="t">
            <a:normAutofit fontScale="70698" lnSpcReduction="20000"/>
          </a:bodyPr>
          <a:lstStyle/>
          <a:p>
            <a:pPr indent="0">
              <a:lnSpc>
                <a:spcPct val="100000"/>
              </a:lnSpc>
              <a:buNone/>
              <a:tabLst>
                <a:tab pos="0" algn="l"/>
              </a:tabLst>
            </a:pPr>
            <a:r>
              <a:rPr lang="en" sz="1600" b="0" strike="noStrike" spc="-1">
                <a:solidFill>
                  <a:schemeClr val="dk1"/>
                </a:solidFill>
                <a:latin typeface="DM Sans"/>
                <a:ea typeface="DM Sans"/>
              </a:rPr>
              <a:t>A B.Tech Project Report on Automation in Resume Screening</a:t>
            </a:r>
            <a:endParaRPr lang="en-US" sz="16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Operating systems compatibility</a:t>
            </a:r>
            <a:endParaRPr lang="fr-FR" sz="2100" b="0" strike="noStrike" spc="-1">
              <a:solidFill>
                <a:schemeClr val="dk1"/>
              </a:solidFill>
              <a:latin typeface="Arial"/>
            </a:endParaRPr>
          </a:p>
        </p:txBody>
      </p:sp>
      <p:sp>
        <p:nvSpPr>
          <p:cNvPr id="299"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a:solidFill>
                  <a:schemeClr val="dk1"/>
                </a:solidFill>
                <a:latin typeface="DM Sans"/>
                <a:ea typeface="DM Sans"/>
              </a:rPr>
              <a:t>The system is designed to be compatible with multiple operating systems, including Windows, Linux, and macOS. This ensures that users from different environments can utilize the application without compatibility issues, making it versatile for various users.</a:t>
            </a:r>
            <a:endParaRPr lang="en-US" sz="1200" b="0" strike="noStrike" spc="-1">
              <a:solidFill>
                <a:srgbClr val="FFFFFF"/>
              </a:solidFill>
              <a:latin typeface="OpenSymbol"/>
            </a:endParaRPr>
          </a:p>
        </p:txBody>
      </p:sp>
      <p:pic>
        <p:nvPicPr>
          <p:cNvPr id="300"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Conclusions</a:t>
            </a:r>
            <a:endParaRPr lang="fr-FR" sz="3000" b="0" strike="noStrike" spc="-1">
              <a:solidFill>
                <a:schemeClr val="dk1"/>
              </a:solidFill>
              <a:latin typeface="Arial"/>
            </a:endParaRPr>
          </a:p>
        </p:txBody>
      </p:sp>
      <p:sp>
        <p:nvSpPr>
          <p:cNvPr id="302"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This project successfully proposes an automated system for resume screening using machine learning and natural language processing. It highlights the need for such advancements in recruitment processes, enhancing efficiency for both applicants and recruiters. By implementing the outlined software requirements and tools, the aims of better resume relevance matching and feedback can be achieved.</a:t>
            </a:r>
            <a:endParaRPr lang="en-US" sz="1200" b="0" strike="noStrike" spc="-1">
              <a:solidFill>
                <a:srgbClr val="FFFFFF"/>
              </a:solidFill>
              <a:latin typeface="OpenSymbol"/>
            </a:endParaRPr>
          </a:p>
        </p:txBody>
      </p:sp>
      <p:pic>
        <p:nvPicPr>
          <p:cNvPr id="303"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304" name="Google Shape;349;p30"/>
          <p:cNvGrpSpPr/>
          <p:nvPr/>
        </p:nvGrpSpPr>
        <p:grpSpPr>
          <a:xfrm>
            <a:off x="7041960" y="4324320"/>
            <a:ext cx="1598760" cy="483840"/>
            <a:chOff x="7041960" y="4324320"/>
            <a:chExt cx="1598760" cy="483840"/>
          </a:xfrm>
        </p:grpSpPr>
        <p:sp>
          <p:nvSpPr>
            <p:cNvPr id="305"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06"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5590AE-F663-7F41-2297-E85362E20263}"/>
              </a:ext>
            </a:extLst>
          </p:cNvPr>
          <p:cNvSpPr txBox="1"/>
          <p:nvPr/>
        </p:nvSpPr>
        <p:spPr>
          <a:xfrm>
            <a:off x="1828800" y="1514168"/>
            <a:ext cx="6617109" cy="1200329"/>
          </a:xfrm>
          <a:prstGeom prst="rect">
            <a:avLst/>
          </a:prstGeom>
          <a:noFill/>
        </p:spPr>
        <p:txBody>
          <a:bodyPr wrap="square" rtlCol="0">
            <a:spAutoFit/>
          </a:bodyPr>
          <a:lstStyle/>
          <a:p>
            <a:r>
              <a:rPr lang="en" sz="7200" b="0" strike="noStrike" spc="-1" dirty="0">
                <a:solidFill>
                  <a:schemeClr val="dk1"/>
                </a:solidFill>
                <a:latin typeface="Montserrat ExtraBold"/>
                <a:ea typeface="Montserrat ExtraBold"/>
              </a:rPr>
              <a:t>Thank you!</a:t>
            </a:r>
            <a:endParaRPr lang="en-IN" sz="7200" dirty="0"/>
          </a:p>
        </p:txBody>
      </p:sp>
      <p:sp>
        <p:nvSpPr>
          <p:cNvPr id="4" name="TextBox 3">
            <a:extLst>
              <a:ext uri="{FF2B5EF4-FFF2-40B4-BE49-F238E27FC236}">
                <a16:creationId xmlns:a16="http://schemas.microsoft.com/office/drawing/2014/main" id="{FDFBFFBC-9B36-2E6B-2A60-8CF0B332A2DB}"/>
              </a:ext>
            </a:extLst>
          </p:cNvPr>
          <p:cNvSpPr txBox="1"/>
          <p:nvPr/>
        </p:nvSpPr>
        <p:spPr>
          <a:xfrm>
            <a:off x="2045110" y="3146323"/>
            <a:ext cx="4689987" cy="39329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252782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Introduction</a:t>
            </a:r>
            <a:endParaRPr lang="fr-FR" sz="2100" b="0" strike="noStrike" spc="-1">
              <a:solidFill>
                <a:schemeClr val="dk1"/>
              </a:solidFill>
              <a:latin typeface="Arial"/>
            </a:endParaRPr>
          </a:p>
        </p:txBody>
      </p:sp>
      <p:sp>
        <p:nvSpPr>
          <p:cNvPr id="248"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200" b="0" strike="noStrike" spc="-1">
                <a:solidFill>
                  <a:schemeClr val="dk1"/>
                </a:solidFill>
                <a:latin typeface="DM Sans"/>
                <a:ea typeface="DM Sans"/>
              </a:rPr>
              <a:t>This presentation outlines the necessity and methodology of automating the resume screening process using machine learning and natural language processing. It aims to enhance efficiency and accuracy in matching candidates with job requirements.</a:t>
            </a:r>
            <a:endParaRPr lang="en-US" sz="1200" b="0" strike="noStrike" spc="-1">
              <a:solidFill>
                <a:srgbClr val="FFFFFF"/>
              </a:solidFill>
              <a:latin typeface="OpenSymbol"/>
            </a:endParaRPr>
          </a:p>
        </p:txBody>
      </p:sp>
      <p:pic>
        <p:nvPicPr>
          <p:cNvPr id="249"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500" b="0" strike="noStrike" spc="-1">
                <a:solidFill>
                  <a:schemeClr val="dk1"/>
                </a:solidFill>
                <a:latin typeface="Montserrat Medium"/>
                <a:ea typeface="Montserrat Medium"/>
              </a:rPr>
              <a:t>Introduction</a:t>
            </a:r>
            <a:endParaRPr lang="fr-FR" sz="4500" b="0" strike="noStrike" spc="-1">
              <a:solidFill>
                <a:schemeClr val="dk1"/>
              </a:solidFill>
              <a:latin typeface="Arial"/>
            </a:endParaRPr>
          </a:p>
        </p:txBody>
      </p:sp>
      <p:sp>
        <p:nvSpPr>
          <p:cNvPr id="251"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4"/>
                </a:solidFill>
                <a:latin typeface="Montserrat ExtraBold"/>
                <a:ea typeface="Montserrat ExtraBold"/>
              </a:rPr>
              <a:t>01</a:t>
            </a:r>
            <a:endParaRPr lang="fr-FR" sz="6000" b="0" strike="noStrike" spc="-1">
              <a:solidFill>
                <a:schemeClr val="dk1"/>
              </a:solidFill>
              <a:latin typeface="Arial"/>
            </a:endParaRPr>
          </a:p>
        </p:txBody>
      </p:sp>
      <p:sp>
        <p:nvSpPr>
          <p:cNvPr id="252"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53" name="Google Shape;359;p31"/>
          <p:cNvGrpSpPr/>
          <p:nvPr/>
        </p:nvGrpSpPr>
        <p:grpSpPr>
          <a:xfrm>
            <a:off x="906480" y="2311920"/>
            <a:ext cx="7263360" cy="2040120"/>
            <a:chOff x="906480" y="2311920"/>
            <a:chExt cx="7263360" cy="2040120"/>
          </a:xfrm>
        </p:grpSpPr>
        <p:grpSp>
          <p:nvGrpSpPr>
            <p:cNvPr id="254" name="Google Shape;360;p31"/>
            <p:cNvGrpSpPr/>
            <p:nvPr/>
          </p:nvGrpSpPr>
          <p:grpSpPr>
            <a:xfrm>
              <a:off x="7650720" y="4284000"/>
              <a:ext cx="519120" cy="68040"/>
              <a:chOff x="7650720" y="4284000"/>
              <a:chExt cx="519120" cy="68040"/>
            </a:xfrm>
          </p:grpSpPr>
          <p:sp>
            <p:nvSpPr>
              <p:cNvPr id="255"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6"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57"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58" name="Google Shape;364;p31"/>
            <p:cNvGrpSpPr/>
            <p:nvPr/>
          </p:nvGrpSpPr>
          <p:grpSpPr>
            <a:xfrm>
              <a:off x="906480" y="2311920"/>
              <a:ext cx="68040" cy="519120"/>
              <a:chOff x="906480" y="2311920"/>
              <a:chExt cx="68040" cy="519120"/>
            </a:xfrm>
          </p:grpSpPr>
          <p:sp>
            <p:nvSpPr>
              <p:cNvPr id="259"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0"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1"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Motivation for automation in resume screening</a:t>
            </a:r>
            <a:endParaRPr lang="fr-FR" sz="3000" b="0" strike="noStrike" spc="-1">
              <a:solidFill>
                <a:schemeClr val="dk1"/>
              </a:solidFill>
              <a:latin typeface="Arial"/>
            </a:endParaRPr>
          </a:p>
        </p:txBody>
      </p:sp>
      <p:sp>
        <p:nvSpPr>
          <p:cNvPr id="263"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traditional process of resume screening is often labor-intensive and fraught with errors. With a growing volume of applications, there is an urgent need for an automated system to streamline this process. Automation reduces human bias, speeds up screening times, and helps recruiters focus on qualified candidates more effectively.</a:t>
            </a:r>
            <a:endParaRPr lang="en-US" sz="1200" b="0" strike="noStrike" spc="-1">
              <a:solidFill>
                <a:srgbClr val="FFFFFF"/>
              </a:solidFill>
              <a:latin typeface="OpenSymbol"/>
            </a:endParaRPr>
          </a:p>
        </p:txBody>
      </p:sp>
      <p:pic>
        <p:nvPicPr>
          <p:cNvPr id="264"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65" name="Google Shape;349;p30"/>
          <p:cNvGrpSpPr/>
          <p:nvPr/>
        </p:nvGrpSpPr>
        <p:grpSpPr>
          <a:xfrm>
            <a:off x="7041960" y="4324320"/>
            <a:ext cx="1598760" cy="483840"/>
            <a:chOff x="7041960" y="4324320"/>
            <a:chExt cx="1598760" cy="483840"/>
          </a:xfrm>
        </p:grpSpPr>
        <p:sp>
          <p:nvSpPr>
            <p:cNvPr id="26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100" b="0" strike="noStrike" spc="-1">
                <a:solidFill>
                  <a:schemeClr val="dk1"/>
                </a:solidFill>
                <a:latin typeface="Montserrat ExtraBold"/>
                <a:ea typeface="Montserrat ExtraBold"/>
              </a:rPr>
              <a:t>Objectives of the project</a:t>
            </a:r>
            <a:endParaRPr lang="fr-FR" sz="2100" b="0" strike="noStrike" spc="-1">
              <a:solidFill>
                <a:schemeClr val="dk1"/>
              </a:solidFill>
              <a:latin typeface="Arial"/>
            </a:endParaRPr>
          </a:p>
        </p:txBody>
      </p:sp>
      <p:sp>
        <p:nvSpPr>
          <p:cNvPr id="269"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a:solidFill>
                  <a:schemeClr val="dk1"/>
                </a:solidFill>
                <a:latin typeface="DM Sans"/>
                <a:ea typeface="DM Sans"/>
              </a:rPr>
              <a:t>This project aims to develop a system that assists students in optimizing their resumes based on job relevance. It strives to improve their chances of selection by providing instant feedback for enhancements. Thus, it will not only aid students in their placement endeavors but also ensure better job matches.</a:t>
            </a:r>
            <a:endParaRPr lang="en-US" sz="1200" b="0" strike="noStrike" spc="-1">
              <a:solidFill>
                <a:srgbClr val="FFFFFF"/>
              </a:solidFill>
              <a:latin typeface="OpenSymbol"/>
            </a:endParaRPr>
          </a:p>
        </p:txBody>
      </p:sp>
      <p:pic>
        <p:nvPicPr>
          <p:cNvPr id="270"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Scope of application for various users</a:t>
            </a:r>
            <a:endParaRPr lang="fr-FR" sz="3000" b="0" strike="noStrike" spc="-1">
              <a:solidFill>
                <a:schemeClr val="dk1"/>
              </a:solidFill>
              <a:latin typeface="Arial"/>
            </a:endParaRPr>
          </a:p>
        </p:txBody>
      </p:sp>
      <p:sp>
        <p:nvSpPr>
          <p:cNvPr id="272"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a:solidFill>
                  <a:schemeClr val="dk1"/>
                </a:solidFill>
                <a:latin typeface="DM Sans"/>
                <a:ea typeface="DM Sans"/>
              </a:rPr>
              <a:t>The automation of resume screening is beneficial for various stakeholders, including students, placement cells, and recruiters. For students, it automates the process of assessing the relevance of their resumes against job descriptions, increasing their chances of being selected for interviews. Placement cells can utilize this system to efficiently manage and guide students in optimizing their resumes for multiple job roles. Additionally, recruiters benefit from a streamlined process, allowing them to focus on qualified candidates without sifting through hundreds of resumes manually.</a:t>
            </a:r>
            <a:endParaRPr lang="en-US" sz="1200" b="0" strike="noStrike" spc="-1">
              <a:solidFill>
                <a:srgbClr val="FFFFFF"/>
              </a:solidFill>
              <a:latin typeface="OpenSymbol"/>
            </a:endParaRPr>
          </a:p>
        </p:txBody>
      </p:sp>
      <p:pic>
        <p:nvPicPr>
          <p:cNvPr id="273"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74" name="Google Shape;349;p30"/>
          <p:cNvGrpSpPr/>
          <p:nvPr/>
        </p:nvGrpSpPr>
        <p:grpSpPr>
          <a:xfrm>
            <a:off x="7041960" y="4324320"/>
            <a:ext cx="1598760" cy="483840"/>
            <a:chOff x="7041960" y="4324320"/>
            <a:chExt cx="1598760" cy="483840"/>
          </a:xfrm>
        </p:grpSpPr>
        <p:sp>
          <p:nvSpPr>
            <p:cNvPr id="275"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6"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3457440" y="2828880"/>
            <a:ext cx="4819320" cy="99036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500" b="0" strike="noStrike" spc="-1">
                <a:solidFill>
                  <a:schemeClr val="dk1"/>
                </a:solidFill>
                <a:latin typeface="Montserrat Medium"/>
                <a:ea typeface="Montserrat Medium"/>
              </a:rPr>
              <a:t>Software Requirement</a:t>
            </a:r>
            <a:endParaRPr lang="fr-FR" sz="4500" b="0" strike="noStrike" spc="-1">
              <a:solidFill>
                <a:schemeClr val="dk1"/>
              </a:solidFill>
              <a:latin typeface="Arial"/>
            </a:endParaRPr>
          </a:p>
        </p:txBody>
      </p:sp>
      <p:sp>
        <p:nvSpPr>
          <p:cNvPr id="278" name="PlaceHolder 2"/>
          <p:cNvSpPr>
            <a:spLocks noGrp="1"/>
          </p:cNvSpPr>
          <p:nvPr>
            <p:ph type="title"/>
          </p:nvPr>
        </p:nvSpPr>
        <p:spPr>
          <a:xfrm>
            <a:off x="3457440" y="1733400"/>
            <a:ext cx="1447560" cy="1066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accent4"/>
                </a:solidFill>
                <a:latin typeface="Montserrat ExtraBold"/>
                <a:ea typeface="Montserrat ExtraBold"/>
              </a:rPr>
              <a:t>02</a:t>
            </a:r>
            <a:endParaRPr lang="fr-FR" sz="6000" b="0" strike="noStrike" spc="-1">
              <a:solidFill>
                <a:schemeClr val="dk1"/>
              </a:solidFill>
              <a:latin typeface="Arial"/>
            </a:endParaRPr>
          </a:p>
        </p:txBody>
      </p:sp>
      <p:sp>
        <p:nvSpPr>
          <p:cNvPr id="279" name="Google Shape;358;p31"/>
          <p:cNvSpPr/>
          <p:nvPr/>
        </p:nvSpPr>
        <p:spPr>
          <a:xfrm rot="19800000">
            <a:off x="2847600" y="1495440"/>
            <a:ext cx="113328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280" name="Google Shape;359;p31"/>
          <p:cNvGrpSpPr/>
          <p:nvPr/>
        </p:nvGrpSpPr>
        <p:grpSpPr>
          <a:xfrm>
            <a:off x="906480" y="2311920"/>
            <a:ext cx="7263360" cy="2040120"/>
            <a:chOff x="906480" y="2311920"/>
            <a:chExt cx="7263360" cy="2040120"/>
          </a:xfrm>
        </p:grpSpPr>
        <p:grpSp>
          <p:nvGrpSpPr>
            <p:cNvPr id="281" name="Google Shape;360;p31"/>
            <p:cNvGrpSpPr/>
            <p:nvPr/>
          </p:nvGrpSpPr>
          <p:grpSpPr>
            <a:xfrm>
              <a:off x="7650720" y="4284000"/>
              <a:ext cx="519120" cy="68040"/>
              <a:chOff x="7650720" y="4284000"/>
              <a:chExt cx="519120" cy="68040"/>
            </a:xfrm>
          </p:grpSpPr>
          <p:sp>
            <p:nvSpPr>
              <p:cNvPr id="282" name="Google Shape;361;p31"/>
              <p:cNvSpPr/>
              <p:nvPr/>
            </p:nvSpPr>
            <p:spPr>
              <a:xfrm>
                <a:off x="765072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3" name="Google Shape;362;p31"/>
              <p:cNvSpPr/>
              <p:nvPr/>
            </p:nvSpPr>
            <p:spPr>
              <a:xfrm>
                <a:off x="787608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4" name="Google Shape;363;p31"/>
              <p:cNvSpPr/>
              <p:nvPr/>
            </p:nvSpPr>
            <p:spPr>
              <a:xfrm>
                <a:off x="8101800" y="4284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85" name="Google Shape;364;p31"/>
            <p:cNvGrpSpPr/>
            <p:nvPr/>
          </p:nvGrpSpPr>
          <p:grpSpPr>
            <a:xfrm>
              <a:off x="906480" y="2311920"/>
              <a:ext cx="68040" cy="519120"/>
              <a:chOff x="906480" y="2311920"/>
              <a:chExt cx="68040" cy="519120"/>
            </a:xfrm>
          </p:grpSpPr>
          <p:sp>
            <p:nvSpPr>
              <p:cNvPr id="286" name="Google Shape;365;p31"/>
              <p:cNvSpPr/>
              <p:nvPr/>
            </p:nvSpPr>
            <p:spPr>
              <a:xfrm rot="5400000">
                <a:off x="906480" y="231192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7" name="Google Shape;366;p31"/>
              <p:cNvSpPr/>
              <p:nvPr/>
            </p:nvSpPr>
            <p:spPr>
              <a:xfrm rot="5400000">
                <a:off x="906480" y="253764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8" name="Google Shape;367;p31"/>
              <p:cNvSpPr/>
              <p:nvPr/>
            </p:nvSpPr>
            <p:spPr>
              <a:xfrm rot="5400000">
                <a:off x="906480" y="2763000"/>
                <a:ext cx="68040" cy="6804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24120" bIns="2412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581040" y="495360"/>
            <a:ext cx="3533400" cy="10951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2100" b="0" strike="noStrike" spc="-1">
                <a:solidFill>
                  <a:schemeClr val="dk1"/>
                </a:solidFill>
                <a:latin typeface="Montserrat ExtraBold"/>
                <a:ea typeface="Montserrat ExtraBold"/>
              </a:rPr>
              <a:t>Programming languages and libraries needed</a:t>
            </a:r>
            <a:endParaRPr lang="fr-FR" sz="2100" b="0" strike="noStrike" spc="-1">
              <a:solidFill>
                <a:schemeClr val="dk1"/>
              </a:solidFill>
              <a:latin typeface="Arial"/>
            </a:endParaRPr>
          </a:p>
        </p:txBody>
      </p:sp>
      <p:sp>
        <p:nvSpPr>
          <p:cNvPr id="290" name="PlaceHolder 2"/>
          <p:cNvSpPr>
            <a:spLocks noGrp="1"/>
          </p:cNvSpPr>
          <p:nvPr>
            <p:ph type="subTitle"/>
          </p:nvPr>
        </p:nvSpPr>
        <p:spPr>
          <a:xfrm>
            <a:off x="4114800" y="495360"/>
            <a:ext cx="4495320" cy="1095120"/>
          </a:xfrm>
          <a:prstGeom prst="rect">
            <a:avLst/>
          </a:prstGeom>
          <a:noFill/>
          <a:ln w="0">
            <a:noFill/>
          </a:ln>
        </p:spPr>
        <p:txBody>
          <a:bodyPr lIns="91440" tIns="91440" rIns="91440" bIns="91440" anchor="t">
            <a:normAutofit fontScale="92500" lnSpcReduction="10000"/>
          </a:bodyPr>
          <a:lstStyle/>
          <a:p>
            <a:pPr indent="0">
              <a:lnSpc>
                <a:spcPct val="100000"/>
              </a:lnSpc>
              <a:buNone/>
              <a:tabLst>
                <a:tab pos="0" algn="l"/>
              </a:tabLst>
            </a:pPr>
            <a:r>
              <a:rPr lang="en" sz="1200" b="0" strike="noStrike" spc="-1">
                <a:solidFill>
                  <a:schemeClr val="dk1"/>
                </a:solidFill>
                <a:latin typeface="DM Sans"/>
                <a:ea typeface="DM Sans"/>
              </a:rPr>
              <a:t>The primary programming language used for this project is Python, selected for its extensive libraries relevant to data processing and machine learning. Key libraries include Pandas for data manipulation, NumPy for numerical operations, Scikit-learn for implementing machine learning algorithms, and Matplotlib and Seaborn for data visualization.</a:t>
            </a:r>
            <a:endParaRPr lang="en-US" sz="1200" b="0" strike="noStrike" spc="-1">
              <a:solidFill>
                <a:srgbClr val="FFFFFF"/>
              </a:solidFill>
              <a:latin typeface="OpenSymbol"/>
            </a:endParaRPr>
          </a:p>
        </p:txBody>
      </p:sp>
      <p:pic>
        <p:nvPicPr>
          <p:cNvPr id="291" name="Google Shape;570;p45"/>
          <p:cNvPicPr/>
          <p:nvPr/>
        </p:nvPicPr>
        <p:blipFill>
          <a:blip r:embed="rId2"/>
          <a:srcRect t="23820" b="10990"/>
          <a:stretch/>
        </p:blipFill>
        <p:spPr>
          <a:xfrm>
            <a:off x="0" y="1790640"/>
            <a:ext cx="9143640" cy="3352680"/>
          </a:xfrm>
          <a:prstGeom prst="rect">
            <a:avLst/>
          </a:prstGeom>
          <a:ln w="9525">
            <a:solidFill>
              <a:srgbClr val="FFFFFF"/>
            </a:solidFill>
            <a:rou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4019400" y="905040"/>
            <a:ext cx="429552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0" strike="noStrike" spc="-1">
                <a:solidFill>
                  <a:schemeClr val="dk1"/>
                </a:solidFill>
                <a:latin typeface="Montserrat ExtraBold"/>
                <a:ea typeface="Montserrat ExtraBold"/>
              </a:rPr>
              <a:t>Development tools and environment</a:t>
            </a:r>
            <a:endParaRPr lang="fr-FR" sz="3000" b="0" strike="noStrike" spc="-1">
              <a:solidFill>
                <a:schemeClr val="dk1"/>
              </a:solidFill>
              <a:latin typeface="Arial"/>
            </a:endParaRPr>
          </a:p>
        </p:txBody>
      </p:sp>
      <p:sp>
        <p:nvSpPr>
          <p:cNvPr id="293" name="PlaceHolder 2"/>
          <p:cNvSpPr>
            <a:spLocks noGrp="1"/>
          </p:cNvSpPr>
          <p:nvPr>
            <p:ph type="subTitle"/>
          </p:nvPr>
        </p:nvSpPr>
        <p:spPr>
          <a:xfrm>
            <a:off x="4019400" y="2085840"/>
            <a:ext cx="4295520" cy="1866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DM Sans"/>
                <a:ea typeface="DM Sans"/>
              </a:rPr>
              <a:t>The development environment is set up using Jupyter Notebook or Google Colab, which facilitate interactive coding and data analysis. These tools provide an accessible interface for testing and deploying machine learning models, allowing for efficient prototyping and collaboration.</a:t>
            </a:r>
            <a:endParaRPr lang="en-US" sz="1200" b="0" strike="noStrike" spc="-1">
              <a:solidFill>
                <a:srgbClr val="FFFFFF"/>
              </a:solidFill>
              <a:latin typeface="OpenSymbol"/>
            </a:endParaRPr>
          </a:p>
        </p:txBody>
      </p:sp>
      <p:pic>
        <p:nvPicPr>
          <p:cNvPr id="294" name="Google Shape;348;p30"/>
          <p:cNvPicPr/>
          <p:nvPr/>
        </p:nvPicPr>
        <p:blipFill>
          <a:blip r:embed="rId2"/>
          <a:srcRect t="288" b="288"/>
          <a:stretch/>
        </p:blipFill>
        <p:spPr>
          <a:xfrm>
            <a:off x="0" y="0"/>
            <a:ext cx="3452760" cy="5143320"/>
          </a:xfrm>
          <a:prstGeom prst="rect">
            <a:avLst/>
          </a:prstGeom>
          <a:ln w="9525">
            <a:solidFill>
              <a:srgbClr val="FFFFFF"/>
            </a:solidFill>
            <a:round/>
          </a:ln>
        </p:spPr>
      </p:pic>
      <p:grpSp>
        <p:nvGrpSpPr>
          <p:cNvPr id="295" name="Google Shape;349;p30"/>
          <p:cNvGrpSpPr/>
          <p:nvPr/>
        </p:nvGrpSpPr>
        <p:grpSpPr>
          <a:xfrm>
            <a:off x="7041960" y="4324320"/>
            <a:ext cx="1598760" cy="483840"/>
            <a:chOff x="7041960" y="4324320"/>
            <a:chExt cx="1598760" cy="483840"/>
          </a:xfrm>
        </p:grpSpPr>
        <p:sp>
          <p:nvSpPr>
            <p:cNvPr id="296" name="Google Shape;350;p30"/>
            <p:cNvSpPr/>
            <p:nvPr/>
          </p:nvSpPr>
          <p:spPr>
            <a:xfrm>
              <a:off x="7041960" y="447660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7" name="Google Shape;351;p30"/>
            <p:cNvSpPr/>
            <p:nvPr/>
          </p:nvSpPr>
          <p:spPr>
            <a:xfrm>
              <a:off x="7041960" y="4324320"/>
              <a:ext cx="1598760" cy="331560"/>
            </a:xfrm>
            <a:prstGeom prst="ellipse">
              <a:avLst/>
            </a:prstGeom>
            <a:no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theme/theme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Design Inspiration Company Profile by Slidesgo">
  <a:themeElements>
    <a:clrScheme name="Simple Light">
      <a:dk1>
        <a:srgbClr val="FFFFFF"/>
      </a:dk1>
      <a:lt1>
        <a:srgbClr val="1C1C1F"/>
      </a:lt1>
      <a:dk2>
        <a:srgbClr val="65C3E6"/>
      </a:dk2>
      <a:lt2>
        <a:srgbClr val="DD43AE"/>
      </a:lt2>
      <a:accent1>
        <a:srgbClr val="5C52A3"/>
      </a:accent1>
      <a:accent2>
        <a:srgbClr val="FFC863"/>
      </a:accent2>
      <a:accent3>
        <a:srgbClr val="F7CAD3"/>
      </a:accent3>
      <a:accent4>
        <a:srgbClr val="E6D4B1"/>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481</Words>
  <Application>Microsoft Office PowerPoint</Application>
  <PresentationFormat>On-screen Show (16:9)</PresentationFormat>
  <Paragraphs>23</Paragraphs>
  <Slides>12</Slides>
  <Notes>0</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12</vt:i4>
      </vt:variant>
    </vt:vector>
  </HeadingPairs>
  <TitlesOfParts>
    <vt:vector size="42" baseType="lpstr">
      <vt:lpstr>Arial</vt:lpstr>
      <vt:lpstr>DM Sans</vt:lpstr>
      <vt:lpstr>Montserrat ExtraBold</vt:lpstr>
      <vt:lpstr>Montserrat Medium</vt:lpstr>
      <vt:lpstr>OpenSymbol</vt:lpstr>
      <vt:lpstr>Symbol</vt:lpstr>
      <vt:lpstr>Wingdings</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Design Inspiration Company Profile by Slidesgo</vt:lpstr>
      <vt:lpstr>Slidesgo Final Pages</vt:lpstr>
      <vt:lpstr>Slidesgo Final Pages</vt:lpstr>
      <vt:lpstr>Resume Classification</vt:lpstr>
      <vt:lpstr>Introduction</vt:lpstr>
      <vt:lpstr>Introduction</vt:lpstr>
      <vt:lpstr>Motivation for automation in resume screening</vt:lpstr>
      <vt:lpstr>Objectives of the project</vt:lpstr>
      <vt:lpstr>Scope of application for various users</vt:lpstr>
      <vt:lpstr>Software Requirement</vt:lpstr>
      <vt:lpstr>Programming languages and libraries needed</vt:lpstr>
      <vt:lpstr>Development tools and environment</vt:lpstr>
      <vt:lpstr>Operating systems compatibility</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Abhishek Suman</dc:creator>
  <cp:lastModifiedBy>Abhishek Suman</cp:lastModifiedBy>
  <cp:revision>1</cp:revision>
  <dcterms:modified xsi:type="dcterms:W3CDTF">2025-04-29T18:32:04Z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2025-04-29T18:26:53Z</dcterms:created>
  <dc:creator>Unknown Creator</dc:creator>
  <dc:description/>
  <dc:language>en-US</dc:language>
  <cp:lastModifiedBy>Unknown Creator</cp:lastModifiedBy>
  <dcterms:modified xsi:type="dcterms:W3CDTF">2025-04-29T18:26:53Z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