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2" r:id="rId4"/>
    <p:sldId id="263" r:id="rId5"/>
    <p:sldId id="261" r:id="rId6"/>
    <p:sldId id="264" r:id="rId7"/>
    <p:sldId id="265" r:id="rId8"/>
    <p:sldId id="270" r:id="rId9"/>
    <p:sldId id="266" r:id="rId10"/>
    <p:sldId id="268" r:id="rId11"/>
    <p:sldId id="269" r:id="rId12"/>
    <p:sldId id="271" r:id="rId13"/>
    <p:sldId id="272" r:id="rId14"/>
    <p:sldId id="273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932B8E-9611-461E-8350-27DB75FFF1A0}" v="87" dt="2024-10-01T14:26:41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Biswas" userId="84afb7f036119532" providerId="LiveId" clId="{24932B8E-9611-461E-8350-27DB75FFF1A0}"/>
    <pc:docChg chg="undo custSel addSld delSld modSld sldOrd">
      <pc:chgData name="Abhishek Biswas" userId="84afb7f036119532" providerId="LiveId" clId="{24932B8E-9611-461E-8350-27DB75FFF1A0}" dt="2024-10-01T14:32:47.154" v="1674" actId="47"/>
      <pc:docMkLst>
        <pc:docMk/>
      </pc:docMkLst>
      <pc:sldChg chg="addSp modSp mod setBg">
        <pc:chgData name="Abhishek Biswas" userId="84afb7f036119532" providerId="LiveId" clId="{24932B8E-9611-461E-8350-27DB75FFF1A0}" dt="2024-10-01T14:25:11.681" v="1605"/>
        <pc:sldMkLst>
          <pc:docMk/>
          <pc:sldMk cId="633738316" sldId="259"/>
        </pc:sldMkLst>
        <pc:spChg chg="mod">
          <ac:chgData name="Abhishek Biswas" userId="84afb7f036119532" providerId="LiveId" clId="{24932B8E-9611-461E-8350-27DB75FFF1A0}" dt="2024-10-01T08:17:08.171" v="1244" actId="14100"/>
          <ac:spMkLst>
            <pc:docMk/>
            <pc:sldMk cId="633738316" sldId="259"/>
            <ac:spMk id="3" creationId="{DB93FB3F-A8D4-46D3-A1C6-C79C64563729}"/>
          </ac:spMkLst>
        </pc:spChg>
        <pc:spChg chg="add mod">
          <ac:chgData name="Abhishek Biswas" userId="84afb7f036119532" providerId="LiveId" clId="{24932B8E-9611-461E-8350-27DB75FFF1A0}" dt="2024-10-01T08:17:36.869" v="1253" actId="1076"/>
          <ac:spMkLst>
            <pc:docMk/>
            <pc:sldMk cId="633738316" sldId="259"/>
            <ac:spMk id="4" creationId="{C5B9FFE0-05C1-3909-80E6-26B0EC9418B4}"/>
          </ac:spMkLst>
        </pc:spChg>
        <pc:picChg chg="mod">
          <ac:chgData name="Abhishek Biswas" userId="84afb7f036119532" providerId="LiveId" clId="{24932B8E-9611-461E-8350-27DB75FFF1A0}" dt="2024-10-01T08:17:29.110" v="1252" actId="1076"/>
          <ac:picMkLst>
            <pc:docMk/>
            <pc:sldMk cId="633738316" sldId="259"/>
            <ac:picMk id="5" creationId="{91BC5572-FC33-4C1C-8DEE-C2CF75A75641}"/>
          </ac:picMkLst>
        </pc:picChg>
      </pc:sldChg>
      <pc:sldChg chg="addSp delSp modSp add mod setBg">
        <pc:chgData name="Abhishek Biswas" userId="84afb7f036119532" providerId="LiveId" clId="{24932B8E-9611-461E-8350-27DB75FFF1A0}" dt="2024-10-01T14:25:11.681" v="1605"/>
        <pc:sldMkLst>
          <pc:docMk/>
          <pc:sldMk cId="2663723601" sldId="260"/>
        </pc:sldMkLst>
        <pc:spChg chg="mod">
          <ac:chgData name="Abhishek Biswas" userId="84afb7f036119532" providerId="LiveId" clId="{24932B8E-9611-461E-8350-27DB75FFF1A0}" dt="2024-09-30T09:04:22.516" v="20" actId="1076"/>
          <ac:spMkLst>
            <pc:docMk/>
            <pc:sldMk cId="2663723601" sldId="260"/>
            <ac:spMk id="2" creationId="{0D1F047C-C727-42A7-85C5-68C5AA1B1A93}"/>
          </ac:spMkLst>
        </pc:spChg>
        <pc:spChg chg="del">
          <ac:chgData name="Abhishek Biswas" userId="84afb7f036119532" providerId="LiveId" clId="{24932B8E-9611-461E-8350-27DB75FFF1A0}" dt="2024-09-30T09:04:31.814" v="21" actId="478"/>
          <ac:spMkLst>
            <pc:docMk/>
            <pc:sldMk cId="2663723601" sldId="260"/>
            <ac:spMk id="3" creationId="{DB93FB3F-A8D4-46D3-A1C6-C79C64563729}"/>
          </ac:spMkLst>
        </pc:spChg>
        <pc:spChg chg="add del mod">
          <ac:chgData name="Abhishek Biswas" userId="84afb7f036119532" providerId="LiveId" clId="{24932B8E-9611-461E-8350-27DB75FFF1A0}" dt="2024-09-30T09:04:35.087" v="22" actId="478"/>
          <ac:spMkLst>
            <pc:docMk/>
            <pc:sldMk cId="2663723601" sldId="260"/>
            <ac:spMk id="6" creationId="{D7676E81-0780-E93D-B888-53E1FA3F46A6}"/>
          </ac:spMkLst>
        </pc:spChg>
        <pc:picChg chg="add mod">
          <ac:chgData name="Abhishek Biswas" userId="84afb7f036119532" providerId="LiveId" clId="{24932B8E-9611-461E-8350-27DB75FFF1A0}" dt="2024-09-30T09:05:14.081" v="41" actId="1035"/>
          <ac:picMkLst>
            <pc:docMk/>
            <pc:sldMk cId="2663723601" sldId="260"/>
            <ac:picMk id="8" creationId="{4083AB39-ED1B-C6C9-5EA1-6D9F202106BF}"/>
          </ac:picMkLst>
        </pc:picChg>
      </pc:sldChg>
      <pc:sldChg chg="addSp delSp modSp add mod setBg">
        <pc:chgData name="Abhishek Biswas" userId="84afb7f036119532" providerId="LiveId" clId="{24932B8E-9611-461E-8350-27DB75FFF1A0}" dt="2024-10-01T14:25:11.681" v="1605"/>
        <pc:sldMkLst>
          <pc:docMk/>
          <pc:sldMk cId="2101065214" sldId="261"/>
        </pc:sldMkLst>
        <pc:spChg chg="mod">
          <ac:chgData name="Abhishek Biswas" userId="84afb7f036119532" providerId="LiveId" clId="{24932B8E-9611-461E-8350-27DB75FFF1A0}" dt="2024-10-01T08:19:43.491" v="1286" actId="14100"/>
          <ac:spMkLst>
            <pc:docMk/>
            <pc:sldMk cId="2101065214" sldId="261"/>
            <ac:spMk id="2" creationId="{0D1F047C-C727-42A7-85C5-68C5AA1B1A93}"/>
          </ac:spMkLst>
        </pc:spChg>
        <pc:spChg chg="add mod ord">
          <ac:chgData name="Abhishek Biswas" userId="84afb7f036119532" providerId="LiveId" clId="{24932B8E-9611-461E-8350-27DB75FFF1A0}" dt="2024-10-01T08:22:38.252" v="1392" actId="1076"/>
          <ac:spMkLst>
            <pc:docMk/>
            <pc:sldMk cId="2101065214" sldId="261"/>
            <ac:spMk id="3" creationId="{36BA7013-77D6-9480-955C-EC2C7629E93A}"/>
          </ac:spMkLst>
        </pc:spChg>
        <pc:spChg chg="add mod ord">
          <ac:chgData name="Abhishek Biswas" userId="84afb7f036119532" providerId="LiveId" clId="{24932B8E-9611-461E-8350-27DB75FFF1A0}" dt="2024-10-01T08:23:48.373" v="1401" actId="1076"/>
          <ac:spMkLst>
            <pc:docMk/>
            <pc:sldMk cId="2101065214" sldId="261"/>
            <ac:spMk id="6" creationId="{C2BE6AC9-422A-BEF1-196A-8D3DE46DD19A}"/>
          </ac:spMkLst>
        </pc:spChg>
        <pc:spChg chg="add mod ord">
          <ac:chgData name="Abhishek Biswas" userId="84afb7f036119532" providerId="LiveId" clId="{24932B8E-9611-461E-8350-27DB75FFF1A0}" dt="2024-10-01T08:24:35.642" v="1411" actId="1076"/>
          <ac:spMkLst>
            <pc:docMk/>
            <pc:sldMk cId="2101065214" sldId="261"/>
            <ac:spMk id="8" creationId="{89CDFD49-1E62-1D2B-863E-0B7E76D0338B}"/>
          </ac:spMkLst>
        </pc:spChg>
        <pc:picChg chg="add del mod">
          <ac:chgData name="Abhishek Biswas" userId="84afb7f036119532" providerId="LiveId" clId="{24932B8E-9611-461E-8350-27DB75FFF1A0}" dt="2024-10-01T08:22:11.674" v="1383" actId="478"/>
          <ac:picMkLst>
            <pc:docMk/>
            <pc:sldMk cId="2101065214" sldId="261"/>
            <ac:picMk id="4" creationId="{F2FAC5FC-E8AA-52BC-854B-82DCCCD02CD3}"/>
          </ac:picMkLst>
        </pc:picChg>
        <pc:picChg chg="mod">
          <ac:chgData name="Abhishek Biswas" userId="84afb7f036119532" providerId="LiveId" clId="{24932B8E-9611-461E-8350-27DB75FFF1A0}" dt="2024-10-01T08:24:32.110" v="1410" actId="1076"/>
          <ac:picMkLst>
            <pc:docMk/>
            <pc:sldMk cId="2101065214" sldId="261"/>
            <ac:picMk id="5" creationId="{91BC5572-FC33-4C1C-8DEE-C2CF75A75641}"/>
          </ac:picMkLst>
        </pc:picChg>
        <pc:picChg chg="add del mod">
          <ac:chgData name="Abhishek Biswas" userId="84afb7f036119532" providerId="LiveId" clId="{24932B8E-9611-461E-8350-27DB75FFF1A0}" dt="2024-10-01T08:23:22.397" v="1394" actId="478"/>
          <ac:picMkLst>
            <pc:docMk/>
            <pc:sldMk cId="2101065214" sldId="261"/>
            <ac:picMk id="7" creationId="{C31ACF3A-48E0-C20A-74C1-4E671DC2FF30}"/>
          </ac:picMkLst>
        </pc:picChg>
        <pc:picChg chg="del">
          <ac:chgData name="Abhishek Biswas" userId="84afb7f036119532" providerId="LiveId" clId="{24932B8E-9611-461E-8350-27DB75FFF1A0}" dt="2024-09-30T09:05:23.367" v="43" actId="478"/>
          <ac:picMkLst>
            <pc:docMk/>
            <pc:sldMk cId="2101065214" sldId="261"/>
            <ac:picMk id="8" creationId="{4083AB39-ED1B-C6C9-5EA1-6D9F202106BF}"/>
          </ac:picMkLst>
        </pc:picChg>
        <pc:picChg chg="add del mod">
          <ac:chgData name="Abhishek Biswas" userId="84afb7f036119532" providerId="LiveId" clId="{24932B8E-9611-461E-8350-27DB75FFF1A0}" dt="2024-10-01T08:24:13.334" v="1402" actId="478"/>
          <ac:picMkLst>
            <pc:docMk/>
            <pc:sldMk cId="2101065214" sldId="261"/>
            <ac:picMk id="10" creationId="{D7901DD1-4669-08C5-654D-88F87716ED1A}"/>
          </ac:picMkLst>
        </pc:picChg>
        <pc:picChg chg="add mod">
          <ac:chgData name="Abhishek Biswas" userId="84afb7f036119532" providerId="LiveId" clId="{24932B8E-9611-461E-8350-27DB75FFF1A0}" dt="2024-10-01T08:22:21.683" v="1385" actId="14100"/>
          <ac:picMkLst>
            <pc:docMk/>
            <pc:sldMk cId="2101065214" sldId="261"/>
            <ac:picMk id="11" creationId="{8FEED82F-A90E-F5DA-28FC-5354DE128629}"/>
          </ac:picMkLst>
        </pc:picChg>
        <pc:picChg chg="add mod">
          <ac:chgData name="Abhishek Biswas" userId="84afb7f036119532" providerId="LiveId" clId="{24932B8E-9611-461E-8350-27DB75FFF1A0}" dt="2024-10-01T08:23:36.489" v="1397" actId="1076"/>
          <ac:picMkLst>
            <pc:docMk/>
            <pc:sldMk cId="2101065214" sldId="261"/>
            <ac:picMk id="13" creationId="{7674815E-FB26-68FA-DB07-293B98FBD0A4}"/>
          </ac:picMkLst>
        </pc:picChg>
        <pc:picChg chg="add mod">
          <ac:chgData name="Abhishek Biswas" userId="84afb7f036119532" providerId="LiveId" clId="{24932B8E-9611-461E-8350-27DB75FFF1A0}" dt="2024-10-01T08:24:28.854" v="1408" actId="1076"/>
          <ac:picMkLst>
            <pc:docMk/>
            <pc:sldMk cId="2101065214" sldId="261"/>
            <ac:picMk id="15" creationId="{4774ADEB-071F-14D5-89FA-553D3E20CB61}"/>
          </ac:picMkLst>
        </pc:picChg>
      </pc:sldChg>
      <pc:sldChg chg="addSp modSp add mod ord setBg">
        <pc:chgData name="Abhishek Biswas" userId="84afb7f036119532" providerId="LiveId" clId="{24932B8E-9611-461E-8350-27DB75FFF1A0}" dt="2024-10-01T14:25:11.681" v="1605"/>
        <pc:sldMkLst>
          <pc:docMk/>
          <pc:sldMk cId="158690950" sldId="262"/>
        </pc:sldMkLst>
        <pc:spChg chg="mod">
          <ac:chgData name="Abhishek Biswas" userId="84afb7f036119532" providerId="LiveId" clId="{24932B8E-9611-461E-8350-27DB75FFF1A0}" dt="2024-09-30T09:10:54.191" v="197" actId="20577"/>
          <ac:spMkLst>
            <pc:docMk/>
            <pc:sldMk cId="158690950" sldId="262"/>
            <ac:spMk id="2" creationId="{0D1F047C-C727-42A7-85C5-68C5AA1B1A93}"/>
          </ac:spMkLst>
        </pc:spChg>
        <pc:picChg chg="add mod">
          <ac:chgData name="Abhishek Biswas" userId="84afb7f036119532" providerId="LiveId" clId="{24932B8E-9611-461E-8350-27DB75FFF1A0}" dt="2024-09-30T09:12:13.855" v="201" actId="1076"/>
          <ac:picMkLst>
            <pc:docMk/>
            <pc:sldMk cId="158690950" sldId="262"/>
            <ac:picMk id="4" creationId="{FBD3A920-6520-7C3C-FE82-0D2A2E475A3A}"/>
          </ac:picMkLst>
        </pc:picChg>
      </pc:sldChg>
      <pc:sldChg chg="addSp modSp add mod ord setBg">
        <pc:chgData name="Abhishek Biswas" userId="84afb7f036119532" providerId="LiveId" clId="{24932B8E-9611-461E-8350-27DB75FFF1A0}" dt="2024-10-01T14:25:11.681" v="1605"/>
        <pc:sldMkLst>
          <pc:docMk/>
          <pc:sldMk cId="4212110135" sldId="263"/>
        </pc:sldMkLst>
        <pc:spChg chg="mod">
          <ac:chgData name="Abhishek Biswas" userId="84afb7f036119532" providerId="LiveId" clId="{24932B8E-9611-461E-8350-27DB75FFF1A0}" dt="2024-09-30T09:12:23.886" v="218" actId="20577"/>
          <ac:spMkLst>
            <pc:docMk/>
            <pc:sldMk cId="4212110135" sldId="263"/>
            <ac:spMk id="2" creationId="{0D1F047C-C727-42A7-85C5-68C5AA1B1A93}"/>
          </ac:spMkLst>
        </pc:spChg>
        <pc:picChg chg="add mod">
          <ac:chgData name="Abhishek Biswas" userId="84afb7f036119532" providerId="LiveId" clId="{24932B8E-9611-461E-8350-27DB75FFF1A0}" dt="2024-09-30T09:14:50.668" v="233" actId="1076"/>
          <ac:picMkLst>
            <pc:docMk/>
            <pc:sldMk cId="4212110135" sldId="263"/>
            <ac:picMk id="4" creationId="{D5D984C6-E3E5-803D-5729-D00C37FD3456}"/>
          </ac:picMkLst>
        </pc:picChg>
        <pc:picChg chg="add mod">
          <ac:chgData name="Abhishek Biswas" userId="84afb7f036119532" providerId="LiveId" clId="{24932B8E-9611-461E-8350-27DB75FFF1A0}" dt="2024-09-30T09:14:52.597" v="234" actId="1076"/>
          <ac:picMkLst>
            <pc:docMk/>
            <pc:sldMk cId="4212110135" sldId="263"/>
            <ac:picMk id="7" creationId="{9E0F80A8-295A-1064-D305-DF2284E4C556}"/>
          </ac:picMkLst>
        </pc:picChg>
      </pc:sldChg>
      <pc:sldChg chg="addSp delSp modSp add mod setBg">
        <pc:chgData name="Abhishek Biswas" userId="84afb7f036119532" providerId="LiveId" clId="{24932B8E-9611-461E-8350-27DB75FFF1A0}" dt="2024-10-01T14:25:11.681" v="1605"/>
        <pc:sldMkLst>
          <pc:docMk/>
          <pc:sldMk cId="3800701602" sldId="264"/>
        </pc:sldMkLst>
        <pc:spChg chg="mod">
          <ac:chgData name="Abhishek Biswas" userId="84afb7f036119532" providerId="LiveId" clId="{24932B8E-9611-461E-8350-27DB75FFF1A0}" dt="2024-09-30T09:18:20.945" v="319" actId="1036"/>
          <ac:spMkLst>
            <pc:docMk/>
            <pc:sldMk cId="3800701602" sldId="264"/>
            <ac:spMk id="2" creationId="{0D1F047C-C727-42A7-85C5-68C5AA1B1A93}"/>
          </ac:spMkLst>
        </pc:spChg>
        <pc:spChg chg="add del mod">
          <ac:chgData name="Abhishek Biswas" userId="84afb7f036119532" providerId="LiveId" clId="{24932B8E-9611-461E-8350-27DB75FFF1A0}" dt="2024-10-01T08:24:50.656" v="1414" actId="478"/>
          <ac:spMkLst>
            <pc:docMk/>
            <pc:sldMk cId="3800701602" sldId="264"/>
            <ac:spMk id="8" creationId="{FEA88FFC-DA30-C607-81DF-B17746A3E477}"/>
          </ac:spMkLst>
        </pc:spChg>
        <pc:picChg chg="add mod">
          <ac:chgData name="Abhishek Biswas" userId="84afb7f036119532" providerId="LiveId" clId="{24932B8E-9611-461E-8350-27DB75FFF1A0}" dt="2024-10-01T08:24:59.109" v="1417" actId="1035"/>
          <ac:picMkLst>
            <pc:docMk/>
            <pc:sldMk cId="3800701602" sldId="264"/>
            <ac:picMk id="4" creationId="{4F0F0F81-F0D7-AA8C-B1E9-D01B77EBEB7D}"/>
          </ac:picMkLst>
        </pc:picChg>
        <pc:picChg chg="add del">
          <ac:chgData name="Abhishek Biswas" userId="84afb7f036119532" providerId="LiveId" clId="{24932B8E-9611-461E-8350-27DB75FFF1A0}" dt="2024-10-01T08:24:47.938" v="1413" actId="478"/>
          <ac:picMkLst>
            <pc:docMk/>
            <pc:sldMk cId="3800701602" sldId="264"/>
            <ac:picMk id="5" creationId="{91BC5572-FC33-4C1C-8DEE-C2CF75A75641}"/>
          </ac:picMkLst>
        </pc:picChg>
        <pc:picChg chg="add mod">
          <ac:chgData name="Abhishek Biswas" userId="84afb7f036119532" providerId="LiveId" clId="{24932B8E-9611-461E-8350-27DB75FFF1A0}" dt="2024-09-30T09:19:23.950" v="331" actId="1076"/>
          <ac:picMkLst>
            <pc:docMk/>
            <pc:sldMk cId="3800701602" sldId="264"/>
            <ac:picMk id="7" creationId="{9225B1E6-275B-4086-3C9A-FCBFB797B567}"/>
          </ac:picMkLst>
        </pc:picChg>
      </pc:sldChg>
      <pc:sldChg chg="add del">
        <pc:chgData name="Abhishek Biswas" userId="84afb7f036119532" providerId="LiveId" clId="{24932B8E-9611-461E-8350-27DB75FFF1A0}" dt="2024-09-30T09:18:02.483" v="297" actId="47"/>
        <pc:sldMkLst>
          <pc:docMk/>
          <pc:sldMk cId="900971088" sldId="265"/>
        </pc:sldMkLst>
      </pc:sldChg>
      <pc:sldChg chg="add del">
        <pc:chgData name="Abhishek Biswas" userId="84afb7f036119532" providerId="LiveId" clId="{24932B8E-9611-461E-8350-27DB75FFF1A0}" dt="2024-09-30T09:18:14.807" v="306" actId="47"/>
        <pc:sldMkLst>
          <pc:docMk/>
          <pc:sldMk cId="1452340722" sldId="265"/>
        </pc:sldMkLst>
      </pc:sldChg>
      <pc:sldChg chg="addSp delSp modSp add mod setBg">
        <pc:chgData name="Abhishek Biswas" userId="84afb7f036119532" providerId="LiveId" clId="{24932B8E-9611-461E-8350-27DB75FFF1A0}" dt="2024-10-01T14:25:11.681" v="1605"/>
        <pc:sldMkLst>
          <pc:docMk/>
          <pc:sldMk cId="1713356343" sldId="265"/>
        </pc:sldMkLst>
        <pc:spChg chg="mod">
          <ac:chgData name="Abhishek Biswas" userId="84afb7f036119532" providerId="LiveId" clId="{24932B8E-9611-461E-8350-27DB75FFF1A0}" dt="2024-09-30T09:20:06.337" v="390" actId="20577"/>
          <ac:spMkLst>
            <pc:docMk/>
            <pc:sldMk cId="1713356343" sldId="265"/>
            <ac:spMk id="2" creationId="{0D1F047C-C727-42A7-85C5-68C5AA1B1A93}"/>
          </ac:spMkLst>
        </pc:spChg>
        <pc:picChg chg="add del mod">
          <ac:chgData name="Abhishek Biswas" userId="84afb7f036119532" providerId="LiveId" clId="{24932B8E-9611-461E-8350-27DB75FFF1A0}" dt="2024-09-30T09:21:46.516" v="396" actId="478"/>
          <ac:picMkLst>
            <pc:docMk/>
            <pc:sldMk cId="1713356343" sldId="265"/>
            <ac:picMk id="4" creationId="{B33C28CE-D635-86CF-5BEE-2B2A134C9305}"/>
          </ac:picMkLst>
        </pc:picChg>
        <pc:picChg chg="add del mod">
          <ac:chgData name="Abhishek Biswas" userId="84afb7f036119532" providerId="LiveId" clId="{24932B8E-9611-461E-8350-27DB75FFF1A0}" dt="2024-09-30T09:22:41.062" v="402" actId="14100"/>
          <ac:picMkLst>
            <pc:docMk/>
            <pc:sldMk cId="1713356343" sldId="265"/>
            <ac:picMk id="7" creationId="{601D1623-9F0B-3EB7-48A4-35E0C1613099}"/>
          </ac:picMkLst>
        </pc:picChg>
        <pc:picChg chg="add mod">
          <ac:chgData name="Abhishek Biswas" userId="84afb7f036119532" providerId="LiveId" clId="{24932B8E-9611-461E-8350-27DB75FFF1A0}" dt="2024-09-30T09:22:42.521" v="403"/>
          <ac:picMkLst>
            <pc:docMk/>
            <pc:sldMk cId="1713356343" sldId="265"/>
            <ac:picMk id="8" creationId="{601D1623-9F0B-3EB7-48A4-35E0C1613099}"/>
          </ac:picMkLst>
        </pc:picChg>
        <pc:picChg chg="add mod">
          <ac:chgData name="Abhishek Biswas" userId="84afb7f036119532" providerId="LiveId" clId="{24932B8E-9611-461E-8350-27DB75FFF1A0}" dt="2024-09-30T09:22:58.579" v="407" actId="1076"/>
          <ac:picMkLst>
            <pc:docMk/>
            <pc:sldMk cId="1713356343" sldId="265"/>
            <ac:picMk id="10" creationId="{1CA21B09-36F8-7A6A-731F-3CCFD085996C}"/>
          </ac:picMkLst>
        </pc:picChg>
      </pc:sldChg>
      <pc:sldChg chg="add del">
        <pc:chgData name="Abhishek Biswas" userId="84afb7f036119532" providerId="LiveId" clId="{24932B8E-9611-461E-8350-27DB75FFF1A0}" dt="2024-09-30T09:18:02.483" v="297" actId="47"/>
        <pc:sldMkLst>
          <pc:docMk/>
          <pc:sldMk cId="1177038767" sldId="266"/>
        </pc:sldMkLst>
      </pc:sldChg>
      <pc:sldChg chg="add del">
        <pc:chgData name="Abhishek Biswas" userId="84afb7f036119532" providerId="LiveId" clId="{24932B8E-9611-461E-8350-27DB75FFF1A0}" dt="2024-09-30T09:18:14.807" v="306" actId="47"/>
        <pc:sldMkLst>
          <pc:docMk/>
          <pc:sldMk cId="1178794501" sldId="266"/>
        </pc:sldMkLst>
      </pc:sldChg>
      <pc:sldChg chg="add del">
        <pc:chgData name="Abhishek Biswas" userId="84afb7f036119532" providerId="LiveId" clId="{24932B8E-9611-461E-8350-27DB75FFF1A0}" dt="2024-09-30T09:23:17.763" v="408" actId="47"/>
        <pc:sldMkLst>
          <pc:docMk/>
          <pc:sldMk cId="1503746222" sldId="266"/>
        </pc:sldMkLst>
      </pc:sldChg>
      <pc:sldChg chg="add del">
        <pc:chgData name="Abhishek Biswas" userId="84afb7f036119532" providerId="LiveId" clId="{24932B8E-9611-461E-8350-27DB75FFF1A0}" dt="2024-09-30T09:23:20.396" v="412" actId="2890"/>
        <pc:sldMkLst>
          <pc:docMk/>
          <pc:sldMk cId="2242515967" sldId="266"/>
        </pc:sldMkLst>
      </pc:sldChg>
      <pc:sldChg chg="addSp delSp modSp add mod setBg">
        <pc:chgData name="Abhishek Biswas" userId="84afb7f036119532" providerId="LiveId" clId="{24932B8E-9611-461E-8350-27DB75FFF1A0}" dt="2024-10-01T14:25:11.681" v="1605"/>
        <pc:sldMkLst>
          <pc:docMk/>
          <pc:sldMk cId="4050891965" sldId="266"/>
        </pc:sldMkLst>
        <pc:spChg chg="mod">
          <ac:chgData name="Abhishek Biswas" userId="84afb7f036119532" providerId="LiveId" clId="{24932B8E-9611-461E-8350-27DB75FFF1A0}" dt="2024-10-01T05:46:13.065" v="556" actId="20577"/>
          <ac:spMkLst>
            <pc:docMk/>
            <pc:sldMk cId="4050891965" sldId="266"/>
            <ac:spMk id="2" creationId="{0D1F047C-C727-42A7-85C5-68C5AA1B1A93}"/>
          </ac:spMkLst>
        </pc:spChg>
        <pc:spChg chg="add mod">
          <ac:chgData name="Abhishek Biswas" userId="84afb7f036119532" providerId="LiveId" clId="{24932B8E-9611-461E-8350-27DB75FFF1A0}" dt="2024-10-01T05:50:29.645" v="818" actId="14100"/>
          <ac:spMkLst>
            <pc:docMk/>
            <pc:sldMk cId="4050891965" sldId="266"/>
            <ac:spMk id="9" creationId="{64A8AC4A-58B2-50D7-2847-DA71E4A0E57A}"/>
          </ac:spMkLst>
        </pc:spChg>
        <pc:spChg chg="add mod">
          <ac:chgData name="Abhishek Biswas" userId="84afb7f036119532" providerId="LiveId" clId="{24932B8E-9611-461E-8350-27DB75FFF1A0}" dt="2024-10-01T05:50:35.257" v="819" actId="14100"/>
          <ac:spMkLst>
            <pc:docMk/>
            <pc:sldMk cId="4050891965" sldId="266"/>
            <ac:spMk id="11" creationId="{8E1DA1CE-393B-03B2-7D6A-8ABEAAA75DED}"/>
          </ac:spMkLst>
        </pc:spChg>
        <pc:picChg chg="add mod">
          <ac:chgData name="Abhishek Biswas" userId="84afb7f036119532" providerId="LiveId" clId="{24932B8E-9611-461E-8350-27DB75FFF1A0}" dt="2024-10-01T05:46:23.269" v="559" actId="14100"/>
          <ac:picMkLst>
            <pc:docMk/>
            <pc:sldMk cId="4050891965" sldId="266"/>
            <ac:picMk id="4" creationId="{84D9465B-CCA2-6C68-2083-48B463856CF9}"/>
          </ac:picMkLst>
        </pc:picChg>
        <pc:picChg chg="del">
          <ac:chgData name="Abhishek Biswas" userId="84afb7f036119532" providerId="LiveId" clId="{24932B8E-9611-461E-8350-27DB75FFF1A0}" dt="2024-09-30T09:23:24.951" v="414" actId="478"/>
          <ac:picMkLst>
            <pc:docMk/>
            <pc:sldMk cId="4050891965" sldId="266"/>
            <ac:picMk id="7" creationId="{601D1623-9F0B-3EB7-48A4-35E0C1613099}"/>
          </ac:picMkLst>
        </pc:picChg>
        <pc:picChg chg="add mod">
          <ac:chgData name="Abhishek Biswas" userId="84afb7f036119532" providerId="LiveId" clId="{24932B8E-9611-461E-8350-27DB75FFF1A0}" dt="2024-10-01T05:47:08.335" v="565" actId="1076"/>
          <ac:picMkLst>
            <pc:docMk/>
            <pc:sldMk cId="4050891965" sldId="266"/>
            <ac:picMk id="8" creationId="{3D9E5C47-9017-7EAF-AEDE-DED547E24680}"/>
          </ac:picMkLst>
        </pc:picChg>
        <pc:picChg chg="del">
          <ac:chgData name="Abhishek Biswas" userId="84afb7f036119532" providerId="LiveId" clId="{24932B8E-9611-461E-8350-27DB75FFF1A0}" dt="2024-09-30T09:23:24.951" v="414" actId="478"/>
          <ac:picMkLst>
            <pc:docMk/>
            <pc:sldMk cId="4050891965" sldId="266"/>
            <ac:picMk id="10" creationId="{1CA21B09-36F8-7A6A-731F-3CCFD085996C}"/>
          </ac:picMkLst>
        </pc:picChg>
      </pc:sldChg>
      <pc:sldChg chg="add del">
        <pc:chgData name="Abhishek Biswas" userId="84afb7f036119532" providerId="LiveId" clId="{24932B8E-9611-461E-8350-27DB75FFF1A0}" dt="2024-09-30T09:23:17.763" v="408" actId="47"/>
        <pc:sldMkLst>
          <pc:docMk/>
          <pc:sldMk cId="600178562" sldId="267"/>
        </pc:sldMkLst>
      </pc:sldChg>
      <pc:sldChg chg="add del">
        <pc:chgData name="Abhishek Biswas" userId="84afb7f036119532" providerId="LiveId" clId="{24932B8E-9611-461E-8350-27DB75FFF1A0}" dt="2024-09-30T09:18:02.483" v="297" actId="47"/>
        <pc:sldMkLst>
          <pc:docMk/>
          <pc:sldMk cId="1189662715" sldId="267"/>
        </pc:sldMkLst>
      </pc:sldChg>
      <pc:sldChg chg="add del">
        <pc:chgData name="Abhishek Biswas" userId="84afb7f036119532" providerId="LiveId" clId="{24932B8E-9611-461E-8350-27DB75FFF1A0}" dt="2024-09-30T09:23:20.107" v="411" actId="2890"/>
        <pc:sldMkLst>
          <pc:docMk/>
          <pc:sldMk cId="1354890480" sldId="267"/>
        </pc:sldMkLst>
      </pc:sldChg>
      <pc:sldChg chg="addSp delSp modSp add del mod">
        <pc:chgData name="Abhishek Biswas" userId="84afb7f036119532" providerId="LiveId" clId="{24932B8E-9611-461E-8350-27DB75FFF1A0}" dt="2024-10-01T08:34:57.775" v="1602" actId="47"/>
        <pc:sldMkLst>
          <pc:docMk/>
          <pc:sldMk cId="2745275934" sldId="267"/>
        </pc:sldMkLst>
        <pc:spChg chg="mod">
          <ac:chgData name="Abhishek Biswas" userId="84afb7f036119532" providerId="LiveId" clId="{24932B8E-9611-461E-8350-27DB75FFF1A0}" dt="2024-10-01T08:34:36.853" v="1598" actId="14100"/>
          <ac:spMkLst>
            <pc:docMk/>
            <pc:sldMk cId="2745275934" sldId="267"/>
            <ac:spMk id="2" creationId="{0D1F047C-C727-42A7-85C5-68C5AA1B1A93}"/>
          </ac:spMkLst>
        </pc:spChg>
        <pc:picChg chg="add del mod">
          <ac:chgData name="Abhishek Biswas" userId="84afb7f036119532" providerId="LiveId" clId="{24932B8E-9611-461E-8350-27DB75FFF1A0}" dt="2024-10-01T08:34:55.809" v="1601" actId="478"/>
          <ac:picMkLst>
            <pc:docMk/>
            <pc:sldMk cId="2745275934" sldId="267"/>
            <ac:picMk id="4" creationId="{06E58354-E3E9-9BB4-8BD9-33DFA7D3DEB5}"/>
          </ac:picMkLst>
        </pc:picChg>
      </pc:sldChg>
      <pc:sldChg chg="add del">
        <pc:chgData name="Abhishek Biswas" userId="84afb7f036119532" providerId="LiveId" clId="{24932B8E-9611-461E-8350-27DB75FFF1A0}" dt="2024-09-30T09:18:14.807" v="306" actId="47"/>
        <pc:sldMkLst>
          <pc:docMk/>
          <pc:sldMk cId="3283298227" sldId="267"/>
        </pc:sldMkLst>
      </pc:sldChg>
      <pc:sldChg chg="add del">
        <pc:chgData name="Abhishek Biswas" userId="84afb7f036119532" providerId="LiveId" clId="{24932B8E-9611-461E-8350-27DB75FFF1A0}" dt="2024-09-30T09:18:02.483" v="297" actId="47"/>
        <pc:sldMkLst>
          <pc:docMk/>
          <pc:sldMk cId="113952087" sldId="268"/>
        </pc:sldMkLst>
      </pc:sldChg>
      <pc:sldChg chg="add del">
        <pc:chgData name="Abhishek Biswas" userId="84afb7f036119532" providerId="LiveId" clId="{24932B8E-9611-461E-8350-27DB75FFF1A0}" dt="2024-09-30T09:23:17.763" v="408" actId="47"/>
        <pc:sldMkLst>
          <pc:docMk/>
          <pc:sldMk cId="363858390" sldId="268"/>
        </pc:sldMkLst>
      </pc:sldChg>
      <pc:sldChg chg="add del">
        <pc:chgData name="Abhishek Biswas" userId="84afb7f036119532" providerId="LiveId" clId="{24932B8E-9611-461E-8350-27DB75FFF1A0}" dt="2024-09-30T09:18:14.807" v="306" actId="47"/>
        <pc:sldMkLst>
          <pc:docMk/>
          <pc:sldMk cId="932982126" sldId="268"/>
        </pc:sldMkLst>
      </pc:sldChg>
      <pc:sldChg chg="addSp modSp add mod setBg">
        <pc:chgData name="Abhishek Biswas" userId="84afb7f036119532" providerId="LiveId" clId="{24932B8E-9611-461E-8350-27DB75FFF1A0}" dt="2024-10-01T14:25:11.681" v="1605"/>
        <pc:sldMkLst>
          <pc:docMk/>
          <pc:sldMk cId="2177422867" sldId="268"/>
        </pc:sldMkLst>
        <pc:spChg chg="mod">
          <ac:chgData name="Abhishek Biswas" userId="84afb7f036119532" providerId="LiveId" clId="{24932B8E-9611-461E-8350-27DB75FFF1A0}" dt="2024-10-01T07:21:00.836" v="878" actId="20577"/>
          <ac:spMkLst>
            <pc:docMk/>
            <pc:sldMk cId="2177422867" sldId="268"/>
            <ac:spMk id="2" creationId="{0D1F047C-C727-42A7-85C5-68C5AA1B1A93}"/>
          </ac:spMkLst>
        </pc:spChg>
        <pc:spChg chg="add mod">
          <ac:chgData name="Abhishek Biswas" userId="84afb7f036119532" providerId="LiveId" clId="{24932B8E-9611-461E-8350-27DB75FFF1A0}" dt="2024-10-01T07:26:21.211" v="1078" actId="1076"/>
          <ac:spMkLst>
            <pc:docMk/>
            <pc:sldMk cId="2177422867" sldId="268"/>
            <ac:spMk id="6" creationId="{2484E769-5993-BD1B-D3D5-19A2C1296DFD}"/>
          </ac:spMkLst>
        </pc:spChg>
        <pc:spChg chg="add mod">
          <ac:chgData name="Abhishek Biswas" userId="84afb7f036119532" providerId="LiveId" clId="{24932B8E-9611-461E-8350-27DB75FFF1A0}" dt="2024-10-01T07:22:34.041" v="884"/>
          <ac:spMkLst>
            <pc:docMk/>
            <pc:sldMk cId="2177422867" sldId="268"/>
            <ac:spMk id="7" creationId="{A0A0B351-95FD-6878-D0FE-4A7B5C85BD89}"/>
          </ac:spMkLst>
        </pc:spChg>
        <pc:spChg chg="add mod">
          <ac:chgData name="Abhishek Biswas" userId="84afb7f036119532" providerId="LiveId" clId="{24932B8E-9611-461E-8350-27DB75FFF1A0}" dt="2024-10-01T07:22:38.786" v="885"/>
          <ac:spMkLst>
            <pc:docMk/>
            <pc:sldMk cId="2177422867" sldId="268"/>
            <ac:spMk id="8" creationId="{68C66FC8-E7C2-DD60-5CB4-6C54AD689DFE}"/>
          </ac:spMkLst>
        </pc:spChg>
        <pc:spChg chg="add">
          <ac:chgData name="Abhishek Biswas" userId="84afb7f036119532" providerId="LiveId" clId="{24932B8E-9611-461E-8350-27DB75FFF1A0}" dt="2024-10-01T07:22:44.679" v="886"/>
          <ac:spMkLst>
            <pc:docMk/>
            <pc:sldMk cId="2177422867" sldId="268"/>
            <ac:spMk id="9" creationId="{6B0D5B74-D1A8-4DBC-5549-57416E641C1D}"/>
          </ac:spMkLst>
        </pc:spChg>
        <pc:spChg chg="add">
          <ac:chgData name="Abhishek Biswas" userId="84afb7f036119532" providerId="LiveId" clId="{24932B8E-9611-461E-8350-27DB75FFF1A0}" dt="2024-10-01T07:22:51.432" v="889"/>
          <ac:spMkLst>
            <pc:docMk/>
            <pc:sldMk cId="2177422867" sldId="268"/>
            <ac:spMk id="10" creationId="{357C6F9C-9F01-C9AE-B395-21714F6E4B42}"/>
          </ac:spMkLst>
        </pc:spChg>
        <pc:spChg chg="add">
          <ac:chgData name="Abhishek Biswas" userId="84afb7f036119532" providerId="LiveId" clId="{24932B8E-9611-461E-8350-27DB75FFF1A0}" dt="2024-10-01T07:22:54.076" v="890"/>
          <ac:spMkLst>
            <pc:docMk/>
            <pc:sldMk cId="2177422867" sldId="268"/>
            <ac:spMk id="11" creationId="{5C4CFDC0-67BC-A565-44A0-161E31877AB0}"/>
          </ac:spMkLst>
        </pc:spChg>
        <pc:picChg chg="add mod">
          <ac:chgData name="Abhishek Biswas" userId="84afb7f036119532" providerId="LiveId" clId="{24932B8E-9611-461E-8350-27DB75FFF1A0}" dt="2024-10-01T07:21:19.931" v="881" actId="14100"/>
          <ac:picMkLst>
            <pc:docMk/>
            <pc:sldMk cId="2177422867" sldId="268"/>
            <ac:picMk id="4" creationId="{97AE9323-C78C-E1DA-B1C2-DE85520C1DE5}"/>
          </ac:picMkLst>
        </pc:picChg>
      </pc:sldChg>
      <pc:sldChg chg="add del">
        <pc:chgData name="Abhishek Biswas" userId="84afb7f036119532" providerId="LiveId" clId="{24932B8E-9611-461E-8350-27DB75FFF1A0}" dt="2024-09-30T09:18:02.483" v="297" actId="47"/>
        <pc:sldMkLst>
          <pc:docMk/>
          <pc:sldMk cId="263648917" sldId="269"/>
        </pc:sldMkLst>
      </pc:sldChg>
      <pc:sldChg chg="addSp modSp add mod setBg">
        <pc:chgData name="Abhishek Biswas" userId="84afb7f036119532" providerId="LiveId" clId="{24932B8E-9611-461E-8350-27DB75FFF1A0}" dt="2024-10-01T14:25:11.681" v="1605"/>
        <pc:sldMkLst>
          <pc:docMk/>
          <pc:sldMk cId="777053757" sldId="269"/>
        </pc:sldMkLst>
        <pc:spChg chg="mod">
          <ac:chgData name="Abhishek Biswas" userId="84afb7f036119532" providerId="LiveId" clId="{24932B8E-9611-461E-8350-27DB75FFF1A0}" dt="2024-10-01T07:47:53.412" v="1103" actId="255"/>
          <ac:spMkLst>
            <pc:docMk/>
            <pc:sldMk cId="777053757" sldId="269"/>
            <ac:spMk id="2" creationId="{0D1F047C-C727-42A7-85C5-68C5AA1B1A93}"/>
          </ac:spMkLst>
        </pc:spChg>
        <pc:picChg chg="add mod">
          <ac:chgData name="Abhishek Biswas" userId="84afb7f036119532" providerId="LiveId" clId="{24932B8E-9611-461E-8350-27DB75FFF1A0}" dt="2024-10-01T07:47:22.754" v="1097" actId="571"/>
          <ac:picMkLst>
            <pc:docMk/>
            <pc:sldMk cId="777053757" sldId="269"/>
            <ac:picMk id="3" creationId="{79707F90-9A15-374D-A24B-060C63FE4810}"/>
          </ac:picMkLst>
        </pc:picChg>
        <pc:picChg chg="add mod">
          <ac:chgData name="Abhishek Biswas" userId="84afb7f036119532" providerId="LiveId" clId="{24932B8E-9611-461E-8350-27DB75FFF1A0}" dt="2024-10-01T07:48:03.531" v="1105" actId="1076"/>
          <ac:picMkLst>
            <pc:docMk/>
            <pc:sldMk cId="777053757" sldId="269"/>
            <ac:picMk id="6" creationId="{5FCFC5BB-0F9C-9C99-13B9-5318D1B92A78}"/>
          </ac:picMkLst>
        </pc:picChg>
        <pc:picChg chg="add mod">
          <ac:chgData name="Abhishek Biswas" userId="84afb7f036119532" providerId="LiveId" clId="{24932B8E-9611-461E-8350-27DB75FFF1A0}" dt="2024-10-01T08:27:48.377" v="1538" actId="1076"/>
          <ac:picMkLst>
            <pc:docMk/>
            <pc:sldMk cId="777053757" sldId="269"/>
            <ac:picMk id="8" creationId="{EE6D5DD0-0763-953F-2341-7EC0A0676C9C}"/>
          </ac:picMkLst>
        </pc:picChg>
      </pc:sldChg>
      <pc:sldChg chg="add del">
        <pc:chgData name="Abhishek Biswas" userId="84afb7f036119532" providerId="LiveId" clId="{24932B8E-9611-461E-8350-27DB75FFF1A0}" dt="2024-09-30T09:23:17.763" v="408" actId="47"/>
        <pc:sldMkLst>
          <pc:docMk/>
          <pc:sldMk cId="2143078715" sldId="269"/>
        </pc:sldMkLst>
      </pc:sldChg>
      <pc:sldChg chg="add del">
        <pc:chgData name="Abhishek Biswas" userId="84afb7f036119532" providerId="LiveId" clId="{24932B8E-9611-461E-8350-27DB75FFF1A0}" dt="2024-09-30T09:18:14.807" v="306" actId="47"/>
        <pc:sldMkLst>
          <pc:docMk/>
          <pc:sldMk cId="3877432621" sldId="269"/>
        </pc:sldMkLst>
      </pc:sldChg>
      <pc:sldChg chg="add del">
        <pc:chgData name="Abhishek Biswas" userId="84afb7f036119532" providerId="LiveId" clId="{24932B8E-9611-461E-8350-27DB75FFF1A0}" dt="2024-09-30T09:18:14.807" v="306" actId="47"/>
        <pc:sldMkLst>
          <pc:docMk/>
          <pc:sldMk cId="2071889393" sldId="270"/>
        </pc:sldMkLst>
      </pc:sldChg>
      <pc:sldChg chg="addSp modSp add mod ord setBg">
        <pc:chgData name="Abhishek Biswas" userId="84afb7f036119532" providerId="LiveId" clId="{24932B8E-9611-461E-8350-27DB75FFF1A0}" dt="2024-10-01T14:25:11.681" v="1605"/>
        <pc:sldMkLst>
          <pc:docMk/>
          <pc:sldMk cId="4143273276" sldId="270"/>
        </pc:sldMkLst>
        <pc:spChg chg="mod">
          <ac:chgData name="Abhishek Biswas" userId="84afb7f036119532" providerId="LiveId" clId="{24932B8E-9611-461E-8350-27DB75FFF1A0}" dt="2024-09-30T09:25:39.417" v="441" actId="20577"/>
          <ac:spMkLst>
            <pc:docMk/>
            <pc:sldMk cId="4143273276" sldId="270"/>
            <ac:spMk id="2" creationId="{0D1F047C-C727-42A7-85C5-68C5AA1B1A93}"/>
          </ac:spMkLst>
        </pc:spChg>
        <pc:spChg chg="add mod">
          <ac:chgData name="Abhishek Biswas" userId="84afb7f036119532" providerId="LiveId" clId="{24932B8E-9611-461E-8350-27DB75FFF1A0}" dt="2024-10-01T08:27:02.175" v="1537" actId="313"/>
          <ac:spMkLst>
            <pc:docMk/>
            <pc:sldMk cId="4143273276" sldId="270"/>
            <ac:spMk id="3" creationId="{348B9C08-79B8-6F06-C9F2-9AFD6DE6B6AA}"/>
          </ac:spMkLst>
        </pc:spChg>
        <pc:picChg chg="add mod">
          <ac:chgData name="Abhishek Biswas" userId="84afb7f036119532" providerId="LiveId" clId="{24932B8E-9611-461E-8350-27DB75FFF1A0}" dt="2024-09-30T09:25:50.594" v="445" actId="1076"/>
          <ac:picMkLst>
            <pc:docMk/>
            <pc:sldMk cId="4143273276" sldId="270"/>
            <ac:picMk id="4" creationId="{A6952389-37E2-4D54-319E-E9F7BCD5F560}"/>
          </ac:picMkLst>
        </pc:picChg>
        <pc:picChg chg="add mod">
          <ac:chgData name="Abhishek Biswas" userId="84afb7f036119532" providerId="LiveId" clId="{24932B8E-9611-461E-8350-27DB75FFF1A0}" dt="2024-09-30T09:25:50.594" v="445" actId="1076"/>
          <ac:picMkLst>
            <pc:docMk/>
            <pc:sldMk cId="4143273276" sldId="270"/>
            <ac:picMk id="7" creationId="{010AEF92-C113-0783-399F-8A380C684BE1}"/>
          </ac:picMkLst>
        </pc:picChg>
        <pc:picChg chg="add mod">
          <ac:chgData name="Abhishek Biswas" userId="84afb7f036119532" providerId="LiveId" clId="{24932B8E-9611-461E-8350-27DB75FFF1A0}" dt="2024-09-30T09:26:21.115" v="448" actId="14100"/>
          <ac:picMkLst>
            <pc:docMk/>
            <pc:sldMk cId="4143273276" sldId="270"/>
            <ac:picMk id="9" creationId="{AD7D8A5E-0B6B-DDD7-0EBA-772386A4CEB2}"/>
          </ac:picMkLst>
        </pc:picChg>
        <pc:picChg chg="add mod">
          <ac:chgData name="Abhishek Biswas" userId="84afb7f036119532" providerId="LiveId" clId="{24932B8E-9611-461E-8350-27DB75FFF1A0}" dt="2024-09-30T09:26:40.112" v="451" actId="1076"/>
          <ac:picMkLst>
            <pc:docMk/>
            <pc:sldMk cId="4143273276" sldId="270"/>
            <ac:picMk id="11" creationId="{581EE380-FE87-B133-C72E-DB945A285C30}"/>
          </ac:picMkLst>
        </pc:picChg>
      </pc:sldChg>
      <pc:sldChg chg="addSp delSp modSp add mod setBg">
        <pc:chgData name="Abhishek Biswas" userId="84afb7f036119532" providerId="LiveId" clId="{24932B8E-9611-461E-8350-27DB75FFF1A0}" dt="2024-10-01T14:25:11.681" v="1605"/>
        <pc:sldMkLst>
          <pc:docMk/>
          <pc:sldMk cId="330851751" sldId="271"/>
        </pc:sldMkLst>
        <pc:spChg chg="mod">
          <ac:chgData name="Abhishek Biswas" userId="84afb7f036119532" providerId="LiveId" clId="{24932B8E-9611-461E-8350-27DB75FFF1A0}" dt="2024-10-01T08:28:08.500" v="1541" actId="255"/>
          <ac:spMkLst>
            <pc:docMk/>
            <pc:sldMk cId="330851751" sldId="271"/>
            <ac:spMk id="2" creationId="{0D1F047C-C727-42A7-85C5-68C5AA1B1A93}"/>
          </ac:spMkLst>
        </pc:spChg>
        <pc:picChg chg="add del mod">
          <ac:chgData name="Abhishek Biswas" userId="84afb7f036119532" providerId="LiveId" clId="{24932B8E-9611-461E-8350-27DB75FFF1A0}" dt="2024-10-01T07:57:29.413" v="1117" actId="478"/>
          <ac:picMkLst>
            <pc:docMk/>
            <pc:sldMk cId="330851751" sldId="271"/>
            <ac:picMk id="4" creationId="{57E90840-8B6A-0C3E-535D-EF97F124ACC0}"/>
          </ac:picMkLst>
        </pc:picChg>
        <pc:picChg chg="add mod">
          <ac:chgData name="Abhishek Biswas" userId="84afb7f036119532" providerId="LiveId" clId="{24932B8E-9611-461E-8350-27DB75FFF1A0}" dt="2024-10-01T08:27:56.603" v="1539" actId="1076"/>
          <ac:picMkLst>
            <pc:docMk/>
            <pc:sldMk cId="330851751" sldId="271"/>
            <ac:picMk id="7" creationId="{867067B0-0AE4-E759-1C15-825324E39B52}"/>
          </ac:picMkLst>
        </pc:picChg>
      </pc:sldChg>
      <pc:sldChg chg="add del">
        <pc:chgData name="Abhishek Biswas" userId="84afb7f036119532" providerId="LiveId" clId="{24932B8E-9611-461E-8350-27DB75FFF1A0}" dt="2024-09-30T09:18:14.807" v="306" actId="47"/>
        <pc:sldMkLst>
          <pc:docMk/>
          <pc:sldMk cId="841691305" sldId="271"/>
        </pc:sldMkLst>
      </pc:sldChg>
      <pc:sldChg chg="add del">
        <pc:chgData name="Abhishek Biswas" userId="84afb7f036119532" providerId="LiveId" clId="{24932B8E-9611-461E-8350-27DB75FFF1A0}" dt="2024-09-30T09:18:14.807" v="306" actId="47"/>
        <pc:sldMkLst>
          <pc:docMk/>
          <pc:sldMk cId="549019020" sldId="272"/>
        </pc:sldMkLst>
      </pc:sldChg>
      <pc:sldChg chg="addSp delSp modSp add mod setBg">
        <pc:chgData name="Abhishek Biswas" userId="84afb7f036119532" providerId="LiveId" clId="{24932B8E-9611-461E-8350-27DB75FFF1A0}" dt="2024-10-01T14:25:11.681" v="1605"/>
        <pc:sldMkLst>
          <pc:docMk/>
          <pc:sldMk cId="3559109150" sldId="272"/>
        </pc:sldMkLst>
        <pc:spChg chg="mod">
          <ac:chgData name="Abhishek Biswas" userId="84afb7f036119532" providerId="LiveId" clId="{24932B8E-9611-461E-8350-27DB75FFF1A0}" dt="2024-10-01T08:07:21.309" v="1194" actId="20577"/>
          <ac:spMkLst>
            <pc:docMk/>
            <pc:sldMk cId="3559109150" sldId="272"/>
            <ac:spMk id="2" creationId="{0D1F047C-C727-42A7-85C5-68C5AA1B1A93}"/>
          </ac:spMkLst>
        </pc:spChg>
        <pc:spChg chg="add del">
          <ac:chgData name="Abhishek Biswas" userId="84afb7f036119532" providerId="LiveId" clId="{24932B8E-9611-461E-8350-27DB75FFF1A0}" dt="2024-10-01T08:09:19.559" v="1203" actId="22"/>
          <ac:spMkLst>
            <pc:docMk/>
            <pc:sldMk cId="3559109150" sldId="272"/>
            <ac:spMk id="9" creationId="{65ADFF6D-CDEE-C8E9-922D-88B101E40581}"/>
          </ac:spMkLst>
        </pc:spChg>
        <pc:picChg chg="add del mod">
          <ac:chgData name="Abhishek Biswas" userId="84afb7f036119532" providerId="LiveId" clId="{24932B8E-9611-461E-8350-27DB75FFF1A0}" dt="2024-10-01T08:09:34.900" v="1206" actId="478"/>
          <ac:picMkLst>
            <pc:docMk/>
            <pc:sldMk cId="3559109150" sldId="272"/>
            <ac:picMk id="4" creationId="{C801E645-9DCB-C624-EDBF-572F3E9590E0}"/>
          </ac:picMkLst>
        </pc:picChg>
        <pc:picChg chg="add mod">
          <ac:chgData name="Abhishek Biswas" userId="84afb7f036119532" providerId="LiveId" clId="{24932B8E-9611-461E-8350-27DB75FFF1A0}" dt="2024-10-01T08:09:40.146" v="1207" actId="1076"/>
          <ac:picMkLst>
            <pc:docMk/>
            <pc:sldMk cId="3559109150" sldId="272"/>
            <ac:picMk id="7" creationId="{BC9D5A5E-10F0-9246-C355-AB6FA6BEF71E}"/>
          </ac:picMkLst>
        </pc:picChg>
        <pc:picChg chg="add mod">
          <ac:chgData name="Abhishek Biswas" userId="84afb7f036119532" providerId="LiveId" clId="{24932B8E-9611-461E-8350-27DB75FFF1A0}" dt="2024-10-01T08:10:00.235" v="1210" actId="1076"/>
          <ac:picMkLst>
            <pc:docMk/>
            <pc:sldMk cId="3559109150" sldId="272"/>
            <ac:picMk id="11" creationId="{2826F322-C320-FC94-484E-E5CBEF26B5F7}"/>
          </ac:picMkLst>
        </pc:picChg>
      </pc:sldChg>
      <pc:sldChg chg="addSp delSp modSp add mod setBg">
        <pc:chgData name="Abhishek Biswas" userId="84afb7f036119532" providerId="LiveId" clId="{24932B8E-9611-461E-8350-27DB75FFF1A0}" dt="2024-10-01T14:25:11.681" v="1605"/>
        <pc:sldMkLst>
          <pc:docMk/>
          <pc:sldMk cId="3808745039" sldId="273"/>
        </pc:sldMkLst>
        <pc:spChg chg="mod">
          <ac:chgData name="Abhishek Biswas" userId="84afb7f036119532" providerId="LiveId" clId="{24932B8E-9611-461E-8350-27DB75FFF1A0}" dt="2024-10-01T08:28:48.045" v="1589" actId="20577"/>
          <ac:spMkLst>
            <pc:docMk/>
            <pc:sldMk cId="3808745039" sldId="273"/>
            <ac:spMk id="2" creationId="{0D1F047C-C727-42A7-85C5-68C5AA1B1A93}"/>
          </ac:spMkLst>
        </pc:spChg>
        <pc:picChg chg="add del mod">
          <ac:chgData name="Abhishek Biswas" userId="84afb7f036119532" providerId="LiveId" clId="{24932B8E-9611-461E-8350-27DB75FFF1A0}" dt="2024-10-01T08:15:49.549" v="1217" actId="478"/>
          <ac:picMkLst>
            <pc:docMk/>
            <pc:sldMk cId="3808745039" sldId="273"/>
            <ac:picMk id="4" creationId="{962FA0FD-A841-5031-287E-FFB99F40844D}"/>
          </ac:picMkLst>
        </pc:picChg>
        <pc:picChg chg="add mod">
          <ac:chgData name="Abhishek Biswas" userId="84afb7f036119532" providerId="LiveId" clId="{24932B8E-9611-461E-8350-27DB75FFF1A0}" dt="2024-10-01T08:16:00.021" v="1222" actId="1076"/>
          <ac:picMkLst>
            <pc:docMk/>
            <pc:sldMk cId="3808745039" sldId="273"/>
            <ac:picMk id="7" creationId="{E9D6F29C-4907-EFF4-FF02-52101D3E655F}"/>
          </ac:picMkLst>
        </pc:picChg>
      </pc:sldChg>
      <pc:sldChg chg="addSp delSp modSp add del mod ord setBg">
        <pc:chgData name="Abhishek Biswas" userId="84afb7f036119532" providerId="LiveId" clId="{24932B8E-9611-461E-8350-27DB75FFF1A0}" dt="2024-10-01T14:28:30.798" v="1659" actId="47"/>
        <pc:sldMkLst>
          <pc:docMk/>
          <pc:sldMk cId="2371118638" sldId="274"/>
        </pc:sldMkLst>
        <pc:spChg chg="mod">
          <ac:chgData name="Abhishek Biswas" userId="84afb7f036119532" providerId="LiveId" clId="{24932B8E-9611-461E-8350-27DB75FFF1A0}" dt="2024-10-01T08:16:41.482" v="1240" actId="255"/>
          <ac:spMkLst>
            <pc:docMk/>
            <pc:sldMk cId="2371118638" sldId="274"/>
            <ac:spMk id="3" creationId="{DB93FB3F-A8D4-46D3-A1C6-C79C64563729}"/>
          </ac:spMkLst>
        </pc:spChg>
        <pc:picChg chg="add mod">
          <ac:chgData name="Abhishek Biswas" userId="84afb7f036119532" providerId="LiveId" clId="{24932B8E-9611-461E-8350-27DB75FFF1A0}" dt="2024-10-01T14:26:41.554" v="1656"/>
          <ac:picMkLst>
            <pc:docMk/>
            <pc:sldMk cId="2371118638" sldId="274"/>
            <ac:picMk id="4" creationId="{F45BE1FF-BA9B-097B-469B-BC2531AD4826}"/>
          </ac:picMkLst>
        </pc:picChg>
        <pc:picChg chg="del">
          <ac:chgData name="Abhishek Biswas" userId="84afb7f036119532" providerId="LiveId" clId="{24932B8E-9611-461E-8350-27DB75FFF1A0}" dt="2024-10-01T14:25:24.154" v="1606" actId="478"/>
          <ac:picMkLst>
            <pc:docMk/>
            <pc:sldMk cId="2371118638" sldId="274"/>
            <ac:picMk id="5" creationId="{91BC5572-FC33-4C1C-8DEE-C2CF75A75641}"/>
          </ac:picMkLst>
        </pc:picChg>
      </pc:sldChg>
      <pc:sldChg chg="add del">
        <pc:chgData name="Abhishek Biswas" userId="84afb7f036119532" providerId="LiveId" clId="{24932B8E-9611-461E-8350-27DB75FFF1A0}" dt="2024-10-01T14:32:47.154" v="1674" actId="47"/>
        <pc:sldMkLst>
          <pc:docMk/>
          <pc:sldMk cId="4237302708" sldId="275"/>
        </pc:sldMkLst>
      </pc:sldChg>
      <pc:sldChg chg="modSp add mod ord">
        <pc:chgData name="Abhishek Biswas" userId="84afb7f036119532" providerId="LiveId" clId="{24932B8E-9611-461E-8350-27DB75FFF1A0}" dt="2024-10-01T14:28:57.476" v="1673" actId="6549"/>
        <pc:sldMkLst>
          <pc:docMk/>
          <pc:sldMk cId="321404933" sldId="276"/>
        </pc:sldMkLst>
        <pc:spChg chg="mod">
          <ac:chgData name="Abhishek Biswas" userId="84afb7f036119532" providerId="LiveId" clId="{24932B8E-9611-461E-8350-27DB75FFF1A0}" dt="2024-10-01T14:28:54.265" v="1672" actId="255"/>
          <ac:spMkLst>
            <pc:docMk/>
            <pc:sldMk cId="321404933" sldId="276"/>
            <ac:spMk id="3" creationId="{DB93FB3F-A8D4-46D3-A1C6-C79C64563729}"/>
          </ac:spMkLst>
        </pc:spChg>
        <pc:spChg chg="mod">
          <ac:chgData name="Abhishek Biswas" userId="84afb7f036119532" providerId="LiveId" clId="{24932B8E-9611-461E-8350-27DB75FFF1A0}" dt="2024-10-01T14:28:57.476" v="1673" actId="6549"/>
          <ac:spMkLst>
            <pc:docMk/>
            <pc:sldMk cId="321404933" sldId="276"/>
            <ac:spMk id="4" creationId="{C5B9FFE0-05C1-3909-80E6-26B0EC9418B4}"/>
          </ac:spMkLst>
        </pc:spChg>
      </pc:sldChg>
      <pc:sldChg chg="delSp add del mod">
        <pc:chgData name="Abhishek Biswas" userId="84afb7f036119532" providerId="LiveId" clId="{24932B8E-9611-461E-8350-27DB75FFF1A0}" dt="2024-10-01T14:28:30.798" v="1659" actId="47"/>
        <pc:sldMkLst>
          <pc:docMk/>
          <pc:sldMk cId="3637720017" sldId="276"/>
        </pc:sldMkLst>
        <pc:picChg chg="del">
          <ac:chgData name="Abhishek Biswas" userId="84afb7f036119532" providerId="LiveId" clId="{24932B8E-9611-461E-8350-27DB75FFF1A0}" dt="2024-10-01T14:28:26.011" v="1658" actId="478"/>
          <ac:picMkLst>
            <pc:docMk/>
            <pc:sldMk cId="3637720017" sldId="276"/>
            <ac:picMk id="7" creationId="{E9D6F29C-4907-EFF4-FF02-52101D3E65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557" y="631139"/>
            <a:ext cx="11087100" cy="2648381"/>
          </a:xfrm>
        </p:spPr>
        <p:txBody>
          <a:bodyPr>
            <a:normAutofit/>
          </a:bodyPr>
          <a:lstStyle/>
          <a:p>
            <a:r>
              <a:rPr lang="en-US" sz="7200" dirty="0"/>
              <a:t>Coffee Beans Sales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50"/>
            <a:ext cx="9440034" cy="759322"/>
          </a:xfrm>
        </p:spPr>
        <p:txBody>
          <a:bodyPr>
            <a:normAutofit/>
          </a:bodyPr>
          <a:lstStyle/>
          <a:p>
            <a:r>
              <a:rPr lang="en-US" sz="2800" dirty="0"/>
              <a:t>A MySQL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5B9FFE0-05C1-3909-80E6-26B0EC9418B4}"/>
              </a:ext>
            </a:extLst>
          </p:cNvPr>
          <p:cNvSpPr txBox="1">
            <a:spLocks/>
          </p:cNvSpPr>
          <p:nvPr/>
        </p:nvSpPr>
        <p:spPr>
          <a:xfrm>
            <a:off x="6090710" y="4408002"/>
            <a:ext cx="3059793" cy="5239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- by Abhishek Biswas 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119508"/>
            <a:ext cx="11087100" cy="658821"/>
          </a:xfrm>
        </p:spPr>
        <p:txBody>
          <a:bodyPr>
            <a:noAutofit/>
          </a:bodyPr>
          <a:lstStyle/>
          <a:p>
            <a:r>
              <a:rPr lang="en-US" sz="4800" dirty="0"/>
              <a:t>Total Stock of every Coffee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E9323-C78C-E1DA-B1C2-DE85520C1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87" y="897827"/>
            <a:ext cx="6049971" cy="3870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84E769-5993-BD1B-D3D5-19A2C1296DFD}"/>
              </a:ext>
            </a:extLst>
          </p:cNvPr>
          <p:cNvSpPr txBox="1"/>
          <p:nvPr/>
        </p:nvSpPr>
        <p:spPr>
          <a:xfrm>
            <a:off x="7446528" y="4234459"/>
            <a:ext cx="4353587" cy="193899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INSIGHT</a:t>
            </a:r>
          </a:p>
          <a:p>
            <a:pPr algn="ctr"/>
            <a:r>
              <a:rPr lang="en-I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Full form of coffee types:</a:t>
            </a:r>
          </a:p>
          <a:p>
            <a:pPr marL="457200" indent="-457200" algn="ctr">
              <a:buAutoNum type="arabicPeriod"/>
            </a:pPr>
            <a:r>
              <a:rPr lang="en-I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Ara – Arabic (Coffee Arabica)</a:t>
            </a:r>
          </a:p>
          <a:p>
            <a:pPr marL="457200" indent="-457200" algn="ctr">
              <a:buAutoNum type="arabicPeriod"/>
            </a:pPr>
            <a:r>
              <a:rPr lang="en-I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Exc – Excelsa (Coffee Excelsa)</a:t>
            </a:r>
          </a:p>
          <a:p>
            <a:pPr marL="457200" indent="-457200" algn="ctr">
              <a:buAutoNum type="arabicPeriod"/>
            </a:pPr>
            <a:r>
              <a:rPr lang="en-I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Lib – Liberica (Coffee Liberica)</a:t>
            </a:r>
          </a:p>
          <a:p>
            <a:pPr marL="457200" indent="-457200" algn="ctr">
              <a:buAutoNum type="arabicPeriod"/>
            </a:pPr>
            <a:r>
              <a:rPr lang="en-I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Rob – Robusta (Coffee Canephora)</a:t>
            </a:r>
          </a:p>
        </p:txBody>
      </p:sp>
    </p:spTree>
    <p:extLst>
      <p:ext uri="{BB962C8B-B14F-4D97-AF65-F5344CB8AC3E}">
        <p14:creationId xmlns:p14="http://schemas.microsoft.com/office/powerpoint/2010/main" val="217742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119508"/>
            <a:ext cx="11087100" cy="658821"/>
          </a:xfrm>
        </p:spPr>
        <p:txBody>
          <a:bodyPr>
            <a:noAutofit/>
          </a:bodyPr>
          <a:lstStyle/>
          <a:p>
            <a:r>
              <a:rPr lang="en-US" sz="3600" dirty="0"/>
              <a:t>Coffee Price Breakdown by Type with Percent Contribution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FC5BB-0F9C-9C99-13B9-5318D1B92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2" y="876056"/>
            <a:ext cx="10925255" cy="2181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6D5DD0-0763-953F-2341-7EC0A0676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432" y="3241782"/>
            <a:ext cx="7017122" cy="343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5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119508"/>
            <a:ext cx="11087100" cy="1355506"/>
          </a:xfrm>
        </p:spPr>
        <p:txBody>
          <a:bodyPr>
            <a:noAutofit/>
          </a:bodyPr>
          <a:lstStyle/>
          <a:p>
            <a:r>
              <a:rPr lang="en-US" sz="4000" dirty="0"/>
              <a:t>Yearly Order Distribution with Total Orders and Contribution Percentage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067B0-0AE4-E759-1C15-825324E39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1" y="2101610"/>
            <a:ext cx="11087100" cy="33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119508"/>
            <a:ext cx="11087100" cy="658821"/>
          </a:xfrm>
        </p:spPr>
        <p:txBody>
          <a:bodyPr>
            <a:noAutofit/>
          </a:bodyPr>
          <a:lstStyle/>
          <a:p>
            <a:r>
              <a:rPr lang="en-US" sz="3600" dirty="0"/>
              <a:t>Top 5 Most Active Customers with Contact Details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9D5A5E-10F0-9246-C355-AB6FA6BEF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793" y="897827"/>
            <a:ext cx="5468400" cy="3375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26F322-C320-FC94-484E-E5CBEF26B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829" y="4518926"/>
            <a:ext cx="8292341" cy="19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0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119508"/>
            <a:ext cx="11087100" cy="658821"/>
          </a:xfrm>
        </p:spPr>
        <p:txBody>
          <a:bodyPr>
            <a:noAutofit/>
          </a:bodyPr>
          <a:lstStyle/>
          <a:p>
            <a:r>
              <a:rPr lang="en-US" sz="3600" dirty="0"/>
              <a:t>Top 5 Frequently </a:t>
            </a:r>
            <a:r>
              <a:rPr lang="en-US" sz="3600"/>
              <a:t>ordered products with </a:t>
            </a:r>
            <a:r>
              <a:rPr lang="en-US" sz="3600" dirty="0"/>
              <a:t>Details and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6F29C-4907-EFF4-FF02-52101D3E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110" y="1012371"/>
            <a:ext cx="4642382" cy="564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45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557" y="631139"/>
            <a:ext cx="11087100" cy="2648381"/>
          </a:xfrm>
        </p:spPr>
        <p:txBody>
          <a:bodyPr>
            <a:normAutofit/>
          </a:bodyPr>
          <a:lstStyle/>
          <a:p>
            <a:r>
              <a:rPr lang="en-US" sz="7200" dirty="0"/>
              <a:t>Coffee Beans Sales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50"/>
            <a:ext cx="9440034" cy="759322"/>
          </a:xfrm>
        </p:spPr>
        <p:txBody>
          <a:bodyPr>
            <a:no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5B9FFE0-05C1-3909-80E6-26B0EC9418B4}"/>
              </a:ext>
            </a:extLst>
          </p:cNvPr>
          <p:cNvSpPr txBox="1">
            <a:spLocks/>
          </p:cNvSpPr>
          <p:nvPr/>
        </p:nvSpPr>
        <p:spPr>
          <a:xfrm>
            <a:off x="6090710" y="4408002"/>
            <a:ext cx="3059793" cy="5239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40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266469"/>
            <a:ext cx="11087100" cy="1088804"/>
          </a:xfrm>
        </p:spPr>
        <p:txBody>
          <a:bodyPr>
            <a:normAutofit/>
          </a:bodyPr>
          <a:lstStyle/>
          <a:p>
            <a:r>
              <a:rPr lang="en-US" sz="7200" dirty="0"/>
              <a:t>Database Schema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3AB39-ED1B-C6C9-5EA1-6D9F2021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114" y="1443015"/>
            <a:ext cx="8103085" cy="521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2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266469"/>
            <a:ext cx="11087100" cy="1088804"/>
          </a:xfrm>
        </p:spPr>
        <p:txBody>
          <a:bodyPr>
            <a:normAutofit/>
          </a:bodyPr>
          <a:lstStyle/>
          <a:p>
            <a:r>
              <a:rPr lang="en-US" sz="7200" dirty="0"/>
              <a:t>Primary key insertion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3A920-6520-7C3C-FE82-0D2A2E47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60" y="1858046"/>
            <a:ext cx="9180080" cy="377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266469"/>
            <a:ext cx="11087100" cy="1088804"/>
          </a:xfrm>
        </p:spPr>
        <p:txBody>
          <a:bodyPr>
            <a:normAutofit/>
          </a:bodyPr>
          <a:lstStyle/>
          <a:p>
            <a:r>
              <a:rPr lang="en-US" sz="7200" dirty="0"/>
              <a:t>Change Orders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984C6-E3E5-803D-5729-D00C37FD3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43" y="1621732"/>
            <a:ext cx="9796696" cy="1826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F80A8-295A-1064-D305-DF2284E4C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20" y="3793443"/>
            <a:ext cx="9058980" cy="271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1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-60111"/>
            <a:ext cx="11087100" cy="860202"/>
          </a:xfrm>
        </p:spPr>
        <p:txBody>
          <a:bodyPr>
            <a:normAutofit/>
          </a:bodyPr>
          <a:lstStyle/>
          <a:p>
            <a:r>
              <a:rPr lang="en-US" dirty="0"/>
              <a:t>Table Schemas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EED82F-A90E-F5DA-28FC-5354DE12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1" y="800091"/>
            <a:ext cx="3628378" cy="30745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BA7013-77D6-9480-955C-EC2C7629E93A}"/>
              </a:ext>
            </a:extLst>
          </p:cNvPr>
          <p:cNvSpPr txBox="1"/>
          <p:nvPr/>
        </p:nvSpPr>
        <p:spPr>
          <a:xfrm>
            <a:off x="229758" y="3741999"/>
            <a:ext cx="2800361" cy="58477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INSIGHT</a:t>
            </a:r>
          </a:p>
          <a:p>
            <a:pPr algn="ctr"/>
            <a:r>
              <a:rPr lang="en-IN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There are total 1000 customers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74815E-FB26-68FA-DB07-293B98FBD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700" y="860212"/>
            <a:ext cx="4044735" cy="2928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BE6AC9-422A-BEF1-196A-8D3DE46DD19A}"/>
              </a:ext>
            </a:extLst>
          </p:cNvPr>
          <p:cNvSpPr txBox="1"/>
          <p:nvPr/>
        </p:nvSpPr>
        <p:spPr>
          <a:xfrm>
            <a:off x="9511499" y="3556891"/>
            <a:ext cx="2530929" cy="58477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INSIGHT</a:t>
            </a:r>
          </a:p>
          <a:p>
            <a:pPr algn="ctr"/>
            <a:r>
              <a:rPr lang="en-IN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There are total 48 products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74ADEB-071F-14D5-89FA-553D3E20C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294" y="3944802"/>
            <a:ext cx="3777248" cy="2603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CDFD49-1E62-1D2B-863E-0B7E76D0338B}"/>
              </a:ext>
            </a:extLst>
          </p:cNvPr>
          <p:cNvSpPr txBox="1"/>
          <p:nvPr/>
        </p:nvSpPr>
        <p:spPr>
          <a:xfrm>
            <a:off x="7321656" y="6157092"/>
            <a:ext cx="2880121" cy="58477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INSIGHT</a:t>
            </a:r>
          </a:p>
          <a:p>
            <a:pPr algn="ctr"/>
            <a:r>
              <a:rPr lang="en-IN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There are total 1000 orders </a:t>
            </a:r>
          </a:p>
        </p:txBody>
      </p:sp>
    </p:spTree>
    <p:extLst>
      <p:ext uri="{BB962C8B-B14F-4D97-AF65-F5344CB8AC3E}">
        <p14:creationId xmlns:p14="http://schemas.microsoft.com/office/powerpoint/2010/main" val="210106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119508"/>
            <a:ext cx="11087100" cy="816660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Customer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F0F81-F0D7-AA8C-B1E9-D01B77EB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96" y="1055666"/>
            <a:ext cx="6288994" cy="1045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5B1E6-275B-4086-3C9A-FCBFB797B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229" y="2220875"/>
            <a:ext cx="10281557" cy="438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0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119508"/>
            <a:ext cx="11087100" cy="658821"/>
          </a:xfrm>
        </p:spPr>
        <p:txBody>
          <a:bodyPr>
            <a:noAutofit/>
          </a:bodyPr>
          <a:lstStyle/>
          <a:p>
            <a:r>
              <a:rPr lang="en-US" sz="4800" dirty="0"/>
              <a:t>Fill empty values in customer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D1623-9F0B-3EB7-48A4-35E0C1613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10" y="897827"/>
            <a:ext cx="3392276" cy="1727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21B09-36F8-7A6A-731F-3CCFD0859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556" y="2745019"/>
            <a:ext cx="8358901" cy="39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5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119508"/>
            <a:ext cx="11087100" cy="658821"/>
          </a:xfrm>
        </p:spPr>
        <p:txBody>
          <a:bodyPr>
            <a:noAutofit/>
          </a:bodyPr>
          <a:lstStyle/>
          <a:p>
            <a:r>
              <a:rPr lang="en-US" sz="4800" dirty="0"/>
              <a:t>Total customers based on city and Country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52389-37E2-4D54-319E-E9F7BCD5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43" y="897827"/>
            <a:ext cx="5515015" cy="1647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0AEF92-C113-0783-399F-8A380C684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852844"/>
            <a:ext cx="3492294" cy="3412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D8A5E-0B6B-DDD7-0EBA-772386A4C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897826"/>
            <a:ext cx="5810292" cy="16478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EE380-FE87-B133-C72E-DB945A285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594" y="2852844"/>
            <a:ext cx="3127201" cy="16049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8B9C08-79B8-6F06-C9F2-9AFD6DE6B6AA}"/>
              </a:ext>
            </a:extLst>
          </p:cNvPr>
          <p:cNvSpPr txBox="1"/>
          <p:nvPr/>
        </p:nvSpPr>
        <p:spPr>
          <a:xfrm>
            <a:off x="5976258" y="4764991"/>
            <a:ext cx="4920342" cy="163121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Analysis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2.7% of the total customers are from “Washington City”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78.2% of the total customers are from “United States”</a:t>
            </a:r>
          </a:p>
        </p:txBody>
      </p:sp>
    </p:spTree>
    <p:extLst>
      <p:ext uri="{BB962C8B-B14F-4D97-AF65-F5344CB8AC3E}">
        <p14:creationId xmlns:p14="http://schemas.microsoft.com/office/powerpoint/2010/main" val="414327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119508"/>
            <a:ext cx="11087100" cy="658821"/>
          </a:xfrm>
        </p:spPr>
        <p:txBody>
          <a:bodyPr>
            <a:noAutofit/>
          </a:bodyPr>
          <a:lstStyle/>
          <a:p>
            <a:r>
              <a:rPr lang="en-US" sz="4800" dirty="0"/>
              <a:t>Customers without email and phone no.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9465B-CCA2-6C68-2083-48B463856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62" y="897827"/>
            <a:ext cx="5468658" cy="2357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9E5C47-9017-7EAF-AEDE-DED547E24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993" y="3902528"/>
            <a:ext cx="5060086" cy="23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A8AC4A-58B2-50D7-2847-DA71E4A0E57A}"/>
              </a:ext>
            </a:extLst>
          </p:cNvPr>
          <p:cNvSpPr txBox="1"/>
          <p:nvPr/>
        </p:nvSpPr>
        <p:spPr>
          <a:xfrm>
            <a:off x="7293429" y="1213674"/>
            <a:ext cx="4109357" cy="101566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Analysis</a:t>
            </a:r>
          </a:p>
          <a:p>
            <a:pPr algn="ctr"/>
            <a:r>
              <a:rPr lang="en-I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20.4% of the customers are without email Id of total customers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DA1CE-393B-03B2-7D6A-8ABEAAA75DED}"/>
              </a:ext>
            </a:extLst>
          </p:cNvPr>
          <p:cNvSpPr txBox="1"/>
          <p:nvPr/>
        </p:nvSpPr>
        <p:spPr>
          <a:xfrm>
            <a:off x="685800" y="4767860"/>
            <a:ext cx="3815443" cy="101566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Analysis</a:t>
            </a:r>
          </a:p>
          <a:p>
            <a:pPr algn="ctr"/>
            <a:r>
              <a:rPr lang="en-IN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Customers without phone number consist of 13% of total customers.</a:t>
            </a:r>
          </a:p>
        </p:txBody>
      </p:sp>
    </p:spTree>
    <p:extLst>
      <p:ext uri="{BB962C8B-B14F-4D97-AF65-F5344CB8AC3E}">
        <p14:creationId xmlns:p14="http://schemas.microsoft.com/office/powerpoint/2010/main" val="40508919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{6891E946-CEF9-487A-8822-BDB7CF2EC1E1}tf12214701_win32</Template>
  <TotalTime>1368</TotalTime>
  <Words>193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Goudy Old Style</vt:lpstr>
      <vt:lpstr>Wingdings 2</vt:lpstr>
      <vt:lpstr>SlateVTI</vt:lpstr>
      <vt:lpstr>Coffee Beans Sales Project</vt:lpstr>
      <vt:lpstr>Database Schema</vt:lpstr>
      <vt:lpstr>Primary key insertion</vt:lpstr>
      <vt:lpstr>Change Orders Schema</vt:lpstr>
      <vt:lpstr>Table Schemas</vt:lpstr>
      <vt:lpstr>Customer Table</vt:lpstr>
      <vt:lpstr>Fill empty values in customer table</vt:lpstr>
      <vt:lpstr>Total customers based on city and Country</vt:lpstr>
      <vt:lpstr>Customers without email and phone no.</vt:lpstr>
      <vt:lpstr>Total Stock of every Coffee Type</vt:lpstr>
      <vt:lpstr>Coffee Price Breakdown by Type with Percent Contribution</vt:lpstr>
      <vt:lpstr>Yearly Order Distribution with Total Orders and Contribution Percentage</vt:lpstr>
      <vt:lpstr>Top 5 Most Active Customers with Contact Details</vt:lpstr>
      <vt:lpstr>Top 5 Frequently ordered products with Details and Size</vt:lpstr>
      <vt:lpstr>Coffee Beans Sales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Biswas</dc:creator>
  <cp:lastModifiedBy>Abhishek Biswas</cp:lastModifiedBy>
  <cp:revision>1</cp:revision>
  <dcterms:created xsi:type="dcterms:W3CDTF">2024-09-30T08:30:37Z</dcterms:created>
  <dcterms:modified xsi:type="dcterms:W3CDTF">2024-10-01T14:32:56Z</dcterms:modified>
</cp:coreProperties>
</file>