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16F306-6C00-40F4-8695-7111ED6A3C2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449C03D-19C1-43B2-AE08-17283812575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19422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F306-6C00-40F4-8695-7111ED6A3C2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C03D-19C1-43B2-AE08-17283812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F306-6C00-40F4-8695-7111ED6A3C2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C03D-19C1-43B2-AE08-17283812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8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F306-6C00-40F4-8695-7111ED6A3C2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C03D-19C1-43B2-AE08-17283812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6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16F306-6C00-40F4-8695-7111ED6A3C2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49C03D-19C1-43B2-AE08-17283812575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1902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F306-6C00-40F4-8695-7111ED6A3C2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C03D-19C1-43B2-AE08-17283812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1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F306-6C00-40F4-8695-7111ED6A3C2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C03D-19C1-43B2-AE08-17283812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9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F306-6C00-40F4-8695-7111ED6A3C2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C03D-19C1-43B2-AE08-17283812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1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F306-6C00-40F4-8695-7111ED6A3C2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C03D-19C1-43B2-AE08-17283812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83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16F306-6C00-40F4-8695-7111ED6A3C2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49C03D-19C1-43B2-AE08-1728381257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9094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16F306-6C00-40F4-8695-7111ED6A3C2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49C03D-19C1-43B2-AE08-1728381257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095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B16F306-6C00-40F4-8695-7111ED6A3C2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449C03D-19C1-43B2-AE08-1728381257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216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117393" cy="1230791"/>
          </a:xfrm>
        </p:spPr>
        <p:txBody>
          <a:bodyPr/>
          <a:lstStyle/>
          <a:p>
            <a:r>
              <a:rPr lang="en-US" sz="6000" b="1" dirty="0" smtClean="0">
                <a:latin typeface="Agency FB" panose="020B0503020202020204" pitchFamily="34" charset="0"/>
              </a:rPr>
              <a:t>MACHINE LEARNING</a:t>
            </a:r>
            <a:endParaRPr lang="en-US" sz="6000" b="1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8702" y="3887268"/>
            <a:ext cx="7354975" cy="228061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CH ABHISHEK - PES1201700194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MAHESH  H A – PES1201701667 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RAKESH DEVANI – PES1201701602</a:t>
            </a:r>
          </a:p>
          <a:p>
            <a:endParaRPr lang="en-US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42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6185"/>
          </a:xfrm>
        </p:spPr>
        <p:txBody>
          <a:bodyPr/>
          <a:lstStyle/>
          <a:p>
            <a:r>
              <a:rPr lang="en-US" dirty="0" smtClean="0">
                <a:latin typeface="Agency FB" panose="020B0503020202020204" pitchFamily="34" charset="0"/>
              </a:rPr>
              <a:t>PROBLEM STATEMENT: 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7645"/>
            <a:ext cx="9601200" cy="490843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Predicting the type of breast cancer i.e. Malignant or Benign based on the characteristics of diseased cell as provided in the dataset.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Class distribution as given in the dataset is,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Malignant tumors [ 34.5% 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Benign tumors [ 65.5% ]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the above info, we try to classify the data such that we will be able to predict the breast cancer is malignant or benign.</a:t>
            </a:r>
          </a:p>
          <a:p>
            <a:pPr marL="0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5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279" y="677174"/>
            <a:ext cx="9601200" cy="763438"/>
          </a:xfrm>
        </p:spPr>
        <p:txBody>
          <a:bodyPr/>
          <a:lstStyle/>
          <a:p>
            <a:r>
              <a:rPr lang="en-US" dirty="0" smtClean="0">
                <a:latin typeface="Agency FB" panose="020B0503020202020204" pitchFamily="34" charset="0"/>
              </a:rPr>
              <a:t>K-NEAREST NEIGHBOURS [ KNN ]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279" y="1630391"/>
            <a:ext cx="10032521" cy="512409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KNN is a simple, lazy learning, easy to implement supervised ML algorithm which solves both classification and regression problems.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Here, when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prediction is required, the k-most similar records to a new record from the training dataset are then located. From these neighbors, a summarized prediction is made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Steps for implementation are,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Calculate Euclidean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Get 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earest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neighbours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Make predictions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48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279" y="1975449"/>
            <a:ext cx="9885872" cy="359721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is a supervised classification &amp; a predictive analysis algorithm based on the concept of probabilities.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Here, the main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difference from linear regression is that the output value being modeled is a binary values (0 or 1) rather than a numeric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value.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uses a sigmoid function to map predicted values to probabilities.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40279" y="866955"/>
            <a:ext cx="9601200" cy="763438"/>
          </a:xfrm>
        </p:spPr>
        <p:txBody>
          <a:bodyPr/>
          <a:lstStyle/>
          <a:p>
            <a:r>
              <a:rPr lang="en-US" dirty="0" smtClean="0">
                <a:latin typeface="Agency FB" panose="020B0503020202020204" pitchFamily="34" charset="0"/>
              </a:rPr>
              <a:t>LOGISTIC REGRESSION [ LR ]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4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13" y="1889185"/>
            <a:ext cx="9825487" cy="397821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F score, also called the F1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score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a measure of a test’s accuracy. 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defined as the weighted harmonic mean of the test’s precision and recall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provides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more realistic measure of a test’s performance by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considering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both precision and recall.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7313" y="892834"/>
            <a:ext cx="9601200" cy="763438"/>
          </a:xfrm>
        </p:spPr>
        <p:txBody>
          <a:bodyPr/>
          <a:lstStyle/>
          <a:p>
            <a:r>
              <a:rPr lang="en-US" dirty="0" smtClean="0">
                <a:latin typeface="Agency FB" panose="020B0503020202020204" pitchFamily="34" charset="0"/>
              </a:rPr>
              <a:t>F – SCORES : 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9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68" y="1813392"/>
            <a:ext cx="5081158" cy="3785462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0279" y="677174"/>
            <a:ext cx="9601200" cy="763438"/>
          </a:xfrm>
        </p:spPr>
        <p:txBody>
          <a:bodyPr/>
          <a:lstStyle/>
          <a:p>
            <a:r>
              <a:rPr lang="en-US" dirty="0" smtClean="0">
                <a:latin typeface="Agency FB" panose="020B0503020202020204" pitchFamily="34" charset="0"/>
              </a:rPr>
              <a:t>PERFORMANCE GRAPHS</a:t>
            </a:r>
            <a:endParaRPr lang="en-US" dirty="0"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546" y="1813392"/>
            <a:ext cx="5081158" cy="378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2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6929" y="2173856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observed that KNN takes longer duration when compared to logistic regression [ LR ].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But, the accuracy of both KNN and logistic regression were almost the same.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6929" y="1039484"/>
            <a:ext cx="9601200" cy="772064"/>
          </a:xfrm>
        </p:spPr>
        <p:txBody>
          <a:bodyPr/>
          <a:lstStyle/>
          <a:p>
            <a:r>
              <a:rPr lang="en-US" dirty="0" smtClean="0">
                <a:latin typeface="Agency FB" panose="020B0503020202020204" pitchFamily="34" charset="0"/>
              </a:rPr>
              <a:t>CONCLUSION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4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162" y="2553418"/>
            <a:ext cx="4856672" cy="1423359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Agency FB" panose="020B0503020202020204" pitchFamily="34" charset="0"/>
              </a:rPr>
              <a:t>THANK  YOU</a:t>
            </a:r>
            <a:endParaRPr lang="en-US" sz="8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57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104</TotalTime>
  <Words>317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Agency FB</vt:lpstr>
      <vt:lpstr>Arial</vt:lpstr>
      <vt:lpstr>Calibri</vt:lpstr>
      <vt:lpstr>Franklin Gothic Book</vt:lpstr>
      <vt:lpstr>Crop</vt:lpstr>
      <vt:lpstr>MACHINE LEARNING</vt:lpstr>
      <vt:lpstr>PROBLEM STATEMENT: </vt:lpstr>
      <vt:lpstr>K-NEAREST NEIGHBOURS [ KNN ]</vt:lpstr>
      <vt:lpstr>LOGISTIC REGRESSION [ LR ]</vt:lpstr>
      <vt:lpstr>F – SCORES : </vt:lpstr>
      <vt:lpstr>PERFORMANCE GRAPHS</vt:lpstr>
      <vt:lpstr>CONCLUSION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Mahesh babu</dc:creator>
  <cp:lastModifiedBy>Mahesh babu</cp:lastModifiedBy>
  <cp:revision>10</cp:revision>
  <dcterms:created xsi:type="dcterms:W3CDTF">2019-11-25T16:56:21Z</dcterms:created>
  <dcterms:modified xsi:type="dcterms:W3CDTF">2019-11-25T18:41:13Z</dcterms:modified>
</cp:coreProperties>
</file>