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10A7B-58C6-4C7F-9945-DC8802C48C33}" v="48" dt="2022-06-10T08:34:10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FUTUREPACK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E-Commerce Website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0591AA65-5B46-DCB9-585E-268377F77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438" y="1642813"/>
            <a:ext cx="491490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C7462-9BD3-41A0-8AF4-87C79B2432F2}"/>
              </a:ext>
            </a:extLst>
          </p:cNvPr>
          <p:cNvSpPr txBox="1"/>
          <p:nvPr/>
        </p:nvSpPr>
        <p:spPr>
          <a:xfrm>
            <a:off x="3984978" y="857955"/>
            <a:ext cx="432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FUTUREPACK E-COMMERCE WEBSITE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CA3A64D-0350-14C9-76F8-6ED7706C6FF6}"/>
              </a:ext>
            </a:extLst>
          </p:cNvPr>
          <p:cNvSpPr/>
          <p:nvPr/>
        </p:nvSpPr>
        <p:spPr>
          <a:xfrm>
            <a:off x="5915378" y="1227287"/>
            <a:ext cx="293511" cy="793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3FF83-BDFB-DFD9-8262-5E983014A51A}"/>
              </a:ext>
            </a:extLst>
          </p:cNvPr>
          <p:cNvSpPr txBox="1"/>
          <p:nvPr/>
        </p:nvSpPr>
        <p:spPr>
          <a:xfrm>
            <a:off x="9121422" y="1095022"/>
            <a:ext cx="170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DF6A0-C205-815F-B115-5C310FD465DD}"/>
              </a:ext>
            </a:extLst>
          </p:cNvPr>
          <p:cNvSpPr txBox="1"/>
          <p:nvPr/>
        </p:nvSpPr>
        <p:spPr>
          <a:xfrm>
            <a:off x="9245600" y="20207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CD3DC-28DB-14E9-4143-21BBBFF98C2D}"/>
              </a:ext>
            </a:extLst>
          </p:cNvPr>
          <p:cNvSpPr txBox="1"/>
          <p:nvPr/>
        </p:nvSpPr>
        <p:spPr>
          <a:xfrm>
            <a:off x="5486400" y="2205377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050664A-7321-F9A2-2EF0-DCF6417908C0}"/>
              </a:ext>
            </a:extLst>
          </p:cNvPr>
          <p:cNvSpPr/>
          <p:nvPr/>
        </p:nvSpPr>
        <p:spPr>
          <a:xfrm>
            <a:off x="5813778" y="2698044"/>
            <a:ext cx="282222" cy="643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7B7CE-5283-FD75-810D-98776F99FC05}"/>
              </a:ext>
            </a:extLst>
          </p:cNvPr>
          <p:cNvSpPr txBox="1"/>
          <p:nvPr/>
        </p:nvSpPr>
        <p:spPr>
          <a:xfrm>
            <a:off x="1275644" y="3736622"/>
            <a:ext cx="16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Logo</a:t>
            </a:r>
            <a:r>
              <a:rPr lang="en-IN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6181AE-96AB-B9F9-C052-55B0D83E9E63}"/>
              </a:ext>
            </a:extLst>
          </p:cNvPr>
          <p:cNvSpPr txBox="1"/>
          <p:nvPr/>
        </p:nvSpPr>
        <p:spPr>
          <a:xfrm>
            <a:off x="2788356" y="3826933"/>
            <a:ext cx="16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Motive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CB4BD-F34A-F837-50F7-393D6ABFCD07}"/>
              </a:ext>
            </a:extLst>
          </p:cNvPr>
          <p:cNvSpPr txBox="1"/>
          <p:nvPr/>
        </p:nvSpPr>
        <p:spPr>
          <a:xfrm>
            <a:off x="4470401" y="3921288"/>
            <a:ext cx="11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offers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A2F83-34DA-7B5D-0A04-BD31076FBD90}"/>
              </a:ext>
            </a:extLst>
          </p:cNvPr>
          <p:cNvSpPr txBox="1"/>
          <p:nvPr/>
        </p:nvSpPr>
        <p:spPr>
          <a:xfrm>
            <a:off x="5915378" y="3921288"/>
            <a:ext cx="124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Top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Brands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05DC8-F64F-3AC1-564C-E6AB4ACE78F4}"/>
              </a:ext>
            </a:extLst>
          </p:cNvPr>
          <p:cNvSpPr txBox="1"/>
          <p:nvPr/>
        </p:nvSpPr>
        <p:spPr>
          <a:xfrm>
            <a:off x="7958667" y="3888181"/>
            <a:ext cx="158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Featured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8C726-C2B2-44F8-4C6E-EF211ED84812}"/>
              </a:ext>
            </a:extLst>
          </p:cNvPr>
          <p:cNvSpPr txBox="1"/>
          <p:nvPr/>
        </p:nvSpPr>
        <p:spPr>
          <a:xfrm>
            <a:off x="9437511" y="3826933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Terms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924577-08C9-E720-7936-8424127D826E}"/>
              </a:ext>
            </a:extLst>
          </p:cNvPr>
          <p:cNvSpPr txBox="1"/>
          <p:nvPr/>
        </p:nvSpPr>
        <p:spPr>
          <a:xfrm>
            <a:off x="739422" y="4802664"/>
            <a:ext cx="275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</a:t>
            </a:r>
            <a:r>
              <a:rPr lang="en-IN" b="1" dirty="0">
                <a:solidFill>
                  <a:srgbClr val="FFC000"/>
                </a:solidFill>
              </a:rPr>
              <a:t>LIST OF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5F0A5D-7344-C024-3882-F229F60B7E9C}"/>
              </a:ext>
            </a:extLst>
          </p:cNvPr>
          <p:cNvSpPr txBox="1"/>
          <p:nvPr/>
        </p:nvSpPr>
        <p:spPr>
          <a:xfrm>
            <a:off x="4583289" y="498733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7B3C62-8448-4DCB-8B8B-C6DA82845DBD}"/>
              </a:ext>
            </a:extLst>
          </p:cNvPr>
          <p:cNvSpPr txBox="1"/>
          <p:nvPr/>
        </p:nvSpPr>
        <p:spPr>
          <a:xfrm>
            <a:off x="4470401" y="5513443"/>
            <a:ext cx="119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3B5C6-AC4E-BC83-2BD2-9EEEAE5EE351}"/>
              </a:ext>
            </a:extLst>
          </p:cNvPr>
          <p:cNvSpPr txBox="1"/>
          <p:nvPr/>
        </p:nvSpPr>
        <p:spPr>
          <a:xfrm>
            <a:off x="6033911" y="4900894"/>
            <a:ext cx="107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A9A6C-8637-850C-6B7D-C6F309C21B23}"/>
              </a:ext>
            </a:extLst>
          </p:cNvPr>
          <p:cNvSpPr txBox="1"/>
          <p:nvPr/>
        </p:nvSpPr>
        <p:spPr>
          <a:xfrm>
            <a:off x="6022622" y="5527933"/>
            <a:ext cx="107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72BA22-FD4A-6FDB-9B81-66508FDB8B2F}"/>
              </a:ext>
            </a:extLst>
          </p:cNvPr>
          <p:cNvSpPr txBox="1"/>
          <p:nvPr/>
        </p:nvSpPr>
        <p:spPr>
          <a:xfrm>
            <a:off x="7597423" y="4881055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Singup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3DD456-389E-6472-EDDF-60403C224033}"/>
              </a:ext>
            </a:extLst>
          </p:cNvPr>
          <p:cNvSpPr txBox="1"/>
          <p:nvPr/>
        </p:nvSpPr>
        <p:spPr>
          <a:xfrm>
            <a:off x="7580489" y="5535599"/>
            <a:ext cx="118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0741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3F2A19-89C1-2E27-D822-29B6D9B31A48}"/>
              </a:ext>
            </a:extLst>
          </p:cNvPr>
          <p:cNvSpPr txBox="1"/>
          <p:nvPr/>
        </p:nvSpPr>
        <p:spPr>
          <a:xfrm>
            <a:off x="4481689" y="1016000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4E93C3D-FE66-2EA1-C0EA-A0012FB93C6E}"/>
              </a:ext>
            </a:extLst>
          </p:cNvPr>
          <p:cNvSpPr/>
          <p:nvPr/>
        </p:nvSpPr>
        <p:spPr>
          <a:xfrm>
            <a:off x="5159022" y="1535289"/>
            <a:ext cx="191911" cy="496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98BFA-3A3C-930F-316E-098137B0EB8B}"/>
              </a:ext>
            </a:extLst>
          </p:cNvPr>
          <p:cNvSpPr txBox="1"/>
          <p:nvPr/>
        </p:nvSpPr>
        <p:spPr>
          <a:xfrm>
            <a:off x="4628444" y="2181957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Products Page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6172F80-DE0B-FD79-EE9D-6D38C2177349}"/>
              </a:ext>
            </a:extLst>
          </p:cNvPr>
          <p:cNvSpPr/>
          <p:nvPr/>
        </p:nvSpPr>
        <p:spPr>
          <a:xfrm>
            <a:off x="5159022" y="2641600"/>
            <a:ext cx="191911" cy="496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1B312-A3AB-7271-9FD8-F7D205724C2D}"/>
              </a:ext>
            </a:extLst>
          </p:cNvPr>
          <p:cNvSpPr txBox="1"/>
          <p:nvPr/>
        </p:nvSpPr>
        <p:spPr>
          <a:xfrm>
            <a:off x="1998133" y="3429000"/>
            <a:ext cx="17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25B9F-D37A-A149-FF5E-870231DDD18B}"/>
              </a:ext>
            </a:extLst>
          </p:cNvPr>
          <p:cNvSpPr txBox="1"/>
          <p:nvPr/>
        </p:nvSpPr>
        <p:spPr>
          <a:xfrm>
            <a:off x="3702756" y="3556000"/>
            <a:ext cx="195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Product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D370-DB09-2EFA-AFFA-1EE82E515285}"/>
              </a:ext>
            </a:extLst>
          </p:cNvPr>
          <p:cNvSpPr txBox="1"/>
          <p:nvPr/>
        </p:nvSpPr>
        <p:spPr>
          <a:xfrm>
            <a:off x="5847644" y="3613666"/>
            <a:ext cx="124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78FA1-4B46-D688-3759-33D1AAADE9F5}"/>
              </a:ext>
            </a:extLst>
          </p:cNvPr>
          <p:cNvSpPr txBox="1"/>
          <p:nvPr/>
        </p:nvSpPr>
        <p:spPr>
          <a:xfrm>
            <a:off x="6999111" y="3613666"/>
            <a:ext cx="103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Filters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5467B-7D26-EDA6-A24B-0080F724D69F}"/>
              </a:ext>
            </a:extLst>
          </p:cNvPr>
          <p:cNvSpPr txBox="1"/>
          <p:nvPr/>
        </p:nvSpPr>
        <p:spPr>
          <a:xfrm>
            <a:off x="8240889" y="3429000"/>
            <a:ext cx="137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Rating of product</a:t>
            </a:r>
          </a:p>
        </p:txBody>
      </p:sp>
    </p:spTree>
    <p:extLst>
      <p:ext uri="{BB962C8B-B14F-4D97-AF65-F5344CB8AC3E}">
        <p14:creationId xmlns:p14="http://schemas.microsoft.com/office/powerpoint/2010/main" val="29465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E9B90-86D0-5DEC-7A1D-8658E0C45949}"/>
              </a:ext>
            </a:extLst>
          </p:cNvPr>
          <p:cNvSpPr txBox="1"/>
          <p:nvPr/>
        </p:nvSpPr>
        <p:spPr>
          <a:xfrm>
            <a:off x="4684889" y="801511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page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1947B52-6EE0-805F-DBB6-7CBDF1C11598}"/>
              </a:ext>
            </a:extLst>
          </p:cNvPr>
          <p:cNvSpPr/>
          <p:nvPr/>
        </p:nvSpPr>
        <p:spPr>
          <a:xfrm>
            <a:off x="5271911" y="1264356"/>
            <a:ext cx="237067" cy="575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FFDC0-477F-E5EA-5683-5F8F09E022CD}"/>
              </a:ext>
            </a:extLst>
          </p:cNvPr>
          <p:cNvSpPr txBox="1"/>
          <p:nvPr/>
        </p:nvSpPr>
        <p:spPr>
          <a:xfrm>
            <a:off x="4684889" y="2156178"/>
            <a:ext cx="174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Details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129BA01-8DA2-3E4F-D7CA-EE6781EB1FA3}"/>
              </a:ext>
            </a:extLst>
          </p:cNvPr>
          <p:cNvSpPr/>
          <p:nvPr/>
        </p:nvSpPr>
        <p:spPr>
          <a:xfrm>
            <a:off x="5418667" y="2652889"/>
            <a:ext cx="237067" cy="462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1025-CD6A-FD07-6BAE-24D30E08F464}"/>
              </a:ext>
            </a:extLst>
          </p:cNvPr>
          <p:cNvSpPr txBox="1"/>
          <p:nvPr/>
        </p:nvSpPr>
        <p:spPr>
          <a:xfrm>
            <a:off x="1930400" y="3589867"/>
            <a:ext cx="104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Product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EC7BA-A7B9-403D-2780-FF0E47CB672F}"/>
              </a:ext>
            </a:extLst>
          </p:cNvPr>
          <p:cNvSpPr txBox="1"/>
          <p:nvPr/>
        </p:nvSpPr>
        <p:spPr>
          <a:xfrm>
            <a:off x="3635022" y="3747911"/>
            <a:ext cx="117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ABD37-983C-1F10-C336-79712F65377A}"/>
              </a:ext>
            </a:extLst>
          </p:cNvPr>
          <p:cNvSpPr txBox="1"/>
          <p:nvPr/>
        </p:nvSpPr>
        <p:spPr>
          <a:xfrm>
            <a:off x="5271911" y="3860800"/>
            <a:ext cx="150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Product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B0812-CCC2-B029-6D11-10DFFBB3F76D}"/>
              </a:ext>
            </a:extLst>
          </p:cNvPr>
          <p:cNvSpPr txBox="1"/>
          <p:nvPr/>
        </p:nvSpPr>
        <p:spPr>
          <a:xfrm>
            <a:off x="7191022" y="3860800"/>
            <a:ext cx="138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Related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F4A27-A2A7-F3B2-5591-400B8F7F892D}"/>
              </a:ext>
            </a:extLst>
          </p:cNvPr>
          <p:cNvSpPr txBox="1"/>
          <p:nvPr/>
        </p:nvSpPr>
        <p:spPr>
          <a:xfrm>
            <a:off x="9064977" y="3589867"/>
            <a:ext cx="158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Add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to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cart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88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061D0-0AD6-37A2-DEC0-EE6BB3AE07FF}"/>
              </a:ext>
            </a:extLst>
          </p:cNvPr>
          <p:cNvSpPr txBox="1"/>
          <p:nvPr/>
        </p:nvSpPr>
        <p:spPr>
          <a:xfrm>
            <a:off x="5147733" y="903111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8D3EE8-E2B0-D149-9F08-6CFCF36477D2}"/>
              </a:ext>
            </a:extLst>
          </p:cNvPr>
          <p:cNvSpPr/>
          <p:nvPr/>
        </p:nvSpPr>
        <p:spPr>
          <a:xfrm>
            <a:off x="5260622" y="1501421"/>
            <a:ext cx="349956" cy="824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FB40B-5284-78A6-8506-3FAB2FE43C15}"/>
              </a:ext>
            </a:extLst>
          </p:cNvPr>
          <p:cNvSpPr txBox="1"/>
          <p:nvPr/>
        </p:nvSpPr>
        <p:spPr>
          <a:xfrm>
            <a:off x="3984978" y="2765778"/>
            <a:ext cx="3465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About our E commerce website and available  brands for Gadgets </a:t>
            </a:r>
          </a:p>
        </p:txBody>
      </p:sp>
    </p:spTree>
    <p:extLst>
      <p:ext uri="{BB962C8B-B14F-4D97-AF65-F5344CB8AC3E}">
        <p14:creationId xmlns:p14="http://schemas.microsoft.com/office/powerpoint/2010/main" val="221272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8BBC62-2030-64F2-1ABC-52098795C740}"/>
              </a:ext>
            </a:extLst>
          </p:cNvPr>
          <p:cNvSpPr txBox="1"/>
          <p:nvPr/>
        </p:nvSpPr>
        <p:spPr>
          <a:xfrm>
            <a:off x="4955822" y="914400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SIGNUP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6622C8B-BDA9-557D-F3D9-7B7890E6F2E1}"/>
              </a:ext>
            </a:extLst>
          </p:cNvPr>
          <p:cNvSpPr/>
          <p:nvPr/>
        </p:nvSpPr>
        <p:spPr>
          <a:xfrm>
            <a:off x="5159022" y="1467556"/>
            <a:ext cx="21448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1F257-A5BC-C4A0-FB7A-3AC31CEC0B31}"/>
              </a:ext>
            </a:extLst>
          </p:cNvPr>
          <p:cNvSpPr txBox="1"/>
          <p:nvPr/>
        </p:nvSpPr>
        <p:spPr>
          <a:xfrm>
            <a:off x="4955822" y="2144889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70A539F-4336-762B-E9C4-CFE22377C6DB}"/>
              </a:ext>
            </a:extLst>
          </p:cNvPr>
          <p:cNvSpPr/>
          <p:nvPr/>
        </p:nvSpPr>
        <p:spPr>
          <a:xfrm>
            <a:off x="5633156" y="1467556"/>
            <a:ext cx="214489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23E8C9-0738-CD79-3DAE-764C9A18E6F2}"/>
              </a:ext>
            </a:extLst>
          </p:cNvPr>
          <p:cNvSpPr/>
          <p:nvPr/>
        </p:nvSpPr>
        <p:spPr>
          <a:xfrm>
            <a:off x="6445956" y="1106311"/>
            <a:ext cx="835377" cy="177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6606B-4EBC-957F-CA02-557A4FB8B73C}"/>
              </a:ext>
            </a:extLst>
          </p:cNvPr>
          <p:cNvSpPr txBox="1"/>
          <p:nvPr/>
        </p:nvSpPr>
        <p:spPr>
          <a:xfrm>
            <a:off x="8159474" y="822067"/>
            <a:ext cx="2478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If User visited the website first time needs to signup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07481EC-9EC2-B785-294E-15FFFC19FD78}"/>
              </a:ext>
            </a:extLst>
          </p:cNvPr>
          <p:cNvSpPr/>
          <p:nvPr/>
        </p:nvSpPr>
        <p:spPr>
          <a:xfrm>
            <a:off x="3869635" y="2252870"/>
            <a:ext cx="925689" cy="1325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AC28E-548E-FD94-9286-C42C4FCD51BC}"/>
              </a:ext>
            </a:extLst>
          </p:cNvPr>
          <p:cNvSpPr txBox="1"/>
          <p:nvPr/>
        </p:nvSpPr>
        <p:spPr>
          <a:xfrm>
            <a:off x="1590261" y="2144889"/>
            <a:ext cx="1696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If user already having account then he/she can login and visit the website</a:t>
            </a:r>
          </a:p>
        </p:txBody>
      </p:sp>
    </p:spTree>
    <p:extLst>
      <p:ext uri="{BB962C8B-B14F-4D97-AF65-F5344CB8AC3E}">
        <p14:creationId xmlns:p14="http://schemas.microsoft.com/office/powerpoint/2010/main" val="282540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BBB9E-006C-36A0-018A-7CCE881E50B7}"/>
              </a:ext>
            </a:extLst>
          </p:cNvPr>
          <p:cNvSpPr txBox="1"/>
          <p:nvPr/>
        </p:nvSpPr>
        <p:spPr>
          <a:xfrm>
            <a:off x="4731026" y="808383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LOGOUT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5B53E-B448-E699-4102-D26C80952AEB}"/>
              </a:ext>
            </a:extLst>
          </p:cNvPr>
          <p:cNvSpPr txBox="1"/>
          <p:nvPr/>
        </p:nvSpPr>
        <p:spPr>
          <a:xfrm>
            <a:off x="8507896" y="901148"/>
            <a:ext cx="184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logout their accounts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92429-438C-B21E-4A87-7CD887BC9010}"/>
              </a:ext>
            </a:extLst>
          </p:cNvPr>
          <p:cNvSpPr txBox="1"/>
          <p:nvPr/>
        </p:nvSpPr>
        <p:spPr>
          <a:xfrm>
            <a:off x="2782957" y="2252870"/>
            <a:ext cx="16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Going back to home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8E5E3-9E85-9394-3165-A8F8F241EB62}"/>
              </a:ext>
            </a:extLst>
          </p:cNvPr>
          <p:cNvSpPr txBox="1"/>
          <p:nvPr/>
        </p:nvSpPr>
        <p:spPr>
          <a:xfrm>
            <a:off x="5274365" y="2252870"/>
            <a:ext cx="124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Thanking for visiting our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6EE55-2299-8EC4-F749-39653F607617}"/>
              </a:ext>
            </a:extLst>
          </p:cNvPr>
          <p:cNvSpPr txBox="1"/>
          <p:nvPr/>
        </p:nvSpPr>
        <p:spPr>
          <a:xfrm>
            <a:off x="7341705" y="2529869"/>
            <a:ext cx="124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ECC00-2496-E4B6-D21E-487D5BBCC37F}"/>
              </a:ext>
            </a:extLst>
          </p:cNvPr>
          <p:cNvSpPr txBox="1"/>
          <p:nvPr/>
        </p:nvSpPr>
        <p:spPr>
          <a:xfrm>
            <a:off x="7513983" y="4055165"/>
            <a:ext cx="184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Thanks for contacting us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A9D2AFB-AC04-45F3-489E-9A09B84A3726}"/>
              </a:ext>
            </a:extLst>
          </p:cNvPr>
          <p:cNvSpPr/>
          <p:nvPr/>
        </p:nvSpPr>
        <p:spPr>
          <a:xfrm>
            <a:off x="5764696" y="1351722"/>
            <a:ext cx="53008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E3714-06CC-DEBD-ACE4-F11AA46F9D39}"/>
              </a:ext>
            </a:extLst>
          </p:cNvPr>
          <p:cNvCxnSpPr/>
          <p:nvPr/>
        </p:nvCxnSpPr>
        <p:spPr>
          <a:xfrm>
            <a:off x="6294783" y="1351722"/>
            <a:ext cx="1311965" cy="90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4A44B5-9528-0EDF-CE9F-8B0DB97E88F0}"/>
              </a:ext>
            </a:extLst>
          </p:cNvPr>
          <p:cNvCxnSpPr/>
          <p:nvPr/>
        </p:nvCxnSpPr>
        <p:spPr>
          <a:xfrm flipV="1">
            <a:off x="3684105" y="1329540"/>
            <a:ext cx="1179443" cy="55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316522-1DA6-2266-D9A2-6A27585FD78A}"/>
              </a:ext>
            </a:extLst>
          </p:cNvPr>
          <p:cNvCxnSpPr/>
          <p:nvPr/>
        </p:nvCxnSpPr>
        <p:spPr>
          <a:xfrm>
            <a:off x="7871791" y="3176200"/>
            <a:ext cx="185531" cy="64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7D0A357-1A6D-F22D-8190-267D7113EB24}"/>
              </a:ext>
            </a:extLst>
          </p:cNvPr>
          <p:cNvSpPr/>
          <p:nvPr/>
        </p:nvSpPr>
        <p:spPr>
          <a:xfrm>
            <a:off x="6970643" y="1177715"/>
            <a:ext cx="1179443" cy="174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906342a-9c35-4ba4-946c-efa761159b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514FAD8BDF4BB0F6C13885E519CA" ma:contentTypeVersion="12" ma:contentTypeDescription="Create a new document." ma:contentTypeScope="" ma:versionID="365b2678934a17f61660865128e23034">
  <xsd:schema xmlns:xsd="http://www.w3.org/2001/XMLSchema" xmlns:xs="http://www.w3.org/2001/XMLSchema" xmlns:p="http://schemas.microsoft.com/office/2006/metadata/properties" xmlns:ns3="4eeff911-a1d1-4d94-b843-1ab0677e08b6" xmlns:ns4="6906342a-9c35-4ba4-946c-efa761159b02" targetNamespace="http://schemas.microsoft.com/office/2006/metadata/properties" ma:root="true" ma:fieldsID="31a912cb2414529a5cc5391529a991c4" ns3:_="" ns4:_="">
    <xsd:import namespace="4eeff911-a1d1-4d94-b843-1ab0677e08b6"/>
    <xsd:import namespace="6906342a-9c35-4ba4-946c-efa761159b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ff911-a1d1-4d94-b843-1ab0677e08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6342a-9c35-4ba4-946c-efa761159b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infopath/2007/PartnerControls"/>
    <ds:schemaRef ds:uri="http://schemas.microsoft.com/office/2006/documentManagement/types"/>
    <ds:schemaRef ds:uri="4eeff911-a1d1-4d94-b843-1ab0677e08b6"/>
    <ds:schemaRef ds:uri="6906342a-9c35-4ba4-946c-efa761159b02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9448FA-67B4-46BB-884C-678AA7C43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eff911-a1d1-4d94-b843-1ab0677e08b6"/>
    <ds:schemaRef ds:uri="6906342a-9c35-4ba4-946c-efa761159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{593DD35A-6D2D-4648-B940-1234C8809CD6}tf55705232_win32</Template>
  <TotalTime>52</TotalTime>
  <Words>115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FUTUREPACK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FUTUREPACK</dc:title>
  <dc:creator>Gannavarapu Lakshmi Prasanna</dc:creator>
  <cp:lastModifiedBy>Gannavarapu Lakshmi Prasanna</cp:lastModifiedBy>
  <cp:revision>3</cp:revision>
  <dcterms:created xsi:type="dcterms:W3CDTF">2022-06-10T07:51:01Z</dcterms:created>
  <dcterms:modified xsi:type="dcterms:W3CDTF">2022-06-10T08:45:33Z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0x01010032F5514FAD8BDF4BB0F6C13885E519CA</vt:lpwstr>
  </property>
</Properties>
</file>