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64" r:id="rId4"/>
    <p:sldId id="270" r:id="rId5"/>
    <p:sldId id="262" r:id="rId6"/>
    <p:sldId id="263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69696"/>
    <a:srgbClr val="C4C4C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63" autoAdjust="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2328" y="53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000A3-4C95-49EF-A962-AED02D28B7D6}" type="datetimeFigureOut">
              <a:rPr lang="en-US" smtClean="0"/>
              <a:pPr/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1934-85F7-4802-BBE4-F150E83BA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735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8B831-7FEA-42BD-9FE7-4E0AF7EAA16D}" type="datetimeFigureOut">
              <a:rPr lang="en-US" smtClean="0"/>
              <a:pPr/>
              <a:t>11-Jan-19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4305-E84F-4750-9724-1F0B10AC15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9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4305-E84F-4750-9724-1F0B10AC153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84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A5D13-0D0A-49BF-A4EA-30A881C2827D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A15FF-7224-4356-90A2-AC8D3323A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257800" y="1246257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Krunal</a:t>
            </a:r>
            <a:r>
              <a:rPr lang="en-US" sz="4000" dirty="0" smtClean="0"/>
              <a:t> </a:t>
            </a:r>
            <a:r>
              <a:rPr lang="en-US" sz="4000" dirty="0" err="1" smtClean="0"/>
              <a:t>Vaghela</a:t>
            </a:r>
            <a:endParaRPr lang="en-US" sz="400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2743200"/>
            <a:ext cx="3429000" cy="153752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6705600" cy="522288"/>
          </a:xfrm>
        </p:spPr>
        <p:txBody>
          <a:bodyPr lIns="45720" rIns="45720" bIns="0" anchor="b">
            <a:sp3d prstMaterial="softEdge"/>
          </a:bodyPr>
          <a:lstStyle>
            <a:lvl1pPr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1524000"/>
            <a:ext cx="6781800" cy="4495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38187"/>
            <a:ext cx="6705600" cy="530352"/>
          </a:xfrm>
        </p:spPr>
        <p:txBody>
          <a:bodyPr lIns="45720" rIns="45720"/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A994-3572-45E4-A9FD-8044DA43B017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BB0DF-85B9-4BA8-BC08-65921B50D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6629400" cy="4343399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D4AA3-5522-4789-A4BE-917CE57E5A34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3AA85-F07A-4A52-A25C-85A96A903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9200" y="274639"/>
            <a:ext cx="2057400" cy="5745162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4495800" cy="5745162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391B6-2D8A-4E15-A751-F21E1CFCC1CD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987A2-A1A9-4C1B-928B-A23B4A5B2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EFDE5-7FC8-4645-9780-AA15B71F2E83}" type="datetimeFigureOut">
              <a:rPr lang="en-US" smtClean="0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503D3-970B-47A2-8758-A0C780B8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9334" y="492195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Title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11373" y="383416"/>
            <a:ext cx="4314967" cy="106438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32694"/>
            <a:ext cx="9067800" cy="448710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315200" y="1049359"/>
            <a:ext cx="1752600" cy="322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Krunal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623722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8B154-A014-42DD-9355-D7DC39D5FC60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C37BE-709E-44BA-A4BC-1DD774130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54864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54864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2EC57-123E-4F98-9F6D-4C0B9F666F27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F6FC-E60B-48BD-B560-4F5C1B627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352800" cy="44196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600201"/>
            <a:ext cx="3200400" cy="44196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2024E-3085-455F-ACD4-40304D2FF205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5E20-ABEA-4646-9F62-47662DD3E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6294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3048000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581401" y="1535112"/>
            <a:ext cx="350519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3048000" cy="36576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81401" y="2362201"/>
            <a:ext cx="3505199" cy="36576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63CAB-077E-451B-83B3-F504864623B7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CF57-8553-4894-9805-0138695FE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A02AE-55E5-4555-88DB-922E421B6E65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6EB46-8936-4056-9390-60D3AC318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75220-C475-42B8-95C1-B548E461E0EB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04DB5-D94F-4F63-950F-8F499A1A9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1"/>
            <a:ext cx="3008313" cy="44958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3511550" cy="574675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200"/>
            </a:lvl3pPr>
            <a:lvl4pPr>
              <a:buClrTx/>
              <a:defRPr sz="20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E6B2F-560D-49F2-A9C3-DE451210EF24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0764E-4826-40EF-BC4E-F222CD9EC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AEFDE5-7FC8-4645-9780-AA15B71F2E83}" type="datetimeFigureOut">
              <a:rPr lang="en-US"/>
              <a:pPr>
                <a:defRPr/>
              </a:pPr>
              <a:t>11-Jan-19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416675"/>
            <a:ext cx="43434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239000" y="6416675"/>
            <a:ext cx="14478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B503D3-970B-47A2-8758-A0C780B8E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64" r:id="rId2"/>
    <p:sldLayoutId id="2147483854" r:id="rId3"/>
    <p:sldLayoutId id="214748386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transition>
    <p:wedg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SzPct val="65000"/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SzPct val="95000"/>
        <a:buFont typeface="Wingdings" pitchFamily="2" charset="2"/>
        <a:buChar char="§"/>
        <a:defRPr sz="2200" kern="1200">
          <a:solidFill>
            <a:schemeClr val="bg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0"/>
            <a:ext cx="5257800" cy="1537529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smtClean="0"/>
              <a:t>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337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3142783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09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636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2799883"/>
            <a:ext cx="4114800" cy="175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buFont typeface="Arial" charset="0"/>
              <a:buNone/>
            </a:pPr>
            <a:r>
              <a:rPr lang="en-IN" sz="3600" dirty="0" smtClean="0">
                <a:latin typeface="Arial Rounded MT Bold" pitchFamily="34" charset="0"/>
              </a:rPr>
              <a:t>What was the largest number?</a:t>
            </a:r>
            <a:endParaRPr lang="en-IN" sz="3600" dirty="0">
              <a:latin typeface="Arial Rounded MT Bold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19800" y="2971800"/>
            <a:ext cx="1338828" cy="92333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103</a:t>
            </a:r>
          </a:p>
        </p:txBody>
      </p:sp>
    </p:spTree>
    <p:extLst>
      <p:ext uri="{BB962C8B-B14F-4D97-AF65-F5344CB8AC3E}">
        <p14:creationId xmlns:p14="http://schemas.microsoft.com/office/powerpoint/2010/main" xmlns="" val="228711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to find the largest number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610600" cy="3429000"/>
          </a:xfrm>
        </p:spPr>
        <p:txBody>
          <a:bodyPr/>
          <a:lstStyle/>
          <a:p>
            <a:pPr marL="136525" indent="0">
              <a:lnSpc>
                <a:spcPct val="150000"/>
              </a:lnSpc>
              <a:buNone/>
            </a:pPr>
            <a:r>
              <a:rPr lang="en-IN" sz="2400" dirty="0">
                <a:latin typeface="Arial Rounded MT Bold" pitchFamily="34" charset="0"/>
              </a:rPr>
              <a:t>Step 1: Let Largest = </a:t>
            </a:r>
            <a:r>
              <a:rPr lang="en-IN" sz="2400" dirty="0" err="1" smtClean="0">
                <a:latin typeface="Arial Rounded MT Bold" pitchFamily="34" charset="0"/>
              </a:rPr>
              <a:t>first_number</a:t>
            </a:r>
            <a:endParaRPr lang="en-IN" sz="2400" dirty="0">
              <a:latin typeface="Arial Rounded MT Bold" pitchFamily="34" charset="0"/>
            </a:endParaRPr>
          </a:p>
          <a:p>
            <a:pPr marL="136525" indent="0">
              <a:lnSpc>
                <a:spcPct val="150000"/>
              </a:lnSpc>
              <a:buNone/>
            </a:pPr>
            <a:r>
              <a:rPr lang="en-IN" sz="2400" dirty="0">
                <a:latin typeface="Arial Rounded MT Bold" pitchFamily="34" charset="0"/>
              </a:rPr>
              <a:t>Step 2: For each number given to you, repeat step 3-4</a:t>
            </a:r>
          </a:p>
          <a:p>
            <a:pPr marL="136525" indent="0">
              <a:lnSpc>
                <a:spcPct val="150000"/>
              </a:lnSpc>
              <a:buNone/>
            </a:pPr>
            <a:r>
              <a:rPr lang="en-IN" sz="2400" dirty="0">
                <a:latin typeface="Arial Rounded MT Bold" pitchFamily="34" charset="0"/>
              </a:rPr>
              <a:t>Step 3: If the </a:t>
            </a:r>
            <a:r>
              <a:rPr lang="en-IN" sz="2400" dirty="0" err="1">
                <a:latin typeface="Arial Rounded MT Bold" pitchFamily="34" charset="0"/>
              </a:rPr>
              <a:t>new_number</a:t>
            </a:r>
            <a:r>
              <a:rPr lang="en-IN" sz="2400" dirty="0">
                <a:latin typeface="Arial Rounded MT Bold" pitchFamily="34" charset="0"/>
              </a:rPr>
              <a:t>&gt;Largest</a:t>
            </a:r>
          </a:p>
          <a:p>
            <a:pPr marL="136525" indent="0">
              <a:lnSpc>
                <a:spcPct val="150000"/>
              </a:lnSpc>
              <a:buNone/>
            </a:pPr>
            <a:r>
              <a:rPr lang="en-IN" sz="2400" dirty="0">
                <a:latin typeface="Arial Rounded MT Bold" pitchFamily="34" charset="0"/>
              </a:rPr>
              <a:t>Step 4:Then Largest=</a:t>
            </a:r>
            <a:r>
              <a:rPr lang="en-IN" sz="2400" dirty="0" err="1">
                <a:latin typeface="Arial Rounded MT Bold" pitchFamily="34" charset="0"/>
              </a:rPr>
              <a:t>new_number</a:t>
            </a:r>
            <a:endParaRPr lang="en-IN" sz="2400" dirty="0">
              <a:latin typeface="Arial Rounded MT Bold" pitchFamily="34" charset="0"/>
            </a:endParaRPr>
          </a:p>
          <a:p>
            <a:pPr marL="136525" indent="0">
              <a:lnSpc>
                <a:spcPct val="150000"/>
              </a:lnSpc>
              <a:buNone/>
            </a:pPr>
            <a:r>
              <a:rPr lang="en-IN" sz="2400" dirty="0">
                <a:latin typeface="Arial Rounded MT Bold" pitchFamily="34" charset="0"/>
              </a:rPr>
              <a:t>Step 5:Final answer is Largest Number</a:t>
            </a:r>
          </a:p>
        </p:txBody>
      </p:sp>
    </p:spTree>
    <p:extLst>
      <p:ext uri="{BB962C8B-B14F-4D97-AF65-F5344CB8AC3E}">
        <p14:creationId xmlns:p14="http://schemas.microsoft.com/office/powerpoint/2010/main" xmlns="" val="19533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 to find whether the given number is even or odd</a:t>
            </a:r>
            <a:endParaRPr lang="en-IN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" y="1981200"/>
            <a:ext cx="86106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547688" indent="-4111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65000"/>
              <a:buFont typeface="Arial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68363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§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334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95000"/>
              <a:buFont typeface="Wingdings" pitchFamily="2" charset="2"/>
              <a:buChar char="§"/>
              <a:defRPr sz="2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525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54463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Wingdings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525" indent="0">
              <a:lnSpc>
                <a:spcPct val="150000"/>
              </a:lnSpc>
              <a:buNone/>
            </a:pPr>
            <a:r>
              <a:rPr lang="en-IN" sz="2400" dirty="0">
                <a:latin typeface="Arial Rounded MT Bold" pitchFamily="34" charset="0"/>
              </a:rPr>
              <a:t>Step 1: </a:t>
            </a:r>
            <a:r>
              <a:rPr lang="en-IN" sz="2400" dirty="0" smtClean="0">
                <a:latin typeface="Arial Rounded MT Bold" pitchFamily="34" charset="0"/>
              </a:rPr>
              <a:t>Start</a:t>
            </a:r>
          </a:p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400" dirty="0" smtClean="0">
                <a:latin typeface="Arial Rounded MT Bold" pitchFamily="34" charset="0"/>
              </a:rPr>
              <a:t>Step </a:t>
            </a:r>
            <a:r>
              <a:rPr lang="en-IN" sz="2400" dirty="0">
                <a:latin typeface="Arial Rounded MT Bold" pitchFamily="34" charset="0"/>
              </a:rPr>
              <a:t>2</a:t>
            </a:r>
            <a:r>
              <a:rPr lang="en-IN" sz="2400" dirty="0" smtClean="0">
                <a:latin typeface="Arial Rounded MT Bold" pitchFamily="34" charset="0"/>
              </a:rPr>
              <a:t>: Enter number n</a:t>
            </a:r>
          </a:p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400" dirty="0" smtClean="0">
                <a:latin typeface="Arial Rounded MT Bold" pitchFamily="34" charset="0"/>
              </a:rPr>
              <a:t>Step </a:t>
            </a:r>
            <a:r>
              <a:rPr lang="en-IN" sz="2400" dirty="0">
                <a:latin typeface="Arial Rounded MT Bold" pitchFamily="34" charset="0"/>
              </a:rPr>
              <a:t>3</a:t>
            </a:r>
            <a:r>
              <a:rPr lang="en-IN" sz="2400" dirty="0" smtClean="0">
                <a:latin typeface="Arial Rounded MT Bold" pitchFamily="34" charset="0"/>
              </a:rPr>
              <a:t>: If (n%2)=0 then display “It’s an even number”</a:t>
            </a:r>
          </a:p>
          <a:p>
            <a:pPr marL="136525" indent="0">
              <a:lnSpc>
                <a:spcPct val="150000"/>
              </a:lnSpc>
              <a:buFont typeface="Arial" charset="0"/>
              <a:buNone/>
            </a:pPr>
            <a:r>
              <a:rPr lang="en-IN" sz="2400" dirty="0" smtClean="0">
                <a:latin typeface="Arial Rounded MT Bold" pitchFamily="34" charset="0"/>
              </a:rPr>
              <a:t>Step 4:else display “It’s an odd number”</a:t>
            </a:r>
          </a:p>
          <a:p>
            <a:pPr marL="136525" indent="0">
              <a:lnSpc>
                <a:spcPct val="150000"/>
              </a:lnSpc>
              <a:buNone/>
            </a:pPr>
            <a:r>
              <a:rPr lang="en-IN" sz="2400" dirty="0">
                <a:latin typeface="Arial Rounded MT Bold" pitchFamily="34" charset="0"/>
              </a:rPr>
              <a:t>Step </a:t>
            </a:r>
            <a:r>
              <a:rPr lang="en-IN" sz="2400" dirty="0" smtClean="0">
                <a:latin typeface="Arial Rounded MT Bold" pitchFamily="34" charset="0"/>
              </a:rPr>
              <a:t>5: </a:t>
            </a:r>
            <a:r>
              <a:rPr lang="en-IN" sz="2400" dirty="0">
                <a:latin typeface="Arial Rounded MT Bold" pitchFamily="34" charset="0"/>
              </a:rPr>
              <a:t>S</a:t>
            </a:r>
            <a:r>
              <a:rPr lang="en-IN" sz="2400" dirty="0" smtClean="0">
                <a:latin typeface="Arial Rounded MT Bold" pitchFamily="34" charset="0"/>
              </a:rPr>
              <a:t>top</a:t>
            </a:r>
            <a:endParaRPr lang="en-IN" sz="24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6037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498453" y="2967335"/>
            <a:ext cx="4147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That’s all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Algorithm?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0750" y="2209800"/>
            <a:ext cx="2857500" cy="2809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312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72748"/>
            <a:ext cx="43434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+mj-lt"/>
              </a:rPr>
              <a:t>The call-me algorithm</a:t>
            </a:r>
            <a:r>
              <a:rPr lang="en-IN" sz="3200" b="1" dirty="0" smtClean="0">
                <a:solidFill>
                  <a:schemeClr val="bg1"/>
                </a:solidFill>
                <a:latin typeface="+mj-lt"/>
              </a:rPr>
              <a:t>:</a:t>
            </a:r>
          </a:p>
          <a:p>
            <a:pPr lvl="1"/>
            <a:endParaRPr lang="en-IN" sz="2400" dirty="0">
              <a:solidFill>
                <a:schemeClr val="bg1"/>
              </a:solidFill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+mj-lt"/>
              </a:rPr>
              <a:t>When 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your plane arrives</a:t>
            </a:r>
            <a:r>
              <a:rPr lang="en-IN" sz="2400" dirty="0" smtClean="0">
                <a:solidFill>
                  <a:schemeClr val="bg1"/>
                </a:solidFill>
                <a:latin typeface="+mj-lt"/>
              </a:rPr>
              <a:t>, call 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my cell phone..</a:t>
            </a:r>
            <a:endParaRPr lang="en-IN" sz="2400" dirty="0" smtClean="0">
              <a:solidFill>
                <a:schemeClr val="bg1"/>
              </a:solidFill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+mj-lt"/>
              </a:rPr>
              <a:t>I will go to airport by car and pick you up.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+mj-lt"/>
              </a:rPr>
              <a:t>Take you to my home.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6852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Algorithm?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0750" y="2209800"/>
            <a:ext cx="2857500" cy="2809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312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72748"/>
            <a:ext cx="474796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+mj-lt"/>
              </a:rPr>
              <a:t>The taxi algorithm</a:t>
            </a:r>
            <a:r>
              <a:rPr lang="en-IN" sz="3200" dirty="0" smtClean="0">
                <a:solidFill>
                  <a:schemeClr val="bg1"/>
                </a:solidFill>
                <a:latin typeface="+mj-lt"/>
              </a:rPr>
              <a:t>:</a:t>
            </a:r>
          </a:p>
          <a:p>
            <a:endParaRPr lang="en-IN" sz="3200" dirty="0">
              <a:solidFill>
                <a:schemeClr val="bg1"/>
              </a:solidFill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Go to the taxi stand.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Get in a taxi.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Give the driver </a:t>
            </a:r>
            <a:r>
              <a:rPr lang="en-IN" sz="2400" dirty="0" smtClean="0">
                <a:solidFill>
                  <a:schemeClr val="bg1"/>
                </a:solidFill>
                <a:latin typeface="+mj-lt"/>
              </a:rPr>
              <a:t>home address.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+mj-lt"/>
              </a:rPr>
              <a:t>Driver will drop you.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  <a:p>
            <a:endParaRPr lang="en-IN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59090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Algorithm?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000750" y="2209800"/>
            <a:ext cx="2857500" cy="2809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3124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272748"/>
            <a:ext cx="434340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+mj-lt"/>
              </a:rPr>
              <a:t>The bus </a:t>
            </a:r>
            <a:r>
              <a:rPr lang="en-IN" sz="3200" b="1" dirty="0" smtClean="0">
                <a:solidFill>
                  <a:schemeClr val="bg1"/>
                </a:solidFill>
                <a:latin typeface="+mj-lt"/>
              </a:rPr>
              <a:t>algorithm:</a:t>
            </a:r>
          </a:p>
          <a:p>
            <a:pPr lvl="1"/>
            <a:endParaRPr lang="en-IN" sz="2400" dirty="0">
              <a:solidFill>
                <a:schemeClr val="bg1"/>
              </a:solidFill>
              <a:latin typeface="+mj-lt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+mj-lt"/>
              </a:rPr>
              <a:t>Go to bus stand and catch bus 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number 5</a:t>
            </a:r>
            <a:r>
              <a:rPr lang="en-IN" sz="2400" dirty="0" smtClean="0">
                <a:solidFill>
                  <a:schemeClr val="bg1"/>
                </a:solidFill>
                <a:latin typeface="+mj-lt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+mj-lt"/>
              </a:rPr>
              <a:t>Transfer to bus </a:t>
            </a:r>
            <a:r>
              <a:rPr lang="en-IN" sz="2400" dirty="0" smtClean="0">
                <a:solidFill>
                  <a:schemeClr val="bg1"/>
                </a:solidFill>
                <a:latin typeface="+mj-lt"/>
              </a:rPr>
              <a:t>1 on KKV hall.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+mj-lt"/>
              </a:rPr>
              <a:t>Get 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off on </a:t>
            </a:r>
            <a:r>
              <a:rPr lang="en-IN" sz="2400" dirty="0" smtClean="0">
                <a:solidFill>
                  <a:schemeClr val="bg1"/>
                </a:solidFill>
                <a:latin typeface="+mj-lt"/>
              </a:rPr>
              <a:t>HG Hall.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2400" dirty="0" smtClean="0">
                <a:solidFill>
                  <a:schemeClr val="bg1"/>
                </a:solidFill>
                <a:latin typeface="+mj-lt"/>
              </a:rPr>
              <a:t>Walk ten </a:t>
            </a:r>
            <a:r>
              <a:rPr lang="en-IN" sz="2400" dirty="0">
                <a:solidFill>
                  <a:schemeClr val="bg1"/>
                </a:solidFill>
                <a:latin typeface="+mj-lt"/>
              </a:rPr>
              <a:t>blocks north to my house</a:t>
            </a:r>
          </a:p>
          <a:p>
            <a:pPr marL="800100" lvl="1" indent="-342900">
              <a:buFont typeface="+mj-lt"/>
              <a:buAutoNum type="arabicPeriod"/>
            </a:pPr>
            <a:endParaRPr lang="en-IN" sz="2400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783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an Algorithm?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 smtClean="0">
                <a:latin typeface="Arial Rounded MT Bold" pitchFamily="34" charset="0"/>
              </a:rPr>
              <a:t>A well-defined step-by-step </a:t>
            </a:r>
            <a:r>
              <a:rPr lang="en-IN" sz="3200" dirty="0">
                <a:latin typeface="Arial Rounded MT Bold" pitchFamily="34" charset="0"/>
              </a:rPr>
              <a:t>procedure </a:t>
            </a:r>
            <a:r>
              <a:rPr lang="en-IN" sz="3200" dirty="0" smtClean="0">
                <a:latin typeface="Arial Rounded MT Bold" pitchFamily="34" charset="0"/>
              </a:rPr>
              <a:t>for </a:t>
            </a:r>
            <a:r>
              <a:rPr lang="en-IN" sz="3200" dirty="0">
                <a:latin typeface="Arial Rounded MT Bold" pitchFamily="34" charset="0"/>
              </a:rPr>
              <a:t>solving a </a:t>
            </a:r>
            <a:r>
              <a:rPr lang="en-IN" sz="3200" dirty="0" smtClean="0">
                <a:latin typeface="Arial Rounded MT Bold" pitchFamily="34" charset="0"/>
              </a:rPr>
              <a:t>problem.</a:t>
            </a:r>
          </a:p>
          <a:p>
            <a:endParaRPr lang="en-IN" sz="3200" dirty="0">
              <a:latin typeface="Arial Rounded MT Bold" pitchFamily="34" charset="0"/>
            </a:endParaRPr>
          </a:p>
          <a:p>
            <a:r>
              <a:rPr lang="en-IN" sz="3200" dirty="0" smtClean="0">
                <a:latin typeface="Arial Rounded MT Bold" pitchFamily="34" charset="0"/>
              </a:rPr>
              <a:t>A sequence of unambiguous instructions.</a:t>
            </a:r>
            <a:endParaRPr lang="en-IN" sz="32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5209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943600" y="19050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12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05983" y="275338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44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7957" y="3412194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97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4143" y="301499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68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23408" y="224672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31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5982" y="3958605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73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5817" y="4223528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chemeClr val="bg1"/>
                </a:solidFill>
              </a:rPr>
              <a:t>55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81000" y="2799883"/>
            <a:ext cx="4114800" cy="1758262"/>
          </a:xfrm>
        </p:spPr>
        <p:txBody>
          <a:bodyPr/>
          <a:lstStyle/>
          <a:p>
            <a:pPr marL="136525" indent="0">
              <a:buNone/>
            </a:pPr>
            <a:r>
              <a:rPr lang="en-IN" sz="3600" dirty="0" smtClean="0">
                <a:latin typeface="Arial Rounded MT Bold" pitchFamily="34" charset="0"/>
              </a:rPr>
              <a:t>Which one is the  largest?</a:t>
            </a:r>
            <a:endParaRPr lang="en-IN" sz="3600" dirty="0">
              <a:latin typeface="Arial Rounded MT Bold" pitchFamily="34" charset="0"/>
            </a:endParaRPr>
          </a:p>
        </p:txBody>
      </p:sp>
      <p:sp>
        <p:nvSpPr>
          <p:cNvPr id="11" name="Donut 10"/>
          <p:cNvSpPr/>
          <p:nvPr/>
        </p:nvSpPr>
        <p:spPr>
          <a:xfrm>
            <a:off x="4520975" y="3233531"/>
            <a:ext cx="889225" cy="854765"/>
          </a:xfrm>
          <a:prstGeom prst="donut">
            <a:avLst>
              <a:gd name="adj" fmla="val 11633"/>
            </a:avLst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0296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0" y="3142783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56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826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3810000" y="3142783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 smtClean="0">
                <a:solidFill>
                  <a:schemeClr val="bg1"/>
                </a:solidFill>
              </a:rPr>
              <a:t>34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636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810000" y="3142783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103</a:t>
            </a:r>
          </a:p>
        </p:txBody>
      </p:sp>
    </p:spTree>
    <p:extLst>
      <p:ext uri="{BB962C8B-B14F-4D97-AF65-F5344CB8AC3E}">
        <p14:creationId xmlns:p14="http://schemas.microsoft.com/office/powerpoint/2010/main" xmlns="" val="1916364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2167</TotalTime>
  <Words>255</Words>
  <Application>Microsoft Office PowerPoint</Application>
  <PresentationFormat>On-screen Show (4:3)</PresentationFormat>
  <Paragraphs>59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PPT Theme</vt:lpstr>
      <vt:lpstr>Introduction to Algorithm</vt:lpstr>
      <vt:lpstr>What is an Algorithm?</vt:lpstr>
      <vt:lpstr>What is an Algorithm?</vt:lpstr>
      <vt:lpstr>What is an Algorithm?</vt:lpstr>
      <vt:lpstr>What is an Algorithm?</vt:lpstr>
      <vt:lpstr>Example</vt:lpstr>
      <vt:lpstr>Example</vt:lpstr>
      <vt:lpstr>Example</vt:lpstr>
      <vt:lpstr>Example</vt:lpstr>
      <vt:lpstr>Example</vt:lpstr>
      <vt:lpstr>Result</vt:lpstr>
      <vt:lpstr>Algorithm to find the largest number</vt:lpstr>
      <vt:lpstr>Algorithm to find whether the given number is even or odd</vt:lpstr>
      <vt:lpstr>Slide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Route Problem Definition and Example Problem Data</dc:title>
  <dc:creator>Harsh</dc:creator>
  <cp:lastModifiedBy>Shivam</cp:lastModifiedBy>
  <cp:revision>385</cp:revision>
  <dcterms:created xsi:type="dcterms:W3CDTF">2012-02-23T04:04:44Z</dcterms:created>
  <dcterms:modified xsi:type="dcterms:W3CDTF">2019-01-11T04:18:00Z</dcterms:modified>
</cp:coreProperties>
</file>