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68" r:id="rId9"/>
    <p:sldId id="26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31FA1"/>
    <a:srgbClr val="EEEEEE"/>
    <a:srgbClr val="969696"/>
    <a:srgbClr val="C4C4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4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57800" y="12462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Krunal</a:t>
            </a:r>
            <a:r>
              <a:rPr lang="en-US" sz="18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US" sz="18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705600" y="914400"/>
            <a:ext cx="2362200" cy="446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Krunal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62372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537529"/>
          </a:xfrm>
        </p:spPr>
        <p:txBody>
          <a:bodyPr>
            <a:normAutofit/>
          </a:bodyPr>
          <a:lstStyle/>
          <a:p>
            <a:r>
              <a:rPr lang="en-US" dirty="0" smtClean="0"/>
              <a:t>Simple C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37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524000"/>
            <a:ext cx="6324600" cy="1600201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void main()</a:t>
            </a:r>
          </a:p>
          <a:p>
            <a:pPr marL="136525" indent="0">
              <a:buFont typeface="Arial" charset="0"/>
              <a:buNone/>
            </a:pP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{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4876801"/>
            <a:ext cx="685800" cy="800100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09800" y="3535019"/>
            <a:ext cx="1676400" cy="990601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4000" dirty="0" err="1" smtClean="0">
                <a:latin typeface="Arial Rounded MT Bold" pitchFamily="34" charset="0"/>
                <a:ea typeface="Adobe Fan Heiti Std B" pitchFamily="34" charset="-128"/>
              </a:rPr>
              <a:t>printf</a:t>
            </a:r>
            <a:endParaRPr lang="en-IN" sz="4000" dirty="0" smtClean="0">
              <a:latin typeface="Arial Rounded MT Bold" pitchFamily="34" charset="0"/>
              <a:ea typeface="Adobe Fan Heiti Std B" pitchFamily="34" charset="-12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17844" y="3521767"/>
            <a:ext cx="4495800" cy="1003854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sz="4000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Hello World..</a:t>
            </a: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”)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08844" y="3491946"/>
            <a:ext cx="496956" cy="1003854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0" y="685801"/>
            <a:ext cx="5105400" cy="838200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4000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#include&lt;</a:t>
            </a:r>
            <a:r>
              <a:rPr lang="en-IN" sz="4000" dirty="0" err="1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stdio.h</a:t>
            </a:r>
            <a:r>
              <a:rPr lang="en-IN" sz="4000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260324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of Program Execution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67000" y="1374016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800" b="0" dirty="0" smtClean="0">
                <a:solidFill>
                  <a:schemeClr val="bg1"/>
                </a:solidFill>
                <a:latin typeface="Cooper Black" pitchFamily="18" charset="0"/>
              </a:rPr>
              <a:t>Compiler</a:t>
            </a:r>
            <a:endParaRPr lang="en-IN" sz="2800" b="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4746" y="4449829"/>
            <a:ext cx="1747838" cy="1576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2398644"/>
            <a:ext cx="1123122" cy="1123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7291" y="2474845"/>
            <a:ext cx="970721" cy="9707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692969" y="2717525"/>
            <a:ext cx="1413012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8314" y="3521766"/>
            <a:ext cx="828673" cy="82867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15517" y="2720008"/>
            <a:ext cx="1356683" cy="485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05600" y="2321437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010100011010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101011100000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101010101010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001110101010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-457200" y="1600200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C Program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75512" y="1600200"/>
            <a:ext cx="2667000" cy="1064384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Machine Code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245624" y="3576585"/>
            <a:ext cx="457200" cy="719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>
            <a:off x="4953000" y="4896577"/>
            <a:ext cx="1295400" cy="5136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4194" y="4618064"/>
            <a:ext cx="1648239" cy="1257755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48517" y="5868608"/>
            <a:ext cx="2667000" cy="532192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ln w="635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bg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IN" sz="2000" b="0" dirty="0" smtClean="0">
                <a:solidFill>
                  <a:schemeClr val="bg1"/>
                </a:solidFill>
                <a:latin typeface="Arial Rounded MT Bold" pitchFamily="34" charset="0"/>
              </a:rPr>
              <a:t>Output</a:t>
            </a:r>
            <a:endParaRPr lang="en-IN" sz="2000" b="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051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524000" y="762000"/>
            <a:ext cx="6781800" cy="4572000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4000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#include&lt;</a:t>
            </a:r>
            <a:r>
              <a:rPr lang="en-IN" sz="4000" dirty="0" err="1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stdio.h</a:t>
            </a:r>
            <a:r>
              <a:rPr lang="en-IN" sz="4000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&gt;</a:t>
            </a:r>
          </a:p>
          <a:p>
            <a:pPr marL="136525" indent="0">
              <a:buNone/>
            </a:pPr>
            <a:r>
              <a:rPr lang="en-IN" sz="4000" dirty="0">
                <a:latin typeface="Arial Rounded MT Bold" pitchFamily="34" charset="0"/>
                <a:ea typeface="Adobe Fan Heiti Std B" pitchFamily="34" charset="-128"/>
              </a:rPr>
              <a:t>void main()</a:t>
            </a:r>
          </a:p>
          <a:p>
            <a:pPr marL="136525" indent="0">
              <a:buNone/>
            </a:pP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{</a:t>
            </a:r>
          </a:p>
          <a:p>
            <a:pPr marL="136525" indent="0">
              <a:buNone/>
            </a:pP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	</a:t>
            </a:r>
            <a:r>
              <a:rPr lang="en-IN" sz="4000" dirty="0" err="1" smtClean="0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sz="4000" dirty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Hello World</a:t>
            </a:r>
            <a:r>
              <a:rPr lang="en-IN" sz="4000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..</a:t>
            </a:r>
            <a:r>
              <a:rPr lang="en-IN" sz="4000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  <a:p>
            <a:pPr marL="136525" indent="0">
              <a:buNone/>
            </a:pPr>
            <a:r>
              <a:rPr lang="en-IN" sz="4000" dirty="0">
                <a:latin typeface="Arial Rounded MT Bold" pitchFamily="34" charset="0"/>
                <a:ea typeface="Adobe Fan Heiti Std B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89264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8904" y="1421296"/>
            <a:ext cx="6781800" cy="2693504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#include&lt;</a:t>
            </a:r>
            <a:r>
              <a:rPr lang="en-IN" dirty="0" err="1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stdio.h</a:t>
            </a: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&gt;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void main()</a:t>
            </a:r>
          </a:p>
          <a:p>
            <a:pPr marL="136525" indent="0">
              <a:buNone/>
            </a:pP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{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 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    </a:t>
            </a:r>
            <a:r>
              <a:rPr lang="en-IN" dirty="0" err="1" smtClean="0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dirty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Hello World</a:t>
            </a: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..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0388" y="1141321"/>
            <a:ext cx="180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Output:</a:t>
            </a:r>
            <a:endParaRPr lang="en-IN" sz="32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2057400"/>
            <a:ext cx="3581400" cy="2362200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77066" y="2209800"/>
            <a:ext cx="1829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 smtClean="0"/>
              <a:t>Hello World..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xmlns="" val="166078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8904" y="1421296"/>
            <a:ext cx="6781800" cy="2693504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#include&lt;</a:t>
            </a:r>
            <a:r>
              <a:rPr lang="en-IN" dirty="0" err="1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stdio.h</a:t>
            </a: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&gt;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void main()</a:t>
            </a:r>
          </a:p>
          <a:p>
            <a:pPr marL="136525" indent="0">
              <a:buNone/>
            </a:pP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{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 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    </a:t>
            </a:r>
            <a:r>
              <a:rPr lang="en-IN" dirty="0" err="1" smtClean="0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dirty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Hello World</a:t>
            </a: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..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 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    </a:t>
            </a:r>
            <a:r>
              <a:rPr lang="en-IN" dirty="0" err="1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How are you?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0388" y="1141321"/>
            <a:ext cx="180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Output:</a:t>
            </a:r>
            <a:endParaRPr lang="en-IN" sz="32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2057400"/>
            <a:ext cx="3581400" cy="2362200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77066" y="2209800"/>
            <a:ext cx="35957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 smtClean="0"/>
              <a:t>Hello </a:t>
            </a:r>
            <a:r>
              <a:rPr lang="en-IN" sz="2100" b="1" dirty="0" err="1" smtClean="0"/>
              <a:t>World..How</a:t>
            </a:r>
            <a:r>
              <a:rPr lang="en-IN" sz="2100" b="1" dirty="0" smtClean="0"/>
              <a:t> are you?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xmlns="" val="164666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8904" y="1421296"/>
            <a:ext cx="6041484" cy="2693504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#include&lt;</a:t>
            </a:r>
            <a:r>
              <a:rPr lang="en-IN" dirty="0" err="1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stdio.h</a:t>
            </a: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&gt;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void main()</a:t>
            </a:r>
          </a:p>
          <a:p>
            <a:pPr marL="136525" indent="0">
              <a:buNone/>
            </a:pP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{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 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    </a:t>
            </a:r>
            <a:r>
              <a:rPr lang="en-IN" dirty="0" err="1" smtClean="0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dirty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Hello World</a:t>
            </a: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..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 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    </a:t>
            </a:r>
            <a:r>
              <a:rPr lang="en-IN" dirty="0" err="1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0388" y="1141321"/>
            <a:ext cx="180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Output:</a:t>
            </a:r>
            <a:endParaRPr lang="en-IN" sz="32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2057400"/>
            <a:ext cx="3581400" cy="2362200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31504" y="3462958"/>
            <a:ext cx="3609711" cy="838200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None/>
            </a:pP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How are you?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39637" y="3478696"/>
            <a:ext cx="879763" cy="838200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None/>
            </a:pPr>
            <a:endParaRPr lang="en-IN" b="1" dirty="0" smtClean="0">
              <a:solidFill>
                <a:srgbClr val="731FA1"/>
              </a:solidFill>
              <a:latin typeface="Arial Rounded MT Bold" pitchFamily="34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674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decel="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0.03299 -2.22222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8904" y="1421296"/>
            <a:ext cx="6041484" cy="2693504"/>
          </a:xfrm>
          <a:prstGeom prst="rect">
            <a:avLst/>
          </a:prstGeom>
        </p:spPr>
        <p:txBody>
          <a:bodyPr/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#include&lt;</a:t>
            </a:r>
            <a:r>
              <a:rPr lang="en-IN" dirty="0" err="1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stdio.h</a:t>
            </a:r>
            <a:r>
              <a:rPr lang="en-IN" dirty="0" smtClean="0">
                <a:solidFill>
                  <a:srgbClr val="0070C0"/>
                </a:solidFill>
                <a:latin typeface="Arial Rounded MT Bold" pitchFamily="34" charset="0"/>
                <a:ea typeface="Adobe Fan Heiti Std B" pitchFamily="34" charset="-128"/>
              </a:rPr>
              <a:t>&gt;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void main()</a:t>
            </a:r>
          </a:p>
          <a:p>
            <a:pPr marL="136525" indent="0">
              <a:buNone/>
            </a:pP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{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 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    </a:t>
            </a:r>
            <a:r>
              <a:rPr lang="en-IN" dirty="0" err="1" smtClean="0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dirty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Hello World</a:t>
            </a: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..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 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     </a:t>
            </a:r>
            <a:r>
              <a:rPr lang="en-IN" dirty="0" err="1">
                <a:latin typeface="Arial Rounded MT Bold" pitchFamily="34" charset="0"/>
                <a:ea typeface="Adobe Fan Heiti Std B" pitchFamily="34" charset="-128"/>
              </a:rPr>
              <a:t>printf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(“</a:t>
            </a:r>
            <a:r>
              <a:rPr lang="en-IN" dirty="0" smtClean="0">
                <a:solidFill>
                  <a:srgbClr val="731FA1"/>
                </a:solidFill>
                <a:latin typeface="Arial Rounded MT Bold" pitchFamily="34" charset="0"/>
                <a:ea typeface="Adobe Fan Heiti Std B" pitchFamily="34" charset="-128"/>
              </a:rPr>
              <a:t>\</a:t>
            </a:r>
            <a:r>
              <a:rPr lang="en-IN" dirty="0" err="1" smtClean="0">
                <a:solidFill>
                  <a:srgbClr val="731FA1"/>
                </a:solidFill>
                <a:latin typeface="Arial Rounded MT Bold" pitchFamily="34" charset="0"/>
                <a:ea typeface="Adobe Fan Heiti Std B" pitchFamily="34" charset="-128"/>
              </a:rPr>
              <a:t>n</a:t>
            </a:r>
            <a:r>
              <a:rPr lang="en-IN" dirty="0" err="1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How</a:t>
            </a:r>
            <a:r>
              <a:rPr lang="en-IN" dirty="0" smtClean="0">
                <a:solidFill>
                  <a:srgbClr val="C00000"/>
                </a:solidFill>
                <a:latin typeface="Arial Rounded MT Bold" pitchFamily="34" charset="0"/>
                <a:ea typeface="Adobe Fan Heiti Std B" pitchFamily="34" charset="-128"/>
              </a:rPr>
              <a:t> are you?</a:t>
            </a:r>
            <a:r>
              <a:rPr lang="en-IN" dirty="0" smtClean="0">
                <a:latin typeface="Arial Rounded MT Bold" pitchFamily="34" charset="0"/>
                <a:ea typeface="Adobe Fan Heiti Std B" pitchFamily="34" charset="-128"/>
              </a:rPr>
              <a:t>”);</a:t>
            </a:r>
          </a:p>
          <a:p>
            <a:pPr marL="136525" indent="0">
              <a:buNone/>
            </a:pPr>
            <a:r>
              <a:rPr lang="en-IN" dirty="0">
                <a:latin typeface="Arial Rounded MT Bold" pitchFamily="34" charset="0"/>
                <a:ea typeface="Adobe Fan Heiti Std B" pitchFamily="34" charset="-128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0388" y="1141321"/>
            <a:ext cx="1808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Output:</a:t>
            </a:r>
            <a:endParaRPr lang="en-IN" sz="32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2057400"/>
            <a:ext cx="3581400" cy="2362200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377066" y="2209800"/>
            <a:ext cx="1951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 smtClean="0"/>
              <a:t>Hello World..</a:t>
            </a:r>
          </a:p>
          <a:p>
            <a:r>
              <a:rPr lang="en-IN" sz="2100" b="1" dirty="0" smtClean="0"/>
              <a:t>How are you?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xmlns="" val="361966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1964</TotalTime>
  <Words>143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PPT Theme</vt:lpstr>
      <vt:lpstr>Simple C Program</vt:lpstr>
      <vt:lpstr>Slide 2</vt:lpstr>
      <vt:lpstr>Steps of Program Execution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409</cp:revision>
  <dcterms:created xsi:type="dcterms:W3CDTF">2012-02-23T04:04:44Z</dcterms:created>
  <dcterms:modified xsi:type="dcterms:W3CDTF">2019-01-22T05:16:46Z</dcterms:modified>
</cp:coreProperties>
</file>