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 id="2147483684" r:id="rId2"/>
  </p:sldMasterIdLst>
  <p:notesMasterIdLst>
    <p:notesMasterId r:id="rId2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9144000" cy="5143500" type="screen16x9"/>
  <p:notesSz cx="6858000" cy="9144000"/>
  <p:embeddedFontLst>
    <p:embeddedFont>
      <p:font typeface="Crimson Text" panose="020B0604020202020204" charset="0"/>
      <p:regular r:id="rId23"/>
      <p:bold r:id="rId24"/>
      <p:italic r:id="rId25"/>
      <p:boldItalic r:id="rId26"/>
    </p:embeddedFont>
    <p:embeddedFont>
      <p:font typeface="Georgia" panose="02040502050405020303" pitchFamily="18" charset="0"/>
      <p:regular r:id="rId27"/>
      <p:bold r:id="rId28"/>
      <p:italic r:id="rId29"/>
      <p:boldItalic r:id="rId30"/>
    </p:embeddedFont>
    <p:embeddedFont>
      <p:font typeface="Manrope" panose="020B0604020202020204" charset="0"/>
      <p:regular r:id="rId31"/>
      <p:bold r:id="rId32"/>
    </p:embeddedFont>
    <p:embeddedFont>
      <p:font typeface="Old Standard TT" panose="020B0604020202020204" charset="0"/>
      <p:regular r:id="rId33"/>
      <p:bold r:id="rId34"/>
      <p:italic r:id="rId35"/>
    </p:embeddedFont>
    <p:embeddedFont>
      <p:font typeface="PT Sans" panose="020B0503020203020204" pitchFamily="34" charset="0"/>
      <p:regular r:id="rId36"/>
      <p:bold r:id="rId37"/>
      <p:italic r:id="rId38"/>
      <p:boldItalic r:id="rId39"/>
    </p:embeddedFont>
    <p:embeddedFont>
      <p:font typeface="Raleway" pitchFamily="2" charset="0"/>
      <p:regular r:id="rId40"/>
      <p:bold r:id="rId41"/>
      <p:italic r:id="rId42"/>
      <p:boldItalic r:id="rId43"/>
    </p:embeddedFont>
    <p:embeddedFont>
      <p:font typeface="Raleway Medium" pitchFamily="2" charset="0"/>
      <p:regular r:id="rId44"/>
      <p:bold r:id="rId45"/>
      <p:italic r:id="rId46"/>
      <p:boldItalic r:id="rId47"/>
    </p:embeddedFont>
    <p:embeddedFont>
      <p:font typeface="Raleway SemiBold" pitchFamily="2"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62">
          <p15:clr>
            <a:srgbClr val="9AA0A6"/>
          </p15:clr>
        </p15:guide>
        <p15:guide id="2" orient="horz" pos="193">
          <p15:clr>
            <a:srgbClr val="9AA0A6"/>
          </p15:clr>
        </p15:guide>
        <p15:guide id="3" orient="horz" pos="3047">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940" y="52"/>
      </p:cViewPr>
      <p:guideLst>
        <p:guide orient="horz" pos="562"/>
        <p:guide orient="horz" pos="193"/>
        <p:guide orient="horz" pos="3047"/>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4.fntdata"/><Relationship Id="rId39" Type="http://schemas.openxmlformats.org/officeDocument/2006/relationships/font" Target="fonts/font17.fntdata"/><Relationship Id="rId21" Type="http://schemas.openxmlformats.org/officeDocument/2006/relationships/slide" Target="slides/slide19.xml"/><Relationship Id="rId34" Type="http://schemas.openxmlformats.org/officeDocument/2006/relationships/font" Target="fonts/font12.fntdata"/><Relationship Id="rId42" Type="http://schemas.openxmlformats.org/officeDocument/2006/relationships/font" Target="fonts/font20.fntdata"/><Relationship Id="rId47" Type="http://schemas.openxmlformats.org/officeDocument/2006/relationships/font" Target="fonts/font25.fntdata"/><Relationship Id="rId50" Type="http://schemas.openxmlformats.org/officeDocument/2006/relationships/font" Target="fonts/font28.fntdata"/><Relationship Id="rId55"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7.fntdata"/><Relationship Id="rId11" Type="http://schemas.openxmlformats.org/officeDocument/2006/relationships/slide" Target="slides/slide9.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45" Type="http://schemas.openxmlformats.org/officeDocument/2006/relationships/font" Target="fonts/font23.fntdata"/><Relationship Id="rId53"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9.fntdata"/><Relationship Id="rId44" Type="http://schemas.openxmlformats.org/officeDocument/2006/relationships/font" Target="fonts/font22.fntdata"/><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font" Target="fonts/font21.fntdata"/><Relationship Id="rId48" Type="http://schemas.openxmlformats.org/officeDocument/2006/relationships/font" Target="fonts/font26.fntdata"/><Relationship Id="rId8" Type="http://schemas.openxmlformats.org/officeDocument/2006/relationships/slide" Target="slides/slide6.xml"/><Relationship Id="rId51" Type="http://schemas.openxmlformats.org/officeDocument/2006/relationships/font" Target="fonts/font29.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46" Type="http://schemas.openxmlformats.org/officeDocument/2006/relationships/font" Target="fonts/font24.fntdata"/><Relationship Id="rId20" Type="http://schemas.openxmlformats.org/officeDocument/2006/relationships/slide" Target="slides/slide18.xml"/><Relationship Id="rId41" Type="http://schemas.openxmlformats.org/officeDocument/2006/relationships/font" Target="fonts/font19.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49" Type="http://schemas.openxmlformats.org/officeDocument/2006/relationships/font" Target="fonts/font2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2a6e417ff71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2a6e417ff71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2a6e417ff71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2a6e417ff71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2a6e417ff71_0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2a6e417ff71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2a6e417ff71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2a6e417ff71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2a6e417ff71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2a6e417ff71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2a6e417ff71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2a6e417ff71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2a6e417ff71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2a6e417ff7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2a6e417ff71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2a6e417ff71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2a6e417ff71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2a6e417ff71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2a6e417ff71_0_4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2a6e417ff71_0_4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003bd6ff09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003bd6ff0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12aa592da41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12aa592da41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12a7ff0de89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12a7ff0de89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2a6e417ff71_0_25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2a6e417ff71_0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2a6e417ff71_0_30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2a6e417ff71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2d5f8169be_0_5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12d5f8169be_0_5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2a6e417ff71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2a6e417ff71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2a6e417ff71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2a6e417ff71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168225" y="1369350"/>
            <a:ext cx="5621700" cy="2404800"/>
          </a:xfrm>
          <a:prstGeom prst="rect">
            <a:avLst/>
          </a:prstGeom>
          <a:solidFill>
            <a:srgbClr val="FFFFFF">
              <a:alpha val="6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621100" y="1587988"/>
            <a:ext cx="4484100" cy="15801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SzPts val="5200"/>
              <a:buFont typeface="Raleway SemiBold"/>
              <a:buNone/>
              <a:defRPr sz="4000"/>
            </a:lvl1pPr>
            <a:lvl2pPr lvl="1" algn="ctr">
              <a:spcBef>
                <a:spcPts val="0"/>
              </a:spcBef>
              <a:spcAft>
                <a:spcPts val="0"/>
              </a:spcAft>
              <a:buSzPts val="5200"/>
              <a:buFont typeface="Raleway SemiBold"/>
              <a:buNone/>
              <a:defRPr sz="5200">
                <a:latin typeface="Raleway SemiBold"/>
                <a:ea typeface="Raleway SemiBold"/>
                <a:cs typeface="Raleway SemiBold"/>
                <a:sym typeface="Raleway SemiBold"/>
              </a:defRPr>
            </a:lvl2pPr>
            <a:lvl3pPr lvl="2" algn="ctr">
              <a:spcBef>
                <a:spcPts val="0"/>
              </a:spcBef>
              <a:spcAft>
                <a:spcPts val="0"/>
              </a:spcAft>
              <a:buSzPts val="5200"/>
              <a:buFont typeface="Raleway SemiBold"/>
              <a:buNone/>
              <a:defRPr sz="5200">
                <a:latin typeface="Raleway SemiBold"/>
                <a:ea typeface="Raleway SemiBold"/>
                <a:cs typeface="Raleway SemiBold"/>
                <a:sym typeface="Raleway SemiBold"/>
              </a:defRPr>
            </a:lvl3pPr>
            <a:lvl4pPr lvl="3" algn="ctr">
              <a:spcBef>
                <a:spcPts val="0"/>
              </a:spcBef>
              <a:spcAft>
                <a:spcPts val="0"/>
              </a:spcAft>
              <a:buSzPts val="5200"/>
              <a:buFont typeface="Raleway SemiBold"/>
              <a:buNone/>
              <a:defRPr sz="5200">
                <a:latin typeface="Raleway SemiBold"/>
                <a:ea typeface="Raleway SemiBold"/>
                <a:cs typeface="Raleway SemiBold"/>
                <a:sym typeface="Raleway SemiBold"/>
              </a:defRPr>
            </a:lvl4pPr>
            <a:lvl5pPr lvl="4" algn="ctr">
              <a:spcBef>
                <a:spcPts val="0"/>
              </a:spcBef>
              <a:spcAft>
                <a:spcPts val="0"/>
              </a:spcAft>
              <a:buSzPts val="5200"/>
              <a:buFont typeface="Raleway SemiBold"/>
              <a:buNone/>
              <a:defRPr sz="5200">
                <a:latin typeface="Raleway SemiBold"/>
                <a:ea typeface="Raleway SemiBold"/>
                <a:cs typeface="Raleway SemiBold"/>
                <a:sym typeface="Raleway SemiBold"/>
              </a:defRPr>
            </a:lvl5pPr>
            <a:lvl6pPr lvl="5" algn="ctr">
              <a:spcBef>
                <a:spcPts val="0"/>
              </a:spcBef>
              <a:spcAft>
                <a:spcPts val="0"/>
              </a:spcAft>
              <a:buSzPts val="5200"/>
              <a:buFont typeface="Raleway SemiBold"/>
              <a:buNone/>
              <a:defRPr sz="5200">
                <a:latin typeface="Raleway SemiBold"/>
                <a:ea typeface="Raleway SemiBold"/>
                <a:cs typeface="Raleway SemiBold"/>
                <a:sym typeface="Raleway SemiBold"/>
              </a:defRPr>
            </a:lvl6pPr>
            <a:lvl7pPr lvl="6" algn="ctr">
              <a:spcBef>
                <a:spcPts val="0"/>
              </a:spcBef>
              <a:spcAft>
                <a:spcPts val="0"/>
              </a:spcAft>
              <a:buSzPts val="5200"/>
              <a:buFont typeface="Raleway SemiBold"/>
              <a:buNone/>
              <a:defRPr sz="5200">
                <a:latin typeface="Raleway SemiBold"/>
                <a:ea typeface="Raleway SemiBold"/>
                <a:cs typeface="Raleway SemiBold"/>
                <a:sym typeface="Raleway SemiBold"/>
              </a:defRPr>
            </a:lvl7pPr>
            <a:lvl8pPr lvl="7" algn="ctr">
              <a:spcBef>
                <a:spcPts val="0"/>
              </a:spcBef>
              <a:spcAft>
                <a:spcPts val="0"/>
              </a:spcAft>
              <a:buSzPts val="5200"/>
              <a:buFont typeface="Raleway SemiBold"/>
              <a:buNone/>
              <a:defRPr sz="5200">
                <a:latin typeface="Raleway SemiBold"/>
                <a:ea typeface="Raleway SemiBold"/>
                <a:cs typeface="Raleway SemiBold"/>
                <a:sym typeface="Raleway SemiBold"/>
              </a:defRPr>
            </a:lvl8pPr>
            <a:lvl9pPr lvl="8" algn="ctr">
              <a:spcBef>
                <a:spcPts val="0"/>
              </a:spcBef>
              <a:spcAft>
                <a:spcPts val="0"/>
              </a:spcAft>
              <a:buSzPts val="5200"/>
              <a:buFont typeface="Raleway SemiBold"/>
              <a:buNone/>
              <a:defRPr sz="5200">
                <a:latin typeface="Raleway SemiBold"/>
                <a:ea typeface="Raleway SemiBold"/>
                <a:cs typeface="Raleway SemiBold"/>
                <a:sym typeface="Raleway SemiBold"/>
              </a:defRPr>
            </a:lvl9pPr>
          </a:lstStyle>
          <a:p>
            <a:endParaRPr/>
          </a:p>
        </p:txBody>
      </p:sp>
      <p:sp>
        <p:nvSpPr>
          <p:cNvPr id="11" name="Google Shape;11;p2"/>
          <p:cNvSpPr txBox="1">
            <a:spLocks noGrp="1"/>
          </p:cNvSpPr>
          <p:nvPr>
            <p:ph type="subTitle" idx="1"/>
          </p:nvPr>
        </p:nvSpPr>
        <p:spPr>
          <a:xfrm>
            <a:off x="621100" y="3219213"/>
            <a:ext cx="4484100" cy="3363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800"/>
              <a:buFont typeface="Raleway"/>
              <a:buNone/>
              <a:defRPr>
                <a:latin typeface="Raleway"/>
                <a:ea typeface="Raleway"/>
                <a:cs typeface="Raleway"/>
                <a:sym typeface="Raleway"/>
              </a:defRPr>
            </a:lvl1pPr>
            <a:lvl2pPr lvl="1" algn="ctr">
              <a:lnSpc>
                <a:spcPct val="100000"/>
              </a:lnSpc>
              <a:spcBef>
                <a:spcPts val="0"/>
              </a:spcBef>
              <a:spcAft>
                <a:spcPts val="0"/>
              </a:spcAft>
              <a:buSzPts val="2800"/>
              <a:buFont typeface="Raleway"/>
              <a:buNone/>
              <a:defRPr sz="2800">
                <a:latin typeface="Raleway"/>
                <a:ea typeface="Raleway"/>
                <a:cs typeface="Raleway"/>
                <a:sym typeface="Raleway"/>
              </a:defRPr>
            </a:lvl2pPr>
            <a:lvl3pPr lvl="2" algn="ctr">
              <a:lnSpc>
                <a:spcPct val="100000"/>
              </a:lnSpc>
              <a:spcBef>
                <a:spcPts val="0"/>
              </a:spcBef>
              <a:spcAft>
                <a:spcPts val="0"/>
              </a:spcAft>
              <a:buSzPts val="2800"/>
              <a:buFont typeface="Raleway"/>
              <a:buNone/>
              <a:defRPr sz="2800">
                <a:latin typeface="Raleway"/>
                <a:ea typeface="Raleway"/>
                <a:cs typeface="Raleway"/>
                <a:sym typeface="Raleway"/>
              </a:defRPr>
            </a:lvl3pPr>
            <a:lvl4pPr lvl="3" algn="ctr">
              <a:lnSpc>
                <a:spcPct val="100000"/>
              </a:lnSpc>
              <a:spcBef>
                <a:spcPts val="0"/>
              </a:spcBef>
              <a:spcAft>
                <a:spcPts val="0"/>
              </a:spcAft>
              <a:buSzPts val="2800"/>
              <a:buFont typeface="Raleway"/>
              <a:buNone/>
              <a:defRPr sz="2800">
                <a:latin typeface="Raleway"/>
                <a:ea typeface="Raleway"/>
                <a:cs typeface="Raleway"/>
                <a:sym typeface="Raleway"/>
              </a:defRPr>
            </a:lvl4pPr>
            <a:lvl5pPr lvl="4" algn="ctr">
              <a:lnSpc>
                <a:spcPct val="100000"/>
              </a:lnSpc>
              <a:spcBef>
                <a:spcPts val="0"/>
              </a:spcBef>
              <a:spcAft>
                <a:spcPts val="0"/>
              </a:spcAft>
              <a:buSzPts val="2800"/>
              <a:buFont typeface="Raleway"/>
              <a:buNone/>
              <a:defRPr sz="2800">
                <a:latin typeface="Raleway"/>
                <a:ea typeface="Raleway"/>
                <a:cs typeface="Raleway"/>
                <a:sym typeface="Raleway"/>
              </a:defRPr>
            </a:lvl5pPr>
            <a:lvl6pPr lvl="5" algn="ctr">
              <a:lnSpc>
                <a:spcPct val="100000"/>
              </a:lnSpc>
              <a:spcBef>
                <a:spcPts val="0"/>
              </a:spcBef>
              <a:spcAft>
                <a:spcPts val="0"/>
              </a:spcAft>
              <a:buSzPts val="2800"/>
              <a:buFont typeface="Raleway"/>
              <a:buNone/>
              <a:defRPr sz="2800">
                <a:latin typeface="Raleway"/>
                <a:ea typeface="Raleway"/>
                <a:cs typeface="Raleway"/>
                <a:sym typeface="Raleway"/>
              </a:defRPr>
            </a:lvl6pPr>
            <a:lvl7pPr lvl="6" algn="ctr">
              <a:lnSpc>
                <a:spcPct val="100000"/>
              </a:lnSpc>
              <a:spcBef>
                <a:spcPts val="0"/>
              </a:spcBef>
              <a:spcAft>
                <a:spcPts val="0"/>
              </a:spcAft>
              <a:buSzPts val="2800"/>
              <a:buFont typeface="Raleway"/>
              <a:buNone/>
              <a:defRPr sz="2800">
                <a:latin typeface="Raleway"/>
                <a:ea typeface="Raleway"/>
                <a:cs typeface="Raleway"/>
                <a:sym typeface="Raleway"/>
              </a:defRPr>
            </a:lvl7pPr>
            <a:lvl8pPr lvl="7" algn="ctr">
              <a:lnSpc>
                <a:spcPct val="100000"/>
              </a:lnSpc>
              <a:spcBef>
                <a:spcPts val="0"/>
              </a:spcBef>
              <a:spcAft>
                <a:spcPts val="0"/>
              </a:spcAft>
              <a:buSzPts val="2800"/>
              <a:buFont typeface="Raleway"/>
              <a:buNone/>
              <a:defRPr sz="2800">
                <a:latin typeface="Raleway"/>
                <a:ea typeface="Raleway"/>
                <a:cs typeface="Raleway"/>
                <a:sym typeface="Raleway"/>
              </a:defRPr>
            </a:lvl8pPr>
            <a:lvl9pPr lvl="8" algn="ctr">
              <a:lnSpc>
                <a:spcPct val="100000"/>
              </a:lnSpc>
              <a:spcBef>
                <a:spcPts val="0"/>
              </a:spcBef>
              <a:spcAft>
                <a:spcPts val="0"/>
              </a:spcAft>
              <a:buSzPts val="2800"/>
              <a:buFont typeface="Raleway"/>
              <a:buNone/>
              <a:defRPr sz="2800">
                <a:latin typeface="Raleway"/>
                <a:ea typeface="Raleway"/>
                <a:cs typeface="Raleway"/>
                <a:sym typeface="Raleway"/>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1424175" y="1601563"/>
            <a:ext cx="6295800" cy="1372500"/>
          </a:xfrm>
          <a:prstGeom prst="rect">
            <a:avLst/>
          </a:prstGeom>
        </p:spPr>
        <p:txBody>
          <a:bodyPr spcFirstLastPara="1" wrap="square" lIns="91425" tIns="91425" rIns="91425" bIns="91425" anchor="ctr" anchorCtr="0">
            <a:noAutofit/>
          </a:bodyPr>
          <a:lstStyle>
            <a:lvl1pPr lvl="0" algn="ctr">
              <a:spcBef>
                <a:spcPts val="0"/>
              </a:spcBef>
              <a:spcAft>
                <a:spcPts val="0"/>
              </a:spcAft>
              <a:buSzPts val="12000"/>
              <a:buNone/>
              <a:defRPr sz="9500">
                <a:solidFill>
                  <a:schemeClr val="dk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subTitle" idx="1"/>
          </p:nvPr>
        </p:nvSpPr>
        <p:spPr>
          <a:xfrm>
            <a:off x="1424175" y="3113813"/>
            <a:ext cx="6295800" cy="428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48"/>
        <p:cNvGrpSpPr/>
        <p:nvPr/>
      </p:nvGrpSpPr>
      <p:grpSpPr>
        <a:xfrm>
          <a:off x="0" y="0"/>
          <a:ext cx="0" cy="0"/>
          <a:chOff x="0" y="0"/>
          <a:chExt cx="0" cy="0"/>
        </a:xfrm>
      </p:grpSpPr>
      <p:sp>
        <p:nvSpPr>
          <p:cNvPr id="49" name="Google Shape;49;p13"/>
          <p:cNvSpPr/>
          <p:nvPr/>
        </p:nvSpPr>
        <p:spPr>
          <a:xfrm>
            <a:off x="394350" y="314250"/>
            <a:ext cx="8355300" cy="4515000"/>
          </a:xfrm>
          <a:prstGeom prst="rect">
            <a:avLst/>
          </a:prstGeom>
          <a:solidFill>
            <a:srgbClr val="FFFFFF">
              <a:alpha val="6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3"/>
          <p:cNvSpPr txBox="1">
            <a:spLocks noGrp="1"/>
          </p:cNvSpPr>
          <p:nvPr>
            <p:ph type="title"/>
          </p:nvPr>
        </p:nvSpPr>
        <p:spPr>
          <a:xfrm>
            <a:off x="621100" y="445025"/>
            <a:ext cx="7901700" cy="572700"/>
          </a:xfrm>
          <a:prstGeom prst="rect">
            <a:avLst/>
          </a:prstGeom>
          <a:noFill/>
        </p:spPr>
        <p:txBody>
          <a:bodyPr spcFirstLastPara="1" wrap="square" lIns="91425" tIns="91425" rIns="91425" bIns="91425" anchor="ctr" anchorCtr="0">
            <a:noAutofit/>
          </a:bodyPr>
          <a:lstStyle>
            <a:lvl1pPr lvl="0">
              <a:spcBef>
                <a:spcPts val="0"/>
              </a:spcBef>
              <a:spcAft>
                <a:spcPts val="0"/>
              </a:spcAft>
              <a:buSzPts val="3500"/>
              <a:buNone/>
              <a:defRPr>
                <a:latin typeface="Raleway"/>
                <a:ea typeface="Raleway"/>
                <a:cs typeface="Raleway"/>
                <a:sym typeface="Raleway"/>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51" name="Google Shape;51;p13"/>
          <p:cNvSpPr txBox="1">
            <a:spLocks noGrp="1"/>
          </p:cNvSpPr>
          <p:nvPr>
            <p:ph type="subTitle" idx="1"/>
          </p:nvPr>
        </p:nvSpPr>
        <p:spPr>
          <a:xfrm>
            <a:off x="5230914" y="1719575"/>
            <a:ext cx="2531400" cy="357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100"/>
              <a:buNone/>
              <a:defRPr sz="2500">
                <a:solidFill>
                  <a:schemeClr val="dk1"/>
                </a:solidFill>
                <a:latin typeface="Raleway Medium"/>
                <a:ea typeface="Raleway Medium"/>
                <a:cs typeface="Raleway Medium"/>
                <a:sym typeface="Raleway Medium"/>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52" name="Google Shape;52;p13"/>
          <p:cNvSpPr txBox="1">
            <a:spLocks noGrp="1"/>
          </p:cNvSpPr>
          <p:nvPr>
            <p:ph type="subTitle" idx="2"/>
          </p:nvPr>
        </p:nvSpPr>
        <p:spPr>
          <a:xfrm>
            <a:off x="5230900" y="2031750"/>
            <a:ext cx="2531400" cy="61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atin typeface="Raleway"/>
                <a:ea typeface="Raleway"/>
                <a:cs typeface="Raleway"/>
                <a:sym typeface="Raleway"/>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53" name="Google Shape;53;p13"/>
          <p:cNvSpPr txBox="1">
            <a:spLocks noGrp="1"/>
          </p:cNvSpPr>
          <p:nvPr>
            <p:ph type="subTitle" idx="3"/>
          </p:nvPr>
        </p:nvSpPr>
        <p:spPr>
          <a:xfrm>
            <a:off x="1660301" y="1719575"/>
            <a:ext cx="2531400" cy="357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100"/>
              <a:buNone/>
              <a:defRPr sz="2500">
                <a:solidFill>
                  <a:schemeClr val="dk1"/>
                </a:solidFill>
                <a:latin typeface="Raleway Medium"/>
                <a:ea typeface="Raleway Medium"/>
                <a:cs typeface="Raleway Medium"/>
                <a:sym typeface="Raleway Medium"/>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54" name="Google Shape;54;p13"/>
          <p:cNvSpPr txBox="1">
            <a:spLocks noGrp="1"/>
          </p:cNvSpPr>
          <p:nvPr>
            <p:ph type="subTitle" idx="4"/>
          </p:nvPr>
        </p:nvSpPr>
        <p:spPr>
          <a:xfrm>
            <a:off x="1660300" y="2031750"/>
            <a:ext cx="2531400" cy="61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atin typeface="Raleway"/>
                <a:ea typeface="Raleway"/>
                <a:cs typeface="Raleway"/>
                <a:sym typeface="Raleway"/>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55" name="Google Shape;55;p13"/>
          <p:cNvSpPr txBox="1">
            <a:spLocks noGrp="1"/>
          </p:cNvSpPr>
          <p:nvPr>
            <p:ph type="subTitle" idx="5"/>
          </p:nvPr>
        </p:nvSpPr>
        <p:spPr>
          <a:xfrm>
            <a:off x="5230914" y="3041475"/>
            <a:ext cx="2531400" cy="357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100"/>
              <a:buNone/>
              <a:defRPr sz="2500">
                <a:solidFill>
                  <a:schemeClr val="dk1"/>
                </a:solidFill>
                <a:latin typeface="Raleway Medium"/>
                <a:ea typeface="Raleway Medium"/>
                <a:cs typeface="Raleway Medium"/>
                <a:sym typeface="Raleway Medium"/>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56" name="Google Shape;56;p13"/>
          <p:cNvSpPr txBox="1">
            <a:spLocks noGrp="1"/>
          </p:cNvSpPr>
          <p:nvPr>
            <p:ph type="subTitle" idx="6"/>
          </p:nvPr>
        </p:nvSpPr>
        <p:spPr>
          <a:xfrm>
            <a:off x="5230900" y="3353650"/>
            <a:ext cx="2531400" cy="61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atin typeface="Raleway"/>
                <a:ea typeface="Raleway"/>
                <a:cs typeface="Raleway"/>
                <a:sym typeface="Raleway"/>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57" name="Google Shape;57;p13"/>
          <p:cNvSpPr txBox="1">
            <a:spLocks noGrp="1"/>
          </p:cNvSpPr>
          <p:nvPr>
            <p:ph type="subTitle" idx="7"/>
          </p:nvPr>
        </p:nvSpPr>
        <p:spPr>
          <a:xfrm>
            <a:off x="1660301" y="3041475"/>
            <a:ext cx="2531400" cy="357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100"/>
              <a:buNone/>
              <a:defRPr sz="2500">
                <a:solidFill>
                  <a:schemeClr val="dk1"/>
                </a:solidFill>
                <a:latin typeface="Raleway Medium"/>
                <a:ea typeface="Raleway Medium"/>
                <a:cs typeface="Raleway Medium"/>
                <a:sym typeface="Raleway Medium"/>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58" name="Google Shape;58;p13"/>
          <p:cNvSpPr txBox="1">
            <a:spLocks noGrp="1"/>
          </p:cNvSpPr>
          <p:nvPr>
            <p:ph type="subTitle" idx="8"/>
          </p:nvPr>
        </p:nvSpPr>
        <p:spPr>
          <a:xfrm>
            <a:off x="1660300" y="3353650"/>
            <a:ext cx="2531400" cy="61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atin typeface="Raleway"/>
                <a:ea typeface="Raleway"/>
                <a:cs typeface="Raleway"/>
                <a:sym typeface="Raleway"/>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59" name="Google Shape;59;p13"/>
          <p:cNvSpPr txBox="1">
            <a:spLocks noGrp="1"/>
          </p:cNvSpPr>
          <p:nvPr>
            <p:ph type="title" idx="9" hasCustomPrompt="1"/>
          </p:nvPr>
        </p:nvSpPr>
        <p:spPr>
          <a:xfrm>
            <a:off x="621100" y="1820650"/>
            <a:ext cx="1039200" cy="58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800">
                <a:solidFill>
                  <a:schemeClr val="dk2"/>
                </a:solidFill>
                <a:latin typeface="Raleway"/>
                <a:ea typeface="Raleway"/>
                <a:cs typeface="Raleway"/>
                <a:sym typeface="Raleway"/>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60" name="Google Shape;60;p13"/>
          <p:cNvSpPr txBox="1">
            <a:spLocks noGrp="1"/>
          </p:cNvSpPr>
          <p:nvPr>
            <p:ph type="title" idx="13" hasCustomPrompt="1"/>
          </p:nvPr>
        </p:nvSpPr>
        <p:spPr>
          <a:xfrm>
            <a:off x="4191700" y="1820650"/>
            <a:ext cx="1039200" cy="58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800">
                <a:solidFill>
                  <a:schemeClr val="dk2"/>
                </a:solidFill>
                <a:latin typeface="Raleway"/>
                <a:ea typeface="Raleway"/>
                <a:cs typeface="Raleway"/>
                <a:sym typeface="Raleway"/>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61" name="Google Shape;61;p13"/>
          <p:cNvSpPr txBox="1">
            <a:spLocks noGrp="1"/>
          </p:cNvSpPr>
          <p:nvPr>
            <p:ph type="title" idx="14" hasCustomPrompt="1"/>
          </p:nvPr>
        </p:nvSpPr>
        <p:spPr>
          <a:xfrm>
            <a:off x="621100" y="3131975"/>
            <a:ext cx="1039200" cy="58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800">
                <a:solidFill>
                  <a:schemeClr val="dk2"/>
                </a:solidFill>
                <a:latin typeface="Raleway"/>
                <a:ea typeface="Raleway"/>
                <a:cs typeface="Raleway"/>
                <a:sym typeface="Raleway"/>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62" name="Google Shape;62;p13"/>
          <p:cNvSpPr txBox="1">
            <a:spLocks noGrp="1"/>
          </p:cNvSpPr>
          <p:nvPr>
            <p:ph type="title" idx="15" hasCustomPrompt="1"/>
          </p:nvPr>
        </p:nvSpPr>
        <p:spPr>
          <a:xfrm>
            <a:off x="4191700" y="3131986"/>
            <a:ext cx="1039200" cy="58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800">
                <a:solidFill>
                  <a:schemeClr val="dk2"/>
                </a:solidFill>
                <a:latin typeface="Raleway"/>
                <a:ea typeface="Raleway"/>
                <a:cs typeface="Raleway"/>
                <a:sym typeface="Raleway"/>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CUSTOM_6">
    <p:spTree>
      <p:nvGrpSpPr>
        <p:cNvPr id="1" name="Shape 63"/>
        <p:cNvGrpSpPr/>
        <p:nvPr/>
      </p:nvGrpSpPr>
      <p:grpSpPr>
        <a:xfrm>
          <a:off x="0" y="0"/>
          <a:ext cx="0" cy="0"/>
          <a:chOff x="0" y="0"/>
          <a:chExt cx="0" cy="0"/>
        </a:xfrm>
      </p:grpSpPr>
      <p:sp>
        <p:nvSpPr>
          <p:cNvPr id="64" name="Google Shape;64;p14"/>
          <p:cNvSpPr/>
          <p:nvPr/>
        </p:nvSpPr>
        <p:spPr>
          <a:xfrm>
            <a:off x="394350" y="314250"/>
            <a:ext cx="8355300" cy="4515000"/>
          </a:xfrm>
          <a:prstGeom prst="rect">
            <a:avLst/>
          </a:prstGeom>
          <a:solidFill>
            <a:srgbClr val="FFFFFF">
              <a:alpha val="6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txBox="1">
            <a:spLocks noGrp="1"/>
          </p:cNvSpPr>
          <p:nvPr>
            <p:ph type="title"/>
          </p:nvPr>
        </p:nvSpPr>
        <p:spPr>
          <a:xfrm>
            <a:off x="4426750" y="1293550"/>
            <a:ext cx="4096200" cy="171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6" name="Google Shape;66;p14"/>
          <p:cNvSpPr txBox="1">
            <a:spLocks noGrp="1"/>
          </p:cNvSpPr>
          <p:nvPr>
            <p:ph type="subTitle" idx="1"/>
          </p:nvPr>
        </p:nvSpPr>
        <p:spPr>
          <a:xfrm>
            <a:off x="4426750" y="3009350"/>
            <a:ext cx="4096200" cy="840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Char char="●"/>
              <a:defRPr/>
            </a:lvl1pPr>
            <a:lvl2pPr lvl="1" algn="ctr" rtl="0">
              <a:spcBef>
                <a:spcPts val="0"/>
              </a:spcBef>
              <a:spcAft>
                <a:spcPts val="0"/>
              </a:spcAft>
              <a:buSzPts val="1600"/>
              <a:buChar char="○"/>
              <a:defRPr/>
            </a:lvl2pPr>
            <a:lvl3pPr lvl="2" algn="ctr" rtl="0">
              <a:spcBef>
                <a:spcPts val="0"/>
              </a:spcBef>
              <a:spcAft>
                <a:spcPts val="0"/>
              </a:spcAft>
              <a:buSzPts val="1600"/>
              <a:buChar char="■"/>
              <a:defRPr/>
            </a:lvl3pPr>
            <a:lvl4pPr lvl="3" algn="ctr" rtl="0">
              <a:spcBef>
                <a:spcPts val="0"/>
              </a:spcBef>
              <a:spcAft>
                <a:spcPts val="0"/>
              </a:spcAft>
              <a:buSzPts val="1600"/>
              <a:buChar char="●"/>
              <a:defRPr/>
            </a:lvl4pPr>
            <a:lvl5pPr lvl="4" algn="ctr" rtl="0">
              <a:spcBef>
                <a:spcPts val="0"/>
              </a:spcBef>
              <a:spcAft>
                <a:spcPts val="0"/>
              </a:spcAft>
              <a:buSzPts val="1600"/>
              <a:buChar char="○"/>
              <a:defRPr/>
            </a:lvl5pPr>
            <a:lvl6pPr lvl="5" algn="ctr" rtl="0">
              <a:spcBef>
                <a:spcPts val="0"/>
              </a:spcBef>
              <a:spcAft>
                <a:spcPts val="0"/>
              </a:spcAft>
              <a:buSzPts val="1600"/>
              <a:buChar char="■"/>
              <a:defRPr/>
            </a:lvl6pPr>
            <a:lvl7pPr lvl="6" algn="ctr" rtl="0">
              <a:spcBef>
                <a:spcPts val="0"/>
              </a:spcBef>
              <a:spcAft>
                <a:spcPts val="0"/>
              </a:spcAft>
              <a:buSzPts val="1600"/>
              <a:buChar char="●"/>
              <a:defRPr/>
            </a:lvl7pPr>
            <a:lvl8pPr lvl="7" algn="ctr" rtl="0">
              <a:spcBef>
                <a:spcPts val="0"/>
              </a:spcBef>
              <a:spcAft>
                <a:spcPts val="0"/>
              </a:spcAft>
              <a:buSzPts val="1600"/>
              <a:buChar char="○"/>
              <a:defRPr/>
            </a:lvl8pPr>
            <a:lvl9pPr lvl="8" algn="ctr" rtl="0">
              <a:spcBef>
                <a:spcPts val="0"/>
              </a:spcBef>
              <a:spcAft>
                <a:spcPts val="0"/>
              </a:spcAft>
              <a:buSzPts val="16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CUSTOM_3">
    <p:spTree>
      <p:nvGrpSpPr>
        <p:cNvPr id="1" name="Shape 67"/>
        <p:cNvGrpSpPr/>
        <p:nvPr/>
      </p:nvGrpSpPr>
      <p:grpSpPr>
        <a:xfrm>
          <a:off x="0" y="0"/>
          <a:ext cx="0" cy="0"/>
          <a:chOff x="0" y="0"/>
          <a:chExt cx="0" cy="0"/>
        </a:xfrm>
      </p:grpSpPr>
      <p:sp>
        <p:nvSpPr>
          <p:cNvPr id="68" name="Google Shape;68;p15"/>
          <p:cNvSpPr/>
          <p:nvPr/>
        </p:nvSpPr>
        <p:spPr>
          <a:xfrm>
            <a:off x="-168225" y="1117950"/>
            <a:ext cx="9392400" cy="2907600"/>
          </a:xfrm>
          <a:prstGeom prst="rect">
            <a:avLst/>
          </a:prstGeom>
          <a:solidFill>
            <a:srgbClr val="FFFFFF">
              <a:alpha val="6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txBox="1">
            <a:spLocks noGrp="1"/>
          </p:cNvSpPr>
          <p:nvPr>
            <p:ph type="title"/>
          </p:nvPr>
        </p:nvSpPr>
        <p:spPr>
          <a:xfrm>
            <a:off x="1468350" y="3078250"/>
            <a:ext cx="6207300" cy="497700"/>
          </a:xfrm>
          <a:prstGeom prst="rect">
            <a:avLst/>
          </a:prstGeom>
          <a:effectLst>
            <a:outerShdw algn="bl" rotWithShape="0">
              <a:srgbClr val="000000"/>
            </a:outerShdw>
          </a:effectLst>
        </p:spPr>
        <p:txBody>
          <a:bodyPr spcFirstLastPara="1" wrap="square" lIns="91425" tIns="91425" rIns="91425" bIns="91425" anchor="ctr" anchorCtr="0">
            <a:noAutofit/>
          </a:bodyPr>
          <a:lstStyle>
            <a:lvl1pPr lvl="0" algn="ctr" rtl="0">
              <a:spcBef>
                <a:spcPts val="0"/>
              </a:spcBef>
              <a:spcAft>
                <a:spcPts val="0"/>
              </a:spcAft>
              <a:buSzPts val="4800"/>
              <a:buNone/>
              <a:defRPr sz="2200"/>
            </a:lvl1pPr>
            <a:lvl2pPr lvl="1" algn="ctr" rtl="0">
              <a:spcBef>
                <a:spcPts val="0"/>
              </a:spcBef>
              <a:spcAft>
                <a:spcPts val="0"/>
              </a:spcAft>
              <a:buSzPts val="4800"/>
              <a:buFont typeface="Crimson Text"/>
              <a:buNone/>
              <a:defRPr sz="4800">
                <a:latin typeface="Crimson Text"/>
                <a:ea typeface="Crimson Text"/>
                <a:cs typeface="Crimson Text"/>
                <a:sym typeface="Crimson Text"/>
              </a:defRPr>
            </a:lvl2pPr>
            <a:lvl3pPr lvl="2" algn="ctr" rtl="0">
              <a:spcBef>
                <a:spcPts val="0"/>
              </a:spcBef>
              <a:spcAft>
                <a:spcPts val="0"/>
              </a:spcAft>
              <a:buSzPts val="4800"/>
              <a:buFont typeface="Crimson Text"/>
              <a:buNone/>
              <a:defRPr sz="4800">
                <a:latin typeface="Crimson Text"/>
                <a:ea typeface="Crimson Text"/>
                <a:cs typeface="Crimson Text"/>
                <a:sym typeface="Crimson Text"/>
              </a:defRPr>
            </a:lvl3pPr>
            <a:lvl4pPr lvl="3" algn="ctr" rtl="0">
              <a:spcBef>
                <a:spcPts val="0"/>
              </a:spcBef>
              <a:spcAft>
                <a:spcPts val="0"/>
              </a:spcAft>
              <a:buSzPts val="4800"/>
              <a:buFont typeface="Crimson Text"/>
              <a:buNone/>
              <a:defRPr sz="4800">
                <a:latin typeface="Crimson Text"/>
                <a:ea typeface="Crimson Text"/>
                <a:cs typeface="Crimson Text"/>
                <a:sym typeface="Crimson Text"/>
              </a:defRPr>
            </a:lvl4pPr>
            <a:lvl5pPr lvl="4" algn="ctr" rtl="0">
              <a:spcBef>
                <a:spcPts val="0"/>
              </a:spcBef>
              <a:spcAft>
                <a:spcPts val="0"/>
              </a:spcAft>
              <a:buSzPts val="4800"/>
              <a:buFont typeface="Crimson Text"/>
              <a:buNone/>
              <a:defRPr sz="4800">
                <a:latin typeface="Crimson Text"/>
                <a:ea typeface="Crimson Text"/>
                <a:cs typeface="Crimson Text"/>
                <a:sym typeface="Crimson Text"/>
              </a:defRPr>
            </a:lvl5pPr>
            <a:lvl6pPr lvl="5" algn="ctr" rtl="0">
              <a:spcBef>
                <a:spcPts val="0"/>
              </a:spcBef>
              <a:spcAft>
                <a:spcPts val="0"/>
              </a:spcAft>
              <a:buSzPts val="4800"/>
              <a:buFont typeface="Crimson Text"/>
              <a:buNone/>
              <a:defRPr sz="4800">
                <a:latin typeface="Crimson Text"/>
                <a:ea typeface="Crimson Text"/>
                <a:cs typeface="Crimson Text"/>
                <a:sym typeface="Crimson Text"/>
              </a:defRPr>
            </a:lvl6pPr>
            <a:lvl7pPr lvl="6" algn="ctr" rtl="0">
              <a:spcBef>
                <a:spcPts val="0"/>
              </a:spcBef>
              <a:spcAft>
                <a:spcPts val="0"/>
              </a:spcAft>
              <a:buSzPts val="4800"/>
              <a:buFont typeface="Crimson Text"/>
              <a:buNone/>
              <a:defRPr sz="4800">
                <a:latin typeface="Crimson Text"/>
                <a:ea typeface="Crimson Text"/>
                <a:cs typeface="Crimson Text"/>
                <a:sym typeface="Crimson Text"/>
              </a:defRPr>
            </a:lvl7pPr>
            <a:lvl8pPr lvl="7" algn="ctr" rtl="0">
              <a:spcBef>
                <a:spcPts val="0"/>
              </a:spcBef>
              <a:spcAft>
                <a:spcPts val="0"/>
              </a:spcAft>
              <a:buSzPts val="4800"/>
              <a:buFont typeface="Crimson Text"/>
              <a:buNone/>
              <a:defRPr sz="4800">
                <a:latin typeface="Crimson Text"/>
                <a:ea typeface="Crimson Text"/>
                <a:cs typeface="Crimson Text"/>
                <a:sym typeface="Crimson Text"/>
              </a:defRPr>
            </a:lvl8pPr>
            <a:lvl9pPr lvl="8" algn="ctr" rtl="0">
              <a:spcBef>
                <a:spcPts val="0"/>
              </a:spcBef>
              <a:spcAft>
                <a:spcPts val="0"/>
              </a:spcAft>
              <a:buSzPts val="4800"/>
              <a:buFont typeface="Crimson Text"/>
              <a:buNone/>
              <a:defRPr sz="4800">
                <a:latin typeface="Crimson Text"/>
                <a:ea typeface="Crimson Text"/>
                <a:cs typeface="Crimson Text"/>
                <a:sym typeface="Crimson Text"/>
              </a:defRPr>
            </a:lvl9pPr>
          </a:lstStyle>
          <a:p>
            <a:endParaRPr/>
          </a:p>
        </p:txBody>
      </p:sp>
      <p:sp>
        <p:nvSpPr>
          <p:cNvPr id="70" name="Google Shape;70;p15"/>
          <p:cNvSpPr txBox="1">
            <a:spLocks noGrp="1"/>
          </p:cNvSpPr>
          <p:nvPr>
            <p:ph type="subTitle" idx="1"/>
          </p:nvPr>
        </p:nvSpPr>
        <p:spPr>
          <a:xfrm>
            <a:off x="1468350" y="1567563"/>
            <a:ext cx="6207300" cy="1464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500"/>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p:cSld name="CUSTOM_2_1">
    <p:spTree>
      <p:nvGrpSpPr>
        <p:cNvPr id="1" name="Shape 71"/>
        <p:cNvGrpSpPr/>
        <p:nvPr/>
      </p:nvGrpSpPr>
      <p:grpSpPr>
        <a:xfrm>
          <a:off x="0" y="0"/>
          <a:ext cx="0" cy="0"/>
          <a:chOff x="0" y="0"/>
          <a:chExt cx="0" cy="0"/>
        </a:xfrm>
      </p:grpSpPr>
      <p:sp>
        <p:nvSpPr>
          <p:cNvPr id="72" name="Google Shape;72;p16"/>
          <p:cNvSpPr/>
          <p:nvPr/>
        </p:nvSpPr>
        <p:spPr>
          <a:xfrm>
            <a:off x="394350" y="314250"/>
            <a:ext cx="8355300" cy="4515000"/>
          </a:xfrm>
          <a:prstGeom prst="rect">
            <a:avLst/>
          </a:prstGeom>
          <a:solidFill>
            <a:srgbClr val="FFFFFF">
              <a:alpha val="6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6"/>
          <p:cNvSpPr txBox="1">
            <a:spLocks noGrp="1"/>
          </p:cNvSpPr>
          <p:nvPr>
            <p:ph type="title"/>
          </p:nvPr>
        </p:nvSpPr>
        <p:spPr>
          <a:xfrm>
            <a:off x="621100" y="445025"/>
            <a:ext cx="7901700" cy="572700"/>
          </a:xfrm>
          <a:prstGeom prst="rect">
            <a:avLst/>
          </a:prstGeom>
          <a:solidFill>
            <a:srgbClr val="FFFFFF">
              <a:alpha val="66370"/>
            </a:srgbClr>
          </a:solidFill>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4" name="Google Shape;74;p16"/>
          <p:cNvSpPr txBox="1">
            <a:spLocks noGrp="1"/>
          </p:cNvSpPr>
          <p:nvPr>
            <p:ph type="subTitle" idx="1"/>
          </p:nvPr>
        </p:nvSpPr>
        <p:spPr>
          <a:xfrm>
            <a:off x="3395014" y="2278625"/>
            <a:ext cx="2354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500">
                <a:solidFill>
                  <a:schemeClr val="dk1"/>
                </a:solidFill>
                <a:latin typeface="Raleway Medium"/>
                <a:ea typeface="Raleway Medium"/>
                <a:cs typeface="Raleway Medium"/>
                <a:sym typeface="Raleway Medium"/>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75" name="Google Shape;75;p16"/>
          <p:cNvSpPr txBox="1">
            <a:spLocks noGrp="1"/>
          </p:cNvSpPr>
          <p:nvPr>
            <p:ph type="subTitle" idx="2"/>
          </p:nvPr>
        </p:nvSpPr>
        <p:spPr>
          <a:xfrm>
            <a:off x="3394988" y="2591650"/>
            <a:ext cx="2354100" cy="906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atin typeface="Raleway"/>
                <a:ea typeface="Raleway"/>
                <a:cs typeface="Raleway"/>
                <a:sym typeface="Raleway"/>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76" name="Google Shape;76;p16"/>
          <p:cNvSpPr txBox="1">
            <a:spLocks noGrp="1"/>
          </p:cNvSpPr>
          <p:nvPr>
            <p:ph type="subTitle" idx="3"/>
          </p:nvPr>
        </p:nvSpPr>
        <p:spPr>
          <a:xfrm>
            <a:off x="918476" y="2278625"/>
            <a:ext cx="2354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500">
                <a:solidFill>
                  <a:schemeClr val="dk1"/>
                </a:solidFill>
                <a:latin typeface="Raleway Medium"/>
                <a:ea typeface="Raleway Medium"/>
                <a:cs typeface="Raleway Medium"/>
                <a:sym typeface="Raleway Medium"/>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77" name="Google Shape;77;p16"/>
          <p:cNvSpPr txBox="1">
            <a:spLocks noGrp="1"/>
          </p:cNvSpPr>
          <p:nvPr>
            <p:ph type="subTitle" idx="4"/>
          </p:nvPr>
        </p:nvSpPr>
        <p:spPr>
          <a:xfrm>
            <a:off x="918450" y="2591650"/>
            <a:ext cx="2354100" cy="906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atin typeface="Raleway"/>
                <a:ea typeface="Raleway"/>
                <a:cs typeface="Raleway"/>
                <a:sym typeface="Raleway"/>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78" name="Google Shape;78;p16"/>
          <p:cNvSpPr txBox="1">
            <a:spLocks noGrp="1"/>
          </p:cNvSpPr>
          <p:nvPr>
            <p:ph type="subTitle" idx="5"/>
          </p:nvPr>
        </p:nvSpPr>
        <p:spPr>
          <a:xfrm>
            <a:off x="5871626" y="2278625"/>
            <a:ext cx="2354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500">
                <a:solidFill>
                  <a:schemeClr val="dk1"/>
                </a:solidFill>
                <a:latin typeface="Raleway Medium"/>
                <a:ea typeface="Raleway Medium"/>
                <a:cs typeface="Raleway Medium"/>
                <a:sym typeface="Raleway Medium"/>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79" name="Google Shape;79;p16"/>
          <p:cNvSpPr txBox="1">
            <a:spLocks noGrp="1"/>
          </p:cNvSpPr>
          <p:nvPr>
            <p:ph type="subTitle" idx="6"/>
          </p:nvPr>
        </p:nvSpPr>
        <p:spPr>
          <a:xfrm>
            <a:off x="5871600" y="2591650"/>
            <a:ext cx="2354100" cy="906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atin typeface="Raleway"/>
                <a:ea typeface="Raleway"/>
                <a:cs typeface="Raleway"/>
                <a:sym typeface="Raleway"/>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six columns">
  <p:cSld name="CUSTOM_2">
    <p:spTree>
      <p:nvGrpSpPr>
        <p:cNvPr id="1" name="Shape 80"/>
        <p:cNvGrpSpPr/>
        <p:nvPr/>
      </p:nvGrpSpPr>
      <p:grpSpPr>
        <a:xfrm>
          <a:off x="0" y="0"/>
          <a:ext cx="0" cy="0"/>
          <a:chOff x="0" y="0"/>
          <a:chExt cx="0" cy="0"/>
        </a:xfrm>
      </p:grpSpPr>
      <p:sp>
        <p:nvSpPr>
          <p:cNvPr id="81" name="Google Shape;81;p17"/>
          <p:cNvSpPr/>
          <p:nvPr/>
        </p:nvSpPr>
        <p:spPr>
          <a:xfrm>
            <a:off x="394350" y="314250"/>
            <a:ext cx="8355300" cy="4515000"/>
          </a:xfrm>
          <a:prstGeom prst="rect">
            <a:avLst/>
          </a:prstGeom>
          <a:solidFill>
            <a:srgbClr val="FFFFFF">
              <a:alpha val="6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7"/>
          <p:cNvSpPr txBox="1">
            <a:spLocks noGrp="1"/>
          </p:cNvSpPr>
          <p:nvPr>
            <p:ph type="title"/>
          </p:nvPr>
        </p:nvSpPr>
        <p:spPr>
          <a:xfrm>
            <a:off x="621100" y="445025"/>
            <a:ext cx="7901700" cy="572700"/>
          </a:xfrm>
          <a:prstGeom prst="rect">
            <a:avLst/>
          </a:prstGeom>
          <a:solidFill>
            <a:srgbClr val="FFFFFF">
              <a:alpha val="66370"/>
            </a:srgbClr>
          </a:solidFill>
        </p:spPr>
        <p:txBody>
          <a:bodyPr spcFirstLastPara="1" wrap="square" lIns="91425" tIns="91425" rIns="91425" bIns="91425" anchor="ctr"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83" name="Google Shape;83;p17"/>
          <p:cNvSpPr txBox="1">
            <a:spLocks noGrp="1"/>
          </p:cNvSpPr>
          <p:nvPr>
            <p:ph type="subTitle" idx="1"/>
          </p:nvPr>
        </p:nvSpPr>
        <p:spPr>
          <a:xfrm>
            <a:off x="3452900" y="1888200"/>
            <a:ext cx="22383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500">
                <a:solidFill>
                  <a:schemeClr val="dk1"/>
                </a:solidFill>
                <a:latin typeface="Raleway Medium"/>
                <a:ea typeface="Raleway Medium"/>
                <a:cs typeface="Raleway Medium"/>
                <a:sym typeface="Raleway Medium"/>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84" name="Google Shape;84;p17"/>
          <p:cNvSpPr txBox="1">
            <a:spLocks noGrp="1"/>
          </p:cNvSpPr>
          <p:nvPr>
            <p:ph type="subTitle" idx="2"/>
          </p:nvPr>
        </p:nvSpPr>
        <p:spPr>
          <a:xfrm>
            <a:off x="3452875" y="2201225"/>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atin typeface="Raleway"/>
                <a:ea typeface="Raleway"/>
                <a:cs typeface="Raleway"/>
                <a:sym typeface="Raleway"/>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85" name="Google Shape;85;p17"/>
          <p:cNvSpPr txBox="1">
            <a:spLocks noGrp="1"/>
          </p:cNvSpPr>
          <p:nvPr>
            <p:ph type="subTitle" idx="3"/>
          </p:nvPr>
        </p:nvSpPr>
        <p:spPr>
          <a:xfrm>
            <a:off x="1034250" y="1888200"/>
            <a:ext cx="22383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500">
                <a:solidFill>
                  <a:schemeClr val="dk1"/>
                </a:solidFill>
                <a:latin typeface="Raleway Medium"/>
                <a:ea typeface="Raleway Medium"/>
                <a:cs typeface="Raleway Medium"/>
                <a:sym typeface="Raleway Medium"/>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86" name="Google Shape;86;p17"/>
          <p:cNvSpPr txBox="1">
            <a:spLocks noGrp="1"/>
          </p:cNvSpPr>
          <p:nvPr>
            <p:ph type="subTitle" idx="4"/>
          </p:nvPr>
        </p:nvSpPr>
        <p:spPr>
          <a:xfrm>
            <a:off x="1034225" y="2201225"/>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atin typeface="Raleway"/>
                <a:ea typeface="Raleway"/>
                <a:cs typeface="Raleway"/>
                <a:sym typeface="Raleway"/>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87" name="Google Shape;87;p17"/>
          <p:cNvSpPr txBox="1">
            <a:spLocks noGrp="1"/>
          </p:cNvSpPr>
          <p:nvPr>
            <p:ph type="subTitle" idx="5"/>
          </p:nvPr>
        </p:nvSpPr>
        <p:spPr>
          <a:xfrm>
            <a:off x="5871625" y="1888200"/>
            <a:ext cx="22383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500">
                <a:solidFill>
                  <a:schemeClr val="dk1"/>
                </a:solidFill>
                <a:latin typeface="Raleway Medium"/>
                <a:ea typeface="Raleway Medium"/>
                <a:cs typeface="Raleway Medium"/>
                <a:sym typeface="Raleway Medium"/>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88" name="Google Shape;88;p17"/>
          <p:cNvSpPr txBox="1">
            <a:spLocks noGrp="1"/>
          </p:cNvSpPr>
          <p:nvPr>
            <p:ph type="subTitle" idx="6"/>
          </p:nvPr>
        </p:nvSpPr>
        <p:spPr>
          <a:xfrm>
            <a:off x="5871600" y="2201225"/>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atin typeface="Raleway"/>
                <a:ea typeface="Raleway"/>
                <a:cs typeface="Raleway"/>
                <a:sym typeface="Raleway"/>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89" name="Google Shape;89;p17"/>
          <p:cNvSpPr txBox="1">
            <a:spLocks noGrp="1"/>
          </p:cNvSpPr>
          <p:nvPr>
            <p:ph type="subTitle" idx="7"/>
          </p:nvPr>
        </p:nvSpPr>
        <p:spPr>
          <a:xfrm>
            <a:off x="3452900" y="3619675"/>
            <a:ext cx="22383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500">
                <a:solidFill>
                  <a:schemeClr val="dk1"/>
                </a:solidFill>
                <a:latin typeface="Raleway Medium"/>
                <a:ea typeface="Raleway Medium"/>
                <a:cs typeface="Raleway Medium"/>
                <a:sym typeface="Raleway Medium"/>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90" name="Google Shape;90;p17"/>
          <p:cNvSpPr txBox="1">
            <a:spLocks noGrp="1"/>
          </p:cNvSpPr>
          <p:nvPr>
            <p:ph type="subTitle" idx="8"/>
          </p:nvPr>
        </p:nvSpPr>
        <p:spPr>
          <a:xfrm>
            <a:off x="3452925" y="3932700"/>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atin typeface="Raleway"/>
                <a:ea typeface="Raleway"/>
                <a:cs typeface="Raleway"/>
                <a:sym typeface="Raleway"/>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91" name="Google Shape;91;p17"/>
          <p:cNvSpPr txBox="1">
            <a:spLocks noGrp="1"/>
          </p:cNvSpPr>
          <p:nvPr>
            <p:ph type="subTitle" idx="9"/>
          </p:nvPr>
        </p:nvSpPr>
        <p:spPr>
          <a:xfrm>
            <a:off x="1034250" y="3619675"/>
            <a:ext cx="22383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500">
                <a:solidFill>
                  <a:schemeClr val="dk1"/>
                </a:solidFill>
                <a:latin typeface="Raleway Medium"/>
                <a:ea typeface="Raleway Medium"/>
                <a:cs typeface="Raleway Medium"/>
                <a:sym typeface="Raleway Medium"/>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92" name="Google Shape;92;p17"/>
          <p:cNvSpPr txBox="1">
            <a:spLocks noGrp="1"/>
          </p:cNvSpPr>
          <p:nvPr>
            <p:ph type="subTitle" idx="13"/>
          </p:nvPr>
        </p:nvSpPr>
        <p:spPr>
          <a:xfrm>
            <a:off x="1034225" y="3932700"/>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atin typeface="Raleway"/>
                <a:ea typeface="Raleway"/>
                <a:cs typeface="Raleway"/>
                <a:sym typeface="Raleway"/>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93" name="Google Shape;93;p17"/>
          <p:cNvSpPr txBox="1">
            <a:spLocks noGrp="1"/>
          </p:cNvSpPr>
          <p:nvPr>
            <p:ph type="subTitle" idx="14"/>
          </p:nvPr>
        </p:nvSpPr>
        <p:spPr>
          <a:xfrm>
            <a:off x="5871625" y="3619675"/>
            <a:ext cx="22383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500">
                <a:solidFill>
                  <a:schemeClr val="dk1"/>
                </a:solidFill>
                <a:latin typeface="Raleway Medium"/>
                <a:ea typeface="Raleway Medium"/>
                <a:cs typeface="Raleway Medium"/>
                <a:sym typeface="Raleway Medium"/>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94" name="Google Shape;94;p17"/>
          <p:cNvSpPr txBox="1">
            <a:spLocks noGrp="1"/>
          </p:cNvSpPr>
          <p:nvPr>
            <p:ph type="subTitle" idx="15"/>
          </p:nvPr>
        </p:nvSpPr>
        <p:spPr>
          <a:xfrm>
            <a:off x="5871600" y="3932700"/>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atin typeface="Raleway"/>
                <a:ea typeface="Raleway"/>
                <a:cs typeface="Raleway"/>
                <a:sym typeface="Raleway"/>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p:cSld name="CUSTOM_2_2">
    <p:spTree>
      <p:nvGrpSpPr>
        <p:cNvPr id="1" name="Shape 95"/>
        <p:cNvGrpSpPr/>
        <p:nvPr/>
      </p:nvGrpSpPr>
      <p:grpSpPr>
        <a:xfrm>
          <a:off x="0" y="0"/>
          <a:ext cx="0" cy="0"/>
          <a:chOff x="0" y="0"/>
          <a:chExt cx="0" cy="0"/>
        </a:xfrm>
      </p:grpSpPr>
      <p:sp>
        <p:nvSpPr>
          <p:cNvPr id="96" name="Google Shape;96;p18"/>
          <p:cNvSpPr/>
          <p:nvPr/>
        </p:nvSpPr>
        <p:spPr>
          <a:xfrm>
            <a:off x="394350" y="314250"/>
            <a:ext cx="8355300" cy="4515000"/>
          </a:xfrm>
          <a:prstGeom prst="rect">
            <a:avLst/>
          </a:prstGeom>
          <a:solidFill>
            <a:srgbClr val="FFFFFF">
              <a:alpha val="6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8"/>
          <p:cNvSpPr txBox="1">
            <a:spLocks noGrp="1"/>
          </p:cNvSpPr>
          <p:nvPr>
            <p:ph type="title"/>
          </p:nvPr>
        </p:nvSpPr>
        <p:spPr>
          <a:xfrm>
            <a:off x="621100" y="445025"/>
            <a:ext cx="7901700" cy="5727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8" name="Google Shape;98;p18"/>
          <p:cNvSpPr txBox="1">
            <a:spLocks noGrp="1"/>
          </p:cNvSpPr>
          <p:nvPr>
            <p:ph type="subTitle" idx="1"/>
          </p:nvPr>
        </p:nvSpPr>
        <p:spPr>
          <a:xfrm>
            <a:off x="4915550" y="1888200"/>
            <a:ext cx="22383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500">
                <a:solidFill>
                  <a:schemeClr val="dk1"/>
                </a:solidFill>
                <a:latin typeface="Raleway Medium"/>
                <a:ea typeface="Raleway Medium"/>
                <a:cs typeface="Raleway Medium"/>
                <a:sym typeface="Raleway Medium"/>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99" name="Google Shape;99;p18"/>
          <p:cNvSpPr txBox="1">
            <a:spLocks noGrp="1"/>
          </p:cNvSpPr>
          <p:nvPr>
            <p:ph type="subTitle" idx="2"/>
          </p:nvPr>
        </p:nvSpPr>
        <p:spPr>
          <a:xfrm>
            <a:off x="4915525" y="2201225"/>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atin typeface="Raleway"/>
                <a:ea typeface="Raleway"/>
                <a:cs typeface="Raleway"/>
                <a:sym typeface="Raleway"/>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00" name="Google Shape;100;p18"/>
          <p:cNvSpPr txBox="1">
            <a:spLocks noGrp="1"/>
          </p:cNvSpPr>
          <p:nvPr>
            <p:ph type="subTitle" idx="3"/>
          </p:nvPr>
        </p:nvSpPr>
        <p:spPr>
          <a:xfrm>
            <a:off x="1990050" y="1888200"/>
            <a:ext cx="22383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500">
                <a:solidFill>
                  <a:schemeClr val="dk1"/>
                </a:solidFill>
                <a:latin typeface="Raleway Medium"/>
                <a:ea typeface="Raleway Medium"/>
                <a:cs typeface="Raleway Medium"/>
                <a:sym typeface="Raleway Medium"/>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01" name="Google Shape;101;p18"/>
          <p:cNvSpPr txBox="1">
            <a:spLocks noGrp="1"/>
          </p:cNvSpPr>
          <p:nvPr>
            <p:ph type="subTitle" idx="4"/>
          </p:nvPr>
        </p:nvSpPr>
        <p:spPr>
          <a:xfrm>
            <a:off x="1990025" y="2201225"/>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atin typeface="Raleway"/>
                <a:ea typeface="Raleway"/>
                <a:cs typeface="Raleway"/>
                <a:sym typeface="Raleway"/>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02" name="Google Shape;102;p18"/>
          <p:cNvSpPr txBox="1">
            <a:spLocks noGrp="1"/>
          </p:cNvSpPr>
          <p:nvPr>
            <p:ph type="subTitle" idx="5"/>
          </p:nvPr>
        </p:nvSpPr>
        <p:spPr>
          <a:xfrm>
            <a:off x="4915550" y="3619675"/>
            <a:ext cx="22383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500">
                <a:solidFill>
                  <a:schemeClr val="dk1"/>
                </a:solidFill>
                <a:latin typeface="Raleway Medium"/>
                <a:ea typeface="Raleway Medium"/>
                <a:cs typeface="Raleway Medium"/>
                <a:sym typeface="Raleway Medium"/>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03" name="Google Shape;103;p18"/>
          <p:cNvSpPr txBox="1">
            <a:spLocks noGrp="1"/>
          </p:cNvSpPr>
          <p:nvPr>
            <p:ph type="subTitle" idx="6"/>
          </p:nvPr>
        </p:nvSpPr>
        <p:spPr>
          <a:xfrm>
            <a:off x="4915575" y="3932700"/>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atin typeface="Raleway"/>
                <a:ea typeface="Raleway"/>
                <a:cs typeface="Raleway"/>
                <a:sym typeface="Raleway"/>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04" name="Google Shape;104;p18"/>
          <p:cNvSpPr txBox="1">
            <a:spLocks noGrp="1"/>
          </p:cNvSpPr>
          <p:nvPr>
            <p:ph type="subTitle" idx="7"/>
          </p:nvPr>
        </p:nvSpPr>
        <p:spPr>
          <a:xfrm>
            <a:off x="1990050" y="3619675"/>
            <a:ext cx="22383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500">
                <a:solidFill>
                  <a:schemeClr val="dk1"/>
                </a:solidFill>
                <a:latin typeface="Raleway Medium"/>
                <a:ea typeface="Raleway Medium"/>
                <a:cs typeface="Raleway Medium"/>
                <a:sym typeface="Raleway Medium"/>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05" name="Google Shape;105;p18"/>
          <p:cNvSpPr txBox="1">
            <a:spLocks noGrp="1"/>
          </p:cNvSpPr>
          <p:nvPr>
            <p:ph type="subTitle" idx="8"/>
          </p:nvPr>
        </p:nvSpPr>
        <p:spPr>
          <a:xfrm>
            <a:off x="1990025" y="3932700"/>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atin typeface="Raleway"/>
                <a:ea typeface="Raleway"/>
                <a:cs typeface="Raleway"/>
                <a:sym typeface="Raleway"/>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Numbers and text">
  <p:cSld name="CUSTOM_4">
    <p:spTree>
      <p:nvGrpSpPr>
        <p:cNvPr id="1" name="Shape 106"/>
        <p:cNvGrpSpPr/>
        <p:nvPr/>
      </p:nvGrpSpPr>
      <p:grpSpPr>
        <a:xfrm>
          <a:off x="0" y="0"/>
          <a:ext cx="0" cy="0"/>
          <a:chOff x="0" y="0"/>
          <a:chExt cx="0" cy="0"/>
        </a:xfrm>
      </p:grpSpPr>
      <p:sp>
        <p:nvSpPr>
          <p:cNvPr id="107" name="Google Shape;107;p19"/>
          <p:cNvSpPr/>
          <p:nvPr/>
        </p:nvSpPr>
        <p:spPr>
          <a:xfrm>
            <a:off x="-168225" y="1117950"/>
            <a:ext cx="9392400" cy="2907600"/>
          </a:xfrm>
          <a:prstGeom prst="rect">
            <a:avLst/>
          </a:prstGeom>
          <a:solidFill>
            <a:srgbClr val="FFFFFF">
              <a:alpha val="6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9"/>
          <p:cNvSpPr txBox="1">
            <a:spLocks noGrp="1"/>
          </p:cNvSpPr>
          <p:nvPr>
            <p:ph type="title" hasCustomPrompt="1"/>
          </p:nvPr>
        </p:nvSpPr>
        <p:spPr>
          <a:xfrm>
            <a:off x="621200" y="1476254"/>
            <a:ext cx="3785700" cy="599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6000"/>
              <a:buNone/>
              <a:defRPr sz="4000">
                <a:solidFill>
                  <a:schemeClr val="dk2"/>
                </a:solidFill>
              </a:defRPr>
            </a:lvl1pPr>
            <a:lvl2pPr lvl="1" algn="ctr" rtl="0">
              <a:spcBef>
                <a:spcPts val="0"/>
              </a:spcBef>
              <a:spcAft>
                <a:spcPts val="0"/>
              </a:spcAft>
              <a:buClr>
                <a:schemeClr val="dk2"/>
              </a:buClr>
              <a:buSzPts val="6000"/>
              <a:buNone/>
              <a:defRPr sz="6000">
                <a:solidFill>
                  <a:schemeClr val="dk2"/>
                </a:solidFill>
              </a:defRPr>
            </a:lvl2pPr>
            <a:lvl3pPr lvl="2" algn="ctr" rtl="0">
              <a:spcBef>
                <a:spcPts val="0"/>
              </a:spcBef>
              <a:spcAft>
                <a:spcPts val="0"/>
              </a:spcAft>
              <a:buClr>
                <a:schemeClr val="dk2"/>
              </a:buClr>
              <a:buSzPts val="6000"/>
              <a:buNone/>
              <a:defRPr sz="6000">
                <a:solidFill>
                  <a:schemeClr val="dk2"/>
                </a:solidFill>
              </a:defRPr>
            </a:lvl3pPr>
            <a:lvl4pPr lvl="3" algn="ctr" rtl="0">
              <a:spcBef>
                <a:spcPts val="0"/>
              </a:spcBef>
              <a:spcAft>
                <a:spcPts val="0"/>
              </a:spcAft>
              <a:buClr>
                <a:schemeClr val="dk2"/>
              </a:buClr>
              <a:buSzPts val="6000"/>
              <a:buNone/>
              <a:defRPr sz="6000">
                <a:solidFill>
                  <a:schemeClr val="dk2"/>
                </a:solidFill>
              </a:defRPr>
            </a:lvl4pPr>
            <a:lvl5pPr lvl="4" algn="ctr" rtl="0">
              <a:spcBef>
                <a:spcPts val="0"/>
              </a:spcBef>
              <a:spcAft>
                <a:spcPts val="0"/>
              </a:spcAft>
              <a:buClr>
                <a:schemeClr val="dk2"/>
              </a:buClr>
              <a:buSzPts val="6000"/>
              <a:buNone/>
              <a:defRPr sz="6000">
                <a:solidFill>
                  <a:schemeClr val="dk2"/>
                </a:solidFill>
              </a:defRPr>
            </a:lvl5pPr>
            <a:lvl6pPr lvl="5" algn="ctr" rtl="0">
              <a:spcBef>
                <a:spcPts val="0"/>
              </a:spcBef>
              <a:spcAft>
                <a:spcPts val="0"/>
              </a:spcAft>
              <a:buClr>
                <a:schemeClr val="dk2"/>
              </a:buClr>
              <a:buSzPts val="6000"/>
              <a:buNone/>
              <a:defRPr sz="6000">
                <a:solidFill>
                  <a:schemeClr val="dk2"/>
                </a:solidFill>
              </a:defRPr>
            </a:lvl6pPr>
            <a:lvl7pPr lvl="6" algn="ctr" rtl="0">
              <a:spcBef>
                <a:spcPts val="0"/>
              </a:spcBef>
              <a:spcAft>
                <a:spcPts val="0"/>
              </a:spcAft>
              <a:buClr>
                <a:schemeClr val="dk2"/>
              </a:buClr>
              <a:buSzPts val="6000"/>
              <a:buNone/>
              <a:defRPr sz="6000">
                <a:solidFill>
                  <a:schemeClr val="dk2"/>
                </a:solidFill>
              </a:defRPr>
            </a:lvl7pPr>
            <a:lvl8pPr lvl="7" algn="ctr" rtl="0">
              <a:spcBef>
                <a:spcPts val="0"/>
              </a:spcBef>
              <a:spcAft>
                <a:spcPts val="0"/>
              </a:spcAft>
              <a:buClr>
                <a:schemeClr val="dk2"/>
              </a:buClr>
              <a:buSzPts val="6000"/>
              <a:buNone/>
              <a:defRPr sz="6000">
                <a:solidFill>
                  <a:schemeClr val="dk2"/>
                </a:solidFill>
              </a:defRPr>
            </a:lvl8pPr>
            <a:lvl9pPr lvl="8" algn="ctr" rtl="0">
              <a:spcBef>
                <a:spcPts val="0"/>
              </a:spcBef>
              <a:spcAft>
                <a:spcPts val="0"/>
              </a:spcAft>
              <a:buClr>
                <a:schemeClr val="dk2"/>
              </a:buClr>
              <a:buSzPts val="6000"/>
              <a:buNone/>
              <a:defRPr sz="6000">
                <a:solidFill>
                  <a:schemeClr val="dk2"/>
                </a:solidFill>
              </a:defRPr>
            </a:lvl9pPr>
          </a:lstStyle>
          <a:p>
            <a:r>
              <a:t>xx%</a:t>
            </a:r>
          </a:p>
        </p:txBody>
      </p:sp>
      <p:sp>
        <p:nvSpPr>
          <p:cNvPr id="109" name="Google Shape;109;p19"/>
          <p:cNvSpPr txBox="1">
            <a:spLocks noGrp="1"/>
          </p:cNvSpPr>
          <p:nvPr>
            <p:ph type="subTitle" idx="1"/>
          </p:nvPr>
        </p:nvSpPr>
        <p:spPr>
          <a:xfrm>
            <a:off x="621100" y="2082104"/>
            <a:ext cx="3785700" cy="384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Font typeface="PT Sans"/>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Font typeface="PT Sans"/>
              <a:buNone/>
              <a:defRPr>
                <a:latin typeface="PT Sans"/>
                <a:ea typeface="PT Sans"/>
                <a:cs typeface="PT Sans"/>
                <a:sym typeface="PT Sans"/>
              </a:defRPr>
            </a:lvl4pPr>
            <a:lvl5pPr lvl="4" algn="ctr" rtl="0">
              <a:lnSpc>
                <a:spcPct val="100000"/>
              </a:lnSpc>
              <a:spcBef>
                <a:spcPts val="0"/>
              </a:spcBef>
              <a:spcAft>
                <a:spcPts val="0"/>
              </a:spcAft>
              <a:buSzPts val="1600"/>
              <a:buFont typeface="PT Sans"/>
              <a:buNone/>
              <a:defRPr>
                <a:latin typeface="PT Sans"/>
                <a:ea typeface="PT Sans"/>
                <a:cs typeface="PT Sans"/>
                <a:sym typeface="PT Sans"/>
              </a:defRPr>
            </a:lvl5pPr>
            <a:lvl6pPr lvl="5" algn="ctr" rtl="0">
              <a:lnSpc>
                <a:spcPct val="100000"/>
              </a:lnSpc>
              <a:spcBef>
                <a:spcPts val="0"/>
              </a:spcBef>
              <a:spcAft>
                <a:spcPts val="0"/>
              </a:spcAft>
              <a:buSzPts val="1600"/>
              <a:buFont typeface="PT Sans"/>
              <a:buNone/>
              <a:defRPr>
                <a:latin typeface="PT Sans"/>
                <a:ea typeface="PT Sans"/>
                <a:cs typeface="PT Sans"/>
                <a:sym typeface="PT Sans"/>
              </a:defRPr>
            </a:lvl6pPr>
            <a:lvl7pPr lvl="6" algn="ctr" rtl="0">
              <a:lnSpc>
                <a:spcPct val="100000"/>
              </a:lnSpc>
              <a:spcBef>
                <a:spcPts val="0"/>
              </a:spcBef>
              <a:spcAft>
                <a:spcPts val="0"/>
              </a:spcAft>
              <a:buSzPts val="1600"/>
              <a:buFont typeface="PT Sans"/>
              <a:buNone/>
              <a:defRPr>
                <a:latin typeface="PT Sans"/>
                <a:ea typeface="PT Sans"/>
                <a:cs typeface="PT Sans"/>
                <a:sym typeface="PT Sans"/>
              </a:defRPr>
            </a:lvl7pPr>
            <a:lvl8pPr lvl="7" algn="ctr" rtl="0">
              <a:lnSpc>
                <a:spcPct val="100000"/>
              </a:lnSpc>
              <a:spcBef>
                <a:spcPts val="0"/>
              </a:spcBef>
              <a:spcAft>
                <a:spcPts val="0"/>
              </a:spcAft>
              <a:buSzPts val="1600"/>
              <a:buFont typeface="PT Sans"/>
              <a:buNone/>
              <a:defRPr>
                <a:latin typeface="PT Sans"/>
                <a:ea typeface="PT Sans"/>
                <a:cs typeface="PT Sans"/>
                <a:sym typeface="PT Sans"/>
              </a:defRPr>
            </a:lvl8pPr>
            <a:lvl9pPr lvl="8" algn="ctr" rtl="0">
              <a:lnSpc>
                <a:spcPct val="100000"/>
              </a:lnSpc>
              <a:spcBef>
                <a:spcPts val="0"/>
              </a:spcBef>
              <a:spcAft>
                <a:spcPts val="0"/>
              </a:spcAft>
              <a:buSzPts val="1600"/>
              <a:buFont typeface="PT Sans"/>
              <a:buNone/>
              <a:defRPr>
                <a:latin typeface="PT Sans"/>
                <a:ea typeface="PT Sans"/>
                <a:cs typeface="PT Sans"/>
                <a:sym typeface="PT Sans"/>
              </a:defRPr>
            </a:lvl9pPr>
          </a:lstStyle>
          <a:p>
            <a:endParaRPr/>
          </a:p>
        </p:txBody>
      </p:sp>
      <p:sp>
        <p:nvSpPr>
          <p:cNvPr id="110" name="Google Shape;110;p19"/>
          <p:cNvSpPr txBox="1">
            <a:spLocks noGrp="1"/>
          </p:cNvSpPr>
          <p:nvPr>
            <p:ph type="title" idx="2" hasCustomPrompt="1"/>
          </p:nvPr>
        </p:nvSpPr>
        <p:spPr>
          <a:xfrm>
            <a:off x="4737200" y="1476254"/>
            <a:ext cx="3785700" cy="599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6000"/>
              <a:buNone/>
              <a:defRPr sz="4000">
                <a:solidFill>
                  <a:schemeClr val="dk2"/>
                </a:solidFill>
              </a:defRPr>
            </a:lvl1pPr>
            <a:lvl2pPr lvl="1" algn="ctr" rtl="0">
              <a:spcBef>
                <a:spcPts val="0"/>
              </a:spcBef>
              <a:spcAft>
                <a:spcPts val="0"/>
              </a:spcAft>
              <a:buClr>
                <a:schemeClr val="dk2"/>
              </a:buClr>
              <a:buSzPts val="6000"/>
              <a:buNone/>
              <a:defRPr sz="6000">
                <a:solidFill>
                  <a:schemeClr val="dk2"/>
                </a:solidFill>
              </a:defRPr>
            </a:lvl2pPr>
            <a:lvl3pPr lvl="2" algn="ctr" rtl="0">
              <a:spcBef>
                <a:spcPts val="0"/>
              </a:spcBef>
              <a:spcAft>
                <a:spcPts val="0"/>
              </a:spcAft>
              <a:buClr>
                <a:schemeClr val="dk2"/>
              </a:buClr>
              <a:buSzPts val="6000"/>
              <a:buNone/>
              <a:defRPr sz="6000">
                <a:solidFill>
                  <a:schemeClr val="dk2"/>
                </a:solidFill>
              </a:defRPr>
            </a:lvl3pPr>
            <a:lvl4pPr lvl="3" algn="ctr" rtl="0">
              <a:spcBef>
                <a:spcPts val="0"/>
              </a:spcBef>
              <a:spcAft>
                <a:spcPts val="0"/>
              </a:spcAft>
              <a:buClr>
                <a:schemeClr val="dk2"/>
              </a:buClr>
              <a:buSzPts val="6000"/>
              <a:buNone/>
              <a:defRPr sz="6000">
                <a:solidFill>
                  <a:schemeClr val="dk2"/>
                </a:solidFill>
              </a:defRPr>
            </a:lvl4pPr>
            <a:lvl5pPr lvl="4" algn="ctr" rtl="0">
              <a:spcBef>
                <a:spcPts val="0"/>
              </a:spcBef>
              <a:spcAft>
                <a:spcPts val="0"/>
              </a:spcAft>
              <a:buClr>
                <a:schemeClr val="dk2"/>
              </a:buClr>
              <a:buSzPts val="6000"/>
              <a:buNone/>
              <a:defRPr sz="6000">
                <a:solidFill>
                  <a:schemeClr val="dk2"/>
                </a:solidFill>
              </a:defRPr>
            </a:lvl5pPr>
            <a:lvl6pPr lvl="5" algn="ctr" rtl="0">
              <a:spcBef>
                <a:spcPts val="0"/>
              </a:spcBef>
              <a:spcAft>
                <a:spcPts val="0"/>
              </a:spcAft>
              <a:buClr>
                <a:schemeClr val="dk2"/>
              </a:buClr>
              <a:buSzPts val="6000"/>
              <a:buNone/>
              <a:defRPr sz="6000">
                <a:solidFill>
                  <a:schemeClr val="dk2"/>
                </a:solidFill>
              </a:defRPr>
            </a:lvl6pPr>
            <a:lvl7pPr lvl="6" algn="ctr" rtl="0">
              <a:spcBef>
                <a:spcPts val="0"/>
              </a:spcBef>
              <a:spcAft>
                <a:spcPts val="0"/>
              </a:spcAft>
              <a:buClr>
                <a:schemeClr val="dk2"/>
              </a:buClr>
              <a:buSzPts val="6000"/>
              <a:buNone/>
              <a:defRPr sz="6000">
                <a:solidFill>
                  <a:schemeClr val="dk2"/>
                </a:solidFill>
              </a:defRPr>
            </a:lvl7pPr>
            <a:lvl8pPr lvl="7" algn="ctr" rtl="0">
              <a:spcBef>
                <a:spcPts val="0"/>
              </a:spcBef>
              <a:spcAft>
                <a:spcPts val="0"/>
              </a:spcAft>
              <a:buClr>
                <a:schemeClr val="dk2"/>
              </a:buClr>
              <a:buSzPts val="6000"/>
              <a:buNone/>
              <a:defRPr sz="6000">
                <a:solidFill>
                  <a:schemeClr val="dk2"/>
                </a:solidFill>
              </a:defRPr>
            </a:lvl8pPr>
            <a:lvl9pPr lvl="8" algn="ctr" rtl="0">
              <a:spcBef>
                <a:spcPts val="0"/>
              </a:spcBef>
              <a:spcAft>
                <a:spcPts val="0"/>
              </a:spcAft>
              <a:buClr>
                <a:schemeClr val="dk2"/>
              </a:buClr>
              <a:buSzPts val="6000"/>
              <a:buNone/>
              <a:defRPr sz="6000">
                <a:solidFill>
                  <a:schemeClr val="dk2"/>
                </a:solidFill>
              </a:defRPr>
            </a:lvl9pPr>
          </a:lstStyle>
          <a:p>
            <a:r>
              <a:t>xx%</a:t>
            </a:r>
          </a:p>
        </p:txBody>
      </p:sp>
      <p:sp>
        <p:nvSpPr>
          <p:cNvPr id="111" name="Google Shape;111;p19"/>
          <p:cNvSpPr txBox="1">
            <a:spLocks noGrp="1"/>
          </p:cNvSpPr>
          <p:nvPr>
            <p:ph type="subTitle" idx="3"/>
          </p:nvPr>
        </p:nvSpPr>
        <p:spPr>
          <a:xfrm>
            <a:off x="4737100" y="2082104"/>
            <a:ext cx="3785700" cy="384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Font typeface="PT Sans"/>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Font typeface="PT Sans"/>
              <a:buNone/>
              <a:defRPr>
                <a:latin typeface="PT Sans"/>
                <a:ea typeface="PT Sans"/>
                <a:cs typeface="PT Sans"/>
                <a:sym typeface="PT Sans"/>
              </a:defRPr>
            </a:lvl4pPr>
            <a:lvl5pPr lvl="4" algn="ctr" rtl="0">
              <a:lnSpc>
                <a:spcPct val="100000"/>
              </a:lnSpc>
              <a:spcBef>
                <a:spcPts val="0"/>
              </a:spcBef>
              <a:spcAft>
                <a:spcPts val="0"/>
              </a:spcAft>
              <a:buSzPts val="1600"/>
              <a:buFont typeface="PT Sans"/>
              <a:buNone/>
              <a:defRPr>
                <a:latin typeface="PT Sans"/>
                <a:ea typeface="PT Sans"/>
                <a:cs typeface="PT Sans"/>
                <a:sym typeface="PT Sans"/>
              </a:defRPr>
            </a:lvl5pPr>
            <a:lvl6pPr lvl="5" algn="ctr" rtl="0">
              <a:lnSpc>
                <a:spcPct val="100000"/>
              </a:lnSpc>
              <a:spcBef>
                <a:spcPts val="0"/>
              </a:spcBef>
              <a:spcAft>
                <a:spcPts val="0"/>
              </a:spcAft>
              <a:buSzPts val="1600"/>
              <a:buFont typeface="PT Sans"/>
              <a:buNone/>
              <a:defRPr>
                <a:latin typeface="PT Sans"/>
                <a:ea typeface="PT Sans"/>
                <a:cs typeface="PT Sans"/>
                <a:sym typeface="PT Sans"/>
              </a:defRPr>
            </a:lvl6pPr>
            <a:lvl7pPr lvl="6" algn="ctr" rtl="0">
              <a:lnSpc>
                <a:spcPct val="100000"/>
              </a:lnSpc>
              <a:spcBef>
                <a:spcPts val="0"/>
              </a:spcBef>
              <a:spcAft>
                <a:spcPts val="0"/>
              </a:spcAft>
              <a:buSzPts val="1600"/>
              <a:buFont typeface="PT Sans"/>
              <a:buNone/>
              <a:defRPr>
                <a:latin typeface="PT Sans"/>
                <a:ea typeface="PT Sans"/>
                <a:cs typeface="PT Sans"/>
                <a:sym typeface="PT Sans"/>
              </a:defRPr>
            </a:lvl7pPr>
            <a:lvl8pPr lvl="7" algn="ctr" rtl="0">
              <a:lnSpc>
                <a:spcPct val="100000"/>
              </a:lnSpc>
              <a:spcBef>
                <a:spcPts val="0"/>
              </a:spcBef>
              <a:spcAft>
                <a:spcPts val="0"/>
              </a:spcAft>
              <a:buSzPts val="1600"/>
              <a:buFont typeface="PT Sans"/>
              <a:buNone/>
              <a:defRPr>
                <a:latin typeface="PT Sans"/>
                <a:ea typeface="PT Sans"/>
                <a:cs typeface="PT Sans"/>
                <a:sym typeface="PT Sans"/>
              </a:defRPr>
            </a:lvl8pPr>
            <a:lvl9pPr lvl="8" algn="ctr" rtl="0">
              <a:lnSpc>
                <a:spcPct val="100000"/>
              </a:lnSpc>
              <a:spcBef>
                <a:spcPts val="0"/>
              </a:spcBef>
              <a:spcAft>
                <a:spcPts val="0"/>
              </a:spcAft>
              <a:buSzPts val="1600"/>
              <a:buFont typeface="PT Sans"/>
              <a:buNone/>
              <a:defRPr>
                <a:latin typeface="PT Sans"/>
                <a:ea typeface="PT Sans"/>
                <a:cs typeface="PT Sans"/>
                <a:sym typeface="PT Sans"/>
              </a:defRPr>
            </a:lvl9pPr>
          </a:lstStyle>
          <a:p>
            <a:endParaRPr/>
          </a:p>
        </p:txBody>
      </p:sp>
      <p:sp>
        <p:nvSpPr>
          <p:cNvPr id="112" name="Google Shape;112;p19"/>
          <p:cNvSpPr txBox="1">
            <a:spLocks noGrp="1"/>
          </p:cNvSpPr>
          <p:nvPr>
            <p:ph type="title" idx="4" hasCustomPrompt="1"/>
          </p:nvPr>
        </p:nvSpPr>
        <p:spPr>
          <a:xfrm>
            <a:off x="2679200" y="2622354"/>
            <a:ext cx="3785700" cy="599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6000"/>
              <a:buNone/>
              <a:defRPr sz="4000">
                <a:solidFill>
                  <a:schemeClr val="dk2"/>
                </a:solidFill>
              </a:defRPr>
            </a:lvl1pPr>
            <a:lvl2pPr lvl="1" algn="ctr" rtl="0">
              <a:spcBef>
                <a:spcPts val="0"/>
              </a:spcBef>
              <a:spcAft>
                <a:spcPts val="0"/>
              </a:spcAft>
              <a:buClr>
                <a:schemeClr val="dk2"/>
              </a:buClr>
              <a:buSzPts val="6000"/>
              <a:buNone/>
              <a:defRPr sz="6000">
                <a:solidFill>
                  <a:schemeClr val="dk2"/>
                </a:solidFill>
              </a:defRPr>
            </a:lvl2pPr>
            <a:lvl3pPr lvl="2" algn="ctr" rtl="0">
              <a:spcBef>
                <a:spcPts val="0"/>
              </a:spcBef>
              <a:spcAft>
                <a:spcPts val="0"/>
              </a:spcAft>
              <a:buClr>
                <a:schemeClr val="dk2"/>
              </a:buClr>
              <a:buSzPts val="6000"/>
              <a:buNone/>
              <a:defRPr sz="6000">
                <a:solidFill>
                  <a:schemeClr val="dk2"/>
                </a:solidFill>
              </a:defRPr>
            </a:lvl3pPr>
            <a:lvl4pPr lvl="3" algn="ctr" rtl="0">
              <a:spcBef>
                <a:spcPts val="0"/>
              </a:spcBef>
              <a:spcAft>
                <a:spcPts val="0"/>
              </a:spcAft>
              <a:buClr>
                <a:schemeClr val="dk2"/>
              </a:buClr>
              <a:buSzPts val="6000"/>
              <a:buNone/>
              <a:defRPr sz="6000">
                <a:solidFill>
                  <a:schemeClr val="dk2"/>
                </a:solidFill>
              </a:defRPr>
            </a:lvl4pPr>
            <a:lvl5pPr lvl="4" algn="ctr" rtl="0">
              <a:spcBef>
                <a:spcPts val="0"/>
              </a:spcBef>
              <a:spcAft>
                <a:spcPts val="0"/>
              </a:spcAft>
              <a:buClr>
                <a:schemeClr val="dk2"/>
              </a:buClr>
              <a:buSzPts val="6000"/>
              <a:buNone/>
              <a:defRPr sz="6000">
                <a:solidFill>
                  <a:schemeClr val="dk2"/>
                </a:solidFill>
              </a:defRPr>
            </a:lvl5pPr>
            <a:lvl6pPr lvl="5" algn="ctr" rtl="0">
              <a:spcBef>
                <a:spcPts val="0"/>
              </a:spcBef>
              <a:spcAft>
                <a:spcPts val="0"/>
              </a:spcAft>
              <a:buClr>
                <a:schemeClr val="dk2"/>
              </a:buClr>
              <a:buSzPts val="6000"/>
              <a:buNone/>
              <a:defRPr sz="6000">
                <a:solidFill>
                  <a:schemeClr val="dk2"/>
                </a:solidFill>
              </a:defRPr>
            </a:lvl6pPr>
            <a:lvl7pPr lvl="6" algn="ctr" rtl="0">
              <a:spcBef>
                <a:spcPts val="0"/>
              </a:spcBef>
              <a:spcAft>
                <a:spcPts val="0"/>
              </a:spcAft>
              <a:buClr>
                <a:schemeClr val="dk2"/>
              </a:buClr>
              <a:buSzPts val="6000"/>
              <a:buNone/>
              <a:defRPr sz="6000">
                <a:solidFill>
                  <a:schemeClr val="dk2"/>
                </a:solidFill>
              </a:defRPr>
            </a:lvl7pPr>
            <a:lvl8pPr lvl="7" algn="ctr" rtl="0">
              <a:spcBef>
                <a:spcPts val="0"/>
              </a:spcBef>
              <a:spcAft>
                <a:spcPts val="0"/>
              </a:spcAft>
              <a:buClr>
                <a:schemeClr val="dk2"/>
              </a:buClr>
              <a:buSzPts val="6000"/>
              <a:buNone/>
              <a:defRPr sz="6000">
                <a:solidFill>
                  <a:schemeClr val="dk2"/>
                </a:solidFill>
              </a:defRPr>
            </a:lvl8pPr>
            <a:lvl9pPr lvl="8" algn="ctr" rtl="0">
              <a:spcBef>
                <a:spcPts val="0"/>
              </a:spcBef>
              <a:spcAft>
                <a:spcPts val="0"/>
              </a:spcAft>
              <a:buClr>
                <a:schemeClr val="dk2"/>
              </a:buClr>
              <a:buSzPts val="6000"/>
              <a:buNone/>
              <a:defRPr sz="6000">
                <a:solidFill>
                  <a:schemeClr val="dk2"/>
                </a:solidFill>
              </a:defRPr>
            </a:lvl9pPr>
          </a:lstStyle>
          <a:p>
            <a:r>
              <a:t>xx%</a:t>
            </a:r>
          </a:p>
        </p:txBody>
      </p:sp>
      <p:sp>
        <p:nvSpPr>
          <p:cNvPr id="113" name="Google Shape;113;p19"/>
          <p:cNvSpPr txBox="1">
            <a:spLocks noGrp="1"/>
          </p:cNvSpPr>
          <p:nvPr>
            <p:ph type="subTitle" idx="5"/>
          </p:nvPr>
        </p:nvSpPr>
        <p:spPr>
          <a:xfrm>
            <a:off x="2679100" y="3228204"/>
            <a:ext cx="3785700" cy="384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Font typeface="PT Sans"/>
              <a:buNone/>
              <a:defRPr>
                <a:solidFill>
                  <a:srgbClr val="000000"/>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Font typeface="PT Sans"/>
              <a:buNone/>
              <a:defRPr>
                <a:latin typeface="PT Sans"/>
                <a:ea typeface="PT Sans"/>
                <a:cs typeface="PT Sans"/>
                <a:sym typeface="PT Sans"/>
              </a:defRPr>
            </a:lvl4pPr>
            <a:lvl5pPr lvl="4" algn="ctr" rtl="0">
              <a:lnSpc>
                <a:spcPct val="100000"/>
              </a:lnSpc>
              <a:spcBef>
                <a:spcPts val="0"/>
              </a:spcBef>
              <a:spcAft>
                <a:spcPts val="0"/>
              </a:spcAft>
              <a:buSzPts val="1600"/>
              <a:buFont typeface="PT Sans"/>
              <a:buNone/>
              <a:defRPr>
                <a:latin typeface="PT Sans"/>
                <a:ea typeface="PT Sans"/>
                <a:cs typeface="PT Sans"/>
                <a:sym typeface="PT Sans"/>
              </a:defRPr>
            </a:lvl5pPr>
            <a:lvl6pPr lvl="5" algn="ctr" rtl="0">
              <a:lnSpc>
                <a:spcPct val="100000"/>
              </a:lnSpc>
              <a:spcBef>
                <a:spcPts val="0"/>
              </a:spcBef>
              <a:spcAft>
                <a:spcPts val="0"/>
              </a:spcAft>
              <a:buSzPts val="1600"/>
              <a:buFont typeface="PT Sans"/>
              <a:buNone/>
              <a:defRPr>
                <a:latin typeface="PT Sans"/>
                <a:ea typeface="PT Sans"/>
                <a:cs typeface="PT Sans"/>
                <a:sym typeface="PT Sans"/>
              </a:defRPr>
            </a:lvl6pPr>
            <a:lvl7pPr lvl="6" algn="ctr" rtl="0">
              <a:lnSpc>
                <a:spcPct val="100000"/>
              </a:lnSpc>
              <a:spcBef>
                <a:spcPts val="0"/>
              </a:spcBef>
              <a:spcAft>
                <a:spcPts val="0"/>
              </a:spcAft>
              <a:buSzPts val="1600"/>
              <a:buFont typeface="PT Sans"/>
              <a:buNone/>
              <a:defRPr>
                <a:latin typeface="PT Sans"/>
                <a:ea typeface="PT Sans"/>
                <a:cs typeface="PT Sans"/>
                <a:sym typeface="PT Sans"/>
              </a:defRPr>
            </a:lvl7pPr>
            <a:lvl8pPr lvl="7" algn="ctr" rtl="0">
              <a:lnSpc>
                <a:spcPct val="100000"/>
              </a:lnSpc>
              <a:spcBef>
                <a:spcPts val="0"/>
              </a:spcBef>
              <a:spcAft>
                <a:spcPts val="0"/>
              </a:spcAft>
              <a:buSzPts val="1600"/>
              <a:buFont typeface="PT Sans"/>
              <a:buNone/>
              <a:defRPr>
                <a:latin typeface="PT Sans"/>
                <a:ea typeface="PT Sans"/>
                <a:cs typeface="PT Sans"/>
                <a:sym typeface="PT Sans"/>
              </a:defRPr>
            </a:lvl8pPr>
            <a:lvl9pPr lvl="8" algn="ctr" rtl="0">
              <a:lnSpc>
                <a:spcPct val="100000"/>
              </a:lnSpc>
              <a:spcBef>
                <a:spcPts val="0"/>
              </a:spcBef>
              <a:spcAft>
                <a:spcPts val="0"/>
              </a:spcAft>
              <a:buSzPts val="1600"/>
              <a:buFont typeface="PT Sans"/>
              <a:buNone/>
              <a:defRPr>
                <a:latin typeface="PT Sans"/>
                <a:ea typeface="PT Sans"/>
                <a:cs typeface="PT Sans"/>
                <a:sym typeface="PT Sans"/>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four columns 1">
  <p:cSld name="CUSTOM_2_2_1">
    <p:spTree>
      <p:nvGrpSpPr>
        <p:cNvPr id="1" name="Shape 114"/>
        <p:cNvGrpSpPr/>
        <p:nvPr/>
      </p:nvGrpSpPr>
      <p:grpSpPr>
        <a:xfrm>
          <a:off x="0" y="0"/>
          <a:ext cx="0" cy="0"/>
          <a:chOff x="0" y="0"/>
          <a:chExt cx="0" cy="0"/>
        </a:xfrm>
      </p:grpSpPr>
      <p:sp>
        <p:nvSpPr>
          <p:cNvPr id="115" name="Google Shape;115;p20"/>
          <p:cNvSpPr/>
          <p:nvPr/>
        </p:nvSpPr>
        <p:spPr>
          <a:xfrm>
            <a:off x="394350" y="314250"/>
            <a:ext cx="8355300" cy="4515000"/>
          </a:xfrm>
          <a:prstGeom prst="rect">
            <a:avLst/>
          </a:prstGeom>
          <a:solidFill>
            <a:srgbClr val="FFFFFF">
              <a:alpha val="6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0"/>
          <p:cNvSpPr txBox="1">
            <a:spLocks noGrp="1"/>
          </p:cNvSpPr>
          <p:nvPr>
            <p:ph type="title"/>
          </p:nvPr>
        </p:nvSpPr>
        <p:spPr>
          <a:xfrm>
            <a:off x="621100" y="445025"/>
            <a:ext cx="7901700" cy="5727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7" name="Google Shape;117;p20"/>
          <p:cNvSpPr txBox="1">
            <a:spLocks noGrp="1"/>
          </p:cNvSpPr>
          <p:nvPr>
            <p:ph type="subTitle" idx="1"/>
          </p:nvPr>
        </p:nvSpPr>
        <p:spPr>
          <a:xfrm>
            <a:off x="5398390" y="1714900"/>
            <a:ext cx="2383500" cy="357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100"/>
              <a:buNone/>
              <a:defRPr sz="2500">
                <a:solidFill>
                  <a:schemeClr val="dk1"/>
                </a:solidFill>
                <a:latin typeface="Raleway Medium"/>
                <a:ea typeface="Raleway Medium"/>
                <a:cs typeface="Raleway Medium"/>
                <a:sym typeface="Raleway Medium"/>
              </a:defRPr>
            </a:lvl1pPr>
            <a:lvl2pPr lvl="1" rtl="0">
              <a:spcBef>
                <a:spcPts val="0"/>
              </a:spcBef>
              <a:spcAft>
                <a:spcPts val="0"/>
              </a:spcAft>
              <a:buClr>
                <a:schemeClr val="dk1"/>
              </a:buClr>
              <a:buSzPts val="2100"/>
              <a:buNone/>
              <a:defRPr sz="2100">
                <a:solidFill>
                  <a:schemeClr val="dk1"/>
                </a:solidFill>
              </a:defRPr>
            </a:lvl2pPr>
            <a:lvl3pPr lvl="2" rtl="0">
              <a:spcBef>
                <a:spcPts val="0"/>
              </a:spcBef>
              <a:spcAft>
                <a:spcPts val="0"/>
              </a:spcAft>
              <a:buClr>
                <a:schemeClr val="dk1"/>
              </a:buClr>
              <a:buSzPts val="2100"/>
              <a:buNone/>
              <a:defRPr sz="2100">
                <a:solidFill>
                  <a:schemeClr val="dk1"/>
                </a:solidFill>
              </a:defRPr>
            </a:lvl3pPr>
            <a:lvl4pPr lvl="3" rtl="0">
              <a:spcBef>
                <a:spcPts val="0"/>
              </a:spcBef>
              <a:spcAft>
                <a:spcPts val="0"/>
              </a:spcAft>
              <a:buClr>
                <a:schemeClr val="dk1"/>
              </a:buClr>
              <a:buSzPts val="2100"/>
              <a:buNone/>
              <a:defRPr sz="2100">
                <a:solidFill>
                  <a:schemeClr val="dk1"/>
                </a:solidFill>
              </a:defRPr>
            </a:lvl4pPr>
            <a:lvl5pPr lvl="4" rtl="0">
              <a:spcBef>
                <a:spcPts val="0"/>
              </a:spcBef>
              <a:spcAft>
                <a:spcPts val="0"/>
              </a:spcAft>
              <a:buClr>
                <a:schemeClr val="dk1"/>
              </a:buClr>
              <a:buSzPts val="2100"/>
              <a:buNone/>
              <a:defRPr sz="2100">
                <a:solidFill>
                  <a:schemeClr val="dk1"/>
                </a:solidFill>
              </a:defRPr>
            </a:lvl5pPr>
            <a:lvl6pPr lvl="5" rtl="0">
              <a:spcBef>
                <a:spcPts val="0"/>
              </a:spcBef>
              <a:spcAft>
                <a:spcPts val="0"/>
              </a:spcAft>
              <a:buClr>
                <a:schemeClr val="dk1"/>
              </a:buClr>
              <a:buSzPts val="2100"/>
              <a:buNone/>
              <a:defRPr sz="2100">
                <a:solidFill>
                  <a:schemeClr val="dk1"/>
                </a:solidFill>
              </a:defRPr>
            </a:lvl6pPr>
            <a:lvl7pPr lvl="6" rtl="0">
              <a:spcBef>
                <a:spcPts val="0"/>
              </a:spcBef>
              <a:spcAft>
                <a:spcPts val="0"/>
              </a:spcAft>
              <a:buClr>
                <a:schemeClr val="dk1"/>
              </a:buClr>
              <a:buSzPts val="2100"/>
              <a:buNone/>
              <a:defRPr sz="2100">
                <a:solidFill>
                  <a:schemeClr val="dk1"/>
                </a:solidFill>
              </a:defRPr>
            </a:lvl7pPr>
            <a:lvl8pPr lvl="7" rtl="0">
              <a:spcBef>
                <a:spcPts val="0"/>
              </a:spcBef>
              <a:spcAft>
                <a:spcPts val="0"/>
              </a:spcAft>
              <a:buClr>
                <a:schemeClr val="dk1"/>
              </a:buClr>
              <a:buSzPts val="2100"/>
              <a:buNone/>
              <a:defRPr sz="2100">
                <a:solidFill>
                  <a:schemeClr val="dk1"/>
                </a:solidFill>
              </a:defRPr>
            </a:lvl8pPr>
            <a:lvl9pPr lvl="8" rtl="0">
              <a:spcBef>
                <a:spcPts val="0"/>
              </a:spcBef>
              <a:spcAft>
                <a:spcPts val="0"/>
              </a:spcAft>
              <a:buClr>
                <a:schemeClr val="dk1"/>
              </a:buClr>
              <a:buSzPts val="2100"/>
              <a:buNone/>
              <a:defRPr sz="2100">
                <a:solidFill>
                  <a:schemeClr val="dk1"/>
                </a:solidFill>
              </a:defRPr>
            </a:lvl9pPr>
          </a:lstStyle>
          <a:p>
            <a:endParaRPr/>
          </a:p>
        </p:txBody>
      </p:sp>
      <p:sp>
        <p:nvSpPr>
          <p:cNvPr id="118" name="Google Shape;118;p20"/>
          <p:cNvSpPr txBox="1">
            <a:spLocks noGrp="1"/>
          </p:cNvSpPr>
          <p:nvPr>
            <p:ph type="subTitle" idx="2"/>
          </p:nvPr>
        </p:nvSpPr>
        <p:spPr>
          <a:xfrm>
            <a:off x="5398363" y="2027925"/>
            <a:ext cx="2383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atin typeface="Raleway"/>
                <a:ea typeface="Raleway"/>
                <a:cs typeface="Raleway"/>
                <a:sym typeface="Raleway"/>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119" name="Google Shape;119;p20"/>
          <p:cNvSpPr txBox="1">
            <a:spLocks noGrp="1"/>
          </p:cNvSpPr>
          <p:nvPr>
            <p:ph type="subTitle" idx="3"/>
          </p:nvPr>
        </p:nvSpPr>
        <p:spPr>
          <a:xfrm>
            <a:off x="1872615" y="1714900"/>
            <a:ext cx="2383500" cy="357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100"/>
              <a:buNone/>
              <a:defRPr sz="2500">
                <a:solidFill>
                  <a:schemeClr val="dk1"/>
                </a:solidFill>
                <a:latin typeface="Raleway Medium"/>
                <a:ea typeface="Raleway Medium"/>
                <a:cs typeface="Raleway Medium"/>
                <a:sym typeface="Raleway Medium"/>
              </a:defRPr>
            </a:lvl1pPr>
            <a:lvl2pPr lvl="1" rtl="0">
              <a:spcBef>
                <a:spcPts val="0"/>
              </a:spcBef>
              <a:spcAft>
                <a:spcPts val="0"/>
              </a:spcAft>
              <a:buClr>
                <a:schemeClr val="dk1"/>
              </a:buClr>
              <a:buSzPts val="2100"/>
              <a:buNone/>
              <a:defRPr sz="2100">
                <a:solidFill>
                  <a:schemeClr val="dk1"/>
                </a:solidFill>
              </a:defRPr>
            </a:lvl2pPr>
            <a:lvl3pPr lvl="2" rtl="0">
              <a:spcBef>
                <a:spcPts val="0"/>
              </a:spcBef>
              <a:spcAft>
                <a:spcPts val="0"/>
              </a:spcAft>
              <a:buClr>
                <a:schemeClr val="dk1"/>
              </a:buClr>
              <a:buSzPts val="2100"/>
              <a:buNone/>
              <a:defRPr sz="2100">
                <a:solidFill>
                  <a:schemeClr val="dk1"/>
                </a:solidFill>
              </a:defRPr>
            </a:lvl3pPr>
            <a:lvl4pPr lvl="3" rtl="0">
              <a:spcBef>
                <a:spcPts val="0"/>
              </a:spcBef>
              <a:spcAft>
                <a:spcPts val="0"/>
              </a:spcAft>
              <a:buClr>
                <a:schemeClr val="dk1"/>
              </a:buClr>
              <a:buSzPts val="2100"/>
              <a:buNone/>
              <a:defRPr sz="2100">
                <a:solidFill>
                  <a:schemeClr val="dk1"/>
                </a:solidFill>
              </a:defRPr>
            </a:lvl4pPr>
            <a:lvl5pPr lvl="4" rtl="0">
              <a:spcBef>
                <a:spcPts val="0"/>
              </a:spcBef>
              <a:spcAft>
                <a:spcPts val="0"/>
              </a:spcAft>
              <a:buClr>
                <a:schemeClr val="dk1"/>
              </a:buClr>
              <a:buSzPts val="2100"/>
              <a:buNone/>
              <a:defRPr sz="2100">
                <a:solidFill>
                  <a:schemeClr val="dk1"/>
                </a:solidFill>
              </a:defRPr>
            </a:lvl5pPr>
            <a:lvl6pPr lvl="5" rtl="0">
              <a:spcBef>
                <a:spcPts val="0"/>
              </a:spcBef>
              <a:spcAft>
                <a:spcPts val="0"/>
              </a:spcAft>
              <a:buClr>
                <a:schemeClr val="dk1"/>
              </a:buClr>
              <a:buSzPts val="2100"/>
              <a:buNone/>
              <a:defRPr sz="2100">
                <a:solidFill>
                  <a:schemeClr val="dk1"/>
                </a:solidFill>
              </a:defRPr>
            </a:lvl6pPr>
            <a:lvl7pPr lvl="6" rtl="0">
              <a:spcBef>
                <a:spcPts val="0"/>
              </a:spcBef>
              <a:spcAft>
                <a:spcPts val="0"/>
              </a:spcAft>
              <a:buClr>
                <a:schemeClr val="dk1"/>
              </a:buClr>
              <a:buSzPts val="2100"/>
              <a:buNone/>
              <a:defRPr sz="2100">
                <a:solidFill>
                  <a:schemeClr val="dk1"/>
                </a:solidFill>
              </a:defRPr>
            </a:lvl7pPr>
            <a:lvl8pPr lvl="7" rtl="0">
              <a:spcBef>
                <a:spcPts val="0"/>
              </a:spcBef>
              <a:spcAft>
                <a:spcPts val="0"/>
              </a:spcAft>
              <a:buClr>
                <a:schemeClr val="dk1"/>
              </a:buClr>
              <a:buSzPts val="2100"/>
              <a:buNone/>
              <a:defRPr sz="2100">
                <a:solidFill>
                  <a:schemeClr val="dk1"/>
                </a:solidFill>
              </a:defRPr>
            </a:lvl8pPr>
            <a:lvl9pPr lvl="8" rtl="0">
              <a:spcBef>
                <a:spcPts val="0"/>
              </a:spcBef>
              <a:spcAft>
                <a:spcPts val="0"/>
              </a:spcAft>
              <a:buClr>
                <a:schemeClr val="dk1"/>
              </a:buClr>
              <a:buSzPts val="2100"/>
              <a:buNone/>
              <a:defRPr sz="2100">
                <a:solidFill>
                  <a:schemeClr val="dk1"/>
                </a:solidFill>
              </a:defRPr>
            </a:lvl9pPr>
          </a:lstStyle>
          <a:p>
            <a:endParaRPr/>
          </a:p>
        </p:txBody>
      </p:sp>
      <p:sp>
        <p:nvSpPr>
          <p:cNvPr id="120" name="Google Shape;120;p20"/>
          <p:cNvSpPr txBox="1">
            <a:spLocks noGrp="1"/>
          </p:cNvSpPr>
          <p:nvPr>
            <p:ph type="subTitle" idx="4"/>
          </p:nvPr>
        </p:nvSpPr>
        <p:spPr>
          <a:xfrm>
            <a:off x="1872588" y="2027925"/>
            <a:ext cx="2383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atin typeface="Raleway"/>
                <a:ea typeface="Raleway"/>
                <a:cs typeface="Raleway"/>
                <a:sym typeface="Raleway"/>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121" name="Google Shape;121;p20"/>
          <p:cNvSpPr txBox="1">
            <a:spLocks noGrp="1"/>
          </p:cNvSpPr>
          <p:nvPr>
            <p:ph type="subTitle" idx="5"/>
          </p:nvPr>
        </p:nvSpPr>
        <p:spPr>
          <a:xfrm>
            <a:off x="5398390" y="3144700"/>
            <a:ext cx="2383500" cy="357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100"/>
              <a:buNone/>
              <a:defRPr sz="2500">
                <a:solidFill>
                  <a:schemeClr val="dk1"/>
                </a:solidFill>
                <a:latin typeface="Raleway Medium"/>
                <a:ea typeface="Raleway Medium"/>
                <a:cs typeface="Raleway Medium"/>
                <a:sym typeface="Raleway Medium"/>
              </a:defRPr>
            </a:lvl1pPr>
            <a:lvl2pPr lvl="1" rtl="0">
              <a:spcBef>
                <a:spcPts val="0"/>
              </a:spcBef>
              <a:spcAft>
                <a:spcPts val="0"/>
              </a:spcAft>
              <a:buClr>
                <a:schemeClr val="dk1"/>
              </a:buClr>
              <a:buSzPts val="2100"/>
              <a:buNone/>
              <a:defRPr sz="2100">
                <a:solidFill>
                  <a:schemeClr val="dk1"/>
                </a:solidFill>
              </a:defRPr>
            </a:lvl2pPr>
            <a:lvl3pPr lvl="2" rtl="0">
              <a:spcBef>
                <a:spcPts val="0"/>
              </a:spcBef>
              <a:spcAft>
                <a:spcPts val="0"/>
              </a:spcAft>
              <a:buClr>
                <a:schemeClr val="dk1"/>
              </a:buClr>
              <a:buSzPts val="2100"/>
              <a:buNone/>
              <a:defRPr sz="2100">
                <a:solidFill>
                  <a:schemeClr val="dk1"/>
                </a:solidFill>
              </a:defRPr>
            </a:lvl3pPr>
            <a:lvl4pPr lvl="3" rtl="0">
              <a:spcBef>
                <a:spcPts val="0"/>
              </a:spcBef>
              <a:spcAft>
                <a:spcPts val="0"/>
              </a:spcAft>
              <a:buClr>
                <a:schemeClr val="dk1"/>
              </a:buClr>
              <a:buSzPts val="2100"/>
              <a:buNone/>
              <a:defRPr sz="2100">
                <a:solidFill>
                  <a:schemeClr val="dk1"/>
                </a:solidFill>
              </a:defRPr>
            </a:lvl4pPr>
            <a:lvl5pPr lvl="4" rtl="0">
              <a:spcBef>
                <a:spcPts val="0"/>
              </a:spcBef>
              <a:spcAft>
                <a:spcPts val="0"/>
              </a:spcAft>
              <a:buClr>
                <a:schemeClr val="dk1"/>
              </a:buClr>
              <a:buSzPts val="2100"/>
              <a:buNone/>
              <a:defRPr sz="2100">
                <a:solidFill>
                  <a:schemeClr val="dk1"/>
                </a:solidFill>
              </a:defRPr>
            </a:lvl5pPr>
            <a:lvl6pPr lvl="5" rtl="0">
              <a:spcBef>
                <a:spcPts val="0"/>
              </a:spcBef>
              <a:spcAft>
                <a:spcPts val="0"/>
              </a:spcAft>
              <a:buClr>
                <a:schemeClr val="dk1"/>
              </a:buClr>
              <a:buSzPts val="2100"/>
              <a:buNone/>
              <a:defRPr sz="2100">
                <a:solidFill>
                  <a:schemeClr val="dk1"/>
                </a:solidFill>
              </a:defRPr>
            </a:lvl6pPr>
            <a:lvl7pPr lvl="6" rtl="0">
              <a:spcBef>
                <a:spcPts val="0"/>
              </a:spcBef>
              <a:spcAft>
                <a:spcPts val="0"/>
              </a:spcAft>
              <a:buClr>
                <a:schemeClr val="dk1"/>
              </a:buClr>
              <a:buSzPts val="2100"/>
              <a:buNone/>
              <a:defRPr sz="2100">
                <a:solidFill>
                  <a:schemeClr val="dk1"/>
                </a:solidFill>
              </a:defRPr>
            </a:lvl7pPr>
            <a:lvl8pPr lvl="7" rtl="0">
              <a:spcBef>
                <a:spcPts val="0"/>
              </a:spcBef>
              <a:spcAft>
                <a:spcPts val="0"/>
              </a:spcAft>
              <a:buClr>
                <a:schemeClr val="dk1"/>
              </a:buClr>
              <a:buSzPts val="2100"/>
              <a:buNone/>
              <a:defRPr sz="2100">
                <a:solidFill>
                  <a:schemeClr val="dk1"/>
                </a:solidFill>
              </a:defRPr>
            </a:lvl8pPr>
            <a:lvl9pPr lvl="8" rtl="0">
              <a:spcBef>
                <a:spcPts val="0"/>
              </a:spcBef>
              <a:spcAft>
                <a:spcPts val="0"/>
              </a:spcAft>
              <a:buClr>
                <a:schemeClr val="dk1"/>
              </a:buClr>
              <a:buSzPts val="2100"/>
              <a:buNone/>
              <a:defRPr sz="2100">
                <a:solidFill>
                  <a:schemeClr val="dk1"/>
                </a:solidFill>
              </a:defRPr>
            </a:lvl9pPr>
          </a:lstStyle>
          <a:p>
            <a:endParaRPr/>
          </a:p>
        </p:txBody>
      </p:sp>
      <p:sp>
        <p:nvSpPr>
          <p:cNvPr id="122" name="Google Shape;122;p20"/>
          <p:cNvSpPr txBox="1">
            <a:spLocks noGrp="1"/>
          </p:cNvSpPr>
          <p:nvPr>
            <p:ph type="subTitle" idx="6"/>
          </p:nvPr>
        </p:nvSpPr>
        <p:spPr>
          <a:xfrm>
            <a:off x="5398417" y="3457725"/>
            <a:ext cx="2383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atin typeface="Raleway"/>
                <a:ea typeface="Raleway"/>
                <a:cs typeface="Raleway"/>
                <a:sym typeface="Raleway"/>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123" name="Google Shape;123;p20"/>
          <p:cNvSpPr txBox="1">
            <a:spLocks noGrp="1"/>
          </p:cNvSpPr>
          <p:nvPr>
            <p:ph type="subTitle" idx="7"/>
          </p:nvPr>
        </p:nvSpPr>
        <p:spPr>
          <a:xfrm>
            <a:off x="1872615" y="3144700"/>
            <a:ext cx="2383500" cy="357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100"/>
              <a:buNone/>
              <a:defRPr sz="2500">
                <a:solidFill>
                  <a:schemeClr val="dk1"/>
                </a:solidFill>
                <a:latin typeface="Raleway Medium"/>
                <a:ea typeface="Raleway Medium"/>
                <a:cs typeface="Raleway Medium"/>
                <a:sym typeface="Raleway Medium"/>
              </a:defRPr>
            </a:lvl1pPr>
            <a:lvl2pPr lvl="1" rtl="0">
              <a:spcBef>
                <a:spcPts val="0"/>
              </a:spcBef>
              <a:spcAft>
                <a:spcPts val="0"/>
              </a:spcAft>
              <a:buClr>
                <a:schemeClr val="dk1"/>
              </a:buClr>
              <a:buSzPts val="2100"/>
              <a:buNone/>
              <a:defRPr sz="2100">
                <a:solidFill>
                  <a:schemeClr val="dk1"/>
                </a:solidFill>
              </a:defRPr>
            </a:lvl2pPr>
            <a:lvl3pPr lvl="2" rtl="0">
              <a:spcBef>
                <a:spcPts val="0"/>
              </a:spcBef>
              <a:spcAft>
                <a:spcPts val="0"/>
              </a:spcAft>
              <a:buClr>
                <a:schemeClr val="dk1"/>
              </a:buClr>
              <a:buSzPts val="2100"/>
              <a:buNone/>
              <a:defRPr sz="2100">
                <a:solidFill>
                  <a:schemeClr val="dk1"/>
                </a:solidFill>
              </a:defRPr>
            </a:lvl3pPr>
            <a:lvl4pPr lvl="3" rtl="0">
              <a:spcBef>
                <a:spcPts val="0"/>
              </a:spcBef>
              <a:spcAft>
                <a:spcPts val="0"/>
              </a:spcAft>
              <a:buClr>
                <a:schemeClr val="dk1"/>
              </a:buClr>
              <a:buSzPts val="2100"/>
              <a:buNone/>
              <a:defRPr sz="2100">
                <a:solidFill>
                  <a:schemeClr val="dk1"/>
                </a:solidFill>
              </a:defRPr>
            </a:lvl4pPr>
            <a:lvl5pPr lvl="4" rtl="0">
              <a:spcBef>
                <a:spcPts val="0"/>
              </a:spcBef>
              <a:spcAft>
                <a:spcPts val="0"/>
              </a:spcAft>
              <a:buClr>
                <a:schemeClr val="dk1"/>
              </a:buClr>
              <a:buSzPts val="2100"/>
              <a:buNone/>
              <a:defRPr sz="2100">
                <a:solidFill>
                  <a:schemeClr val="dk1"/>
                </a:solidFill>
              </a:defRPr>
            </a:lvl5pPr>
            <a:lvl6pPr lvl="5" rtl="0">
              <a:spcBef>
                <a:spcPts val="0"/>
              </a:spcBef>
              <a:spcAft>
                <a:spcPts val="0"/>
              </a:spcAft>
              <a:buClr>
                <a:schemeClr val="dk1"/>
              </a:buClr>
              <a:buSzPts val="2100"/>
              <a:buNone/>
              <a:defRPr sz="2100">
                <a:solidFill>
                  <a:schemeClr val="dk1"/>
                </a:solidFill>
              </a:defRPr>
            </a:lvl6pPr>
            <a:lvl7pPr lvl="6" rtl="0">
              <a:spcBef>
                <a:spcPts val="0"/>
              </a:spcBef>
              <a:spcAft>
                <a:spcPts val="0"/>
              </a:spcAft>
              <a:buClr>
                <a:schemeClr val="dk1"/>
              </a:buClr>
              <a:buSzPts val="2100"/>
              <a:buNone/>
              <a:defRPr sz="2100">
                <a:solidFill>
                  <a:schemeClr val="dk1"/>
                </a:solidFill>
              </a:defRPr>
            </a:lvl7pPr>
            <a:lvl8pPr lvl="7" rtl="0">
              <a:spcBef>
                <a:spcPts val="0"/>
              </a:spcBef>
              <a:spcAft>
                <a:spcPts val="0"/>
              </a:spcAft>
              <a:buClr>
                <a:schemeClr val="dk1"/>
              </a:buClr>
              <a:buSzPts val="2100"/>
              <a:buNone/>
              <a:defRPr sz="2100">
                <a:solidFill>
                  <a:schemeClr val="dk1"/>
                </a:solidFill>
              </a:defRPr>
            </a:lvl8pPr>
            <a:lvl9pPr lvl="8" rtl="0">
              <a:spcBef>
                <a:spcPts val="0"/>
              </a:spcBef>
              <a:spcAft>
                <a:spcPts val="0"/>
              </a:spcAft>
              <a:buClr>
                <a:schemeClr val="dk1"/>
              </a:buClr>
              <a:buSzPts val="2100"/>
              <a:buNone/>
              <a:defRPr sz="2100">
                <a:solidFill>
                  <a:schemeClr val="dk1"/>
                </a:solidFill>
              </a:defRPr>
            </a:lvl9pPr>
          </a:lstStyle>
          <a:p>
            <a:endParaRPr/>
          </a:p>
        </p:txBody>
      </p:sp>
      <p:sp>
        <p:nvSpPr>
          <p:cNvPr id="124" name="Google Shape;124;p20"/>
          <p:cNvSpPr txBox="1">
            <a:spLocks noGrp="1"/>
          </p:cNvSpPr>
          <p:nvPr>
            <p:ph type="subTitle" idx="8"/>
          </p:nvPr>
        </p:nvSpPr>
        <p:spPr>
          <a:xfrm>
            <a:off x="1872588" y="3457725"/>
            <a:ext cx="2383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atin typeface="Raleway"/>
                <a:ea typeface="Raleway"/>
                <a:cs typeface="Raleway"/>
                <a:sym typeface="Raleway"/>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p:nvPr/>
        </p:nvSpPr>
        <p:spPr>
          <a:xfrm>
            <a:off x="-127300" y="1483775"/>
            <a:ext cx="9398700" cy="1555500"/>
          </a:xfrm>
          <a:prstGeom prst="rect">
            <a:avLst/>
          </a:prstGeom>
          <a:solidFill>
            <a:srgbClr val="FFFFFF">
              <a:alpha val="6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title"/>
          </p:nvPr>
        </p:nvSpPr>
        <p:spPr>
          <a:xfrm>
            <a:off x="3540460" y="1633150"/>
            <a:ext cx="45414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1932591" y="1652900"/>
            <a:ext cx="1607700" cy="106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72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 name="Google Shape;16;p3"/>
          <p:cNvSpPr txBox="1">
            <a:spLocks noGrp="1"/>
          </p:cNvSpPr>
          <p:nvPr>
            <p:ph type="subTitle" idx="1"/>
          </p:nvPr>
        </p:nvSpPr>
        <p:spPr>
          <a:xfrm>
            <a:off x="3540437" y="2475475"/>
            <a:ext cx="4541400" cy="263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1">
  <p:cSld name="CUSTOM_7">
    <p:spTree>
      <p:nvGrpSpPr>
        <p:cNvPr id="1" name="Shape 125"/>
        <p:cNvGrpSpPr/>
        <p:nvPr/>
      </p:nvGrpSpPr>
      <p:grpSpPr>
        <a:xfrm>
          <a:off x="0" y="0"/>
          <a:ext cx="0" cy="0"/>
          <a:chOff x="0" y="0"/>
          <a:chExt cx="0" cy="0"/>
        </a:xfrm>
      </p:grpSpPr>
      <p:sp>
        <p:nvSpPr>
          <p:cNvPr id="126" name="Google Shape;126;p21"/>
          <p:cNvSpPr/>
          <p:nvPr/>
        </p:nvSpPr>
        <p:spPr>
          <a:xfrm>
            <a:off x="394350" y="314250"/>
            <a:ext cx="8355300" cy="4515000"/>
          </a:xfrm>
          <a:prstGeom prst="rect">
            <a:avLst/>
          </a:prstGeom>
          <a:solidFill>
            <a:srgbClr val="FFFFFF">
              <a:alpha val="6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1"/>
          <p:cNvSpPr txBox="1">
            <a:spLocks noGrp="1"/>
          </p:cNvSpPr>
          <p:nvPr>
            <p:ph type="title"/>
          </p:nvPr>
        </p:nvSpPr>
        <p:spPr>
          <a:xfrm>
            <a:off x="621100" y="445025"/>
            <a:ext cx="7901700" cy="5727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8" name="Google Shape;128;p21"/>
          <p:cNvSpPr txBox="1">
            <a:spLocks noGrp="1"/>
          </p:cNvSpPr>
          <p:nvPr>
            <p:ph type="subTitle" idx="1"/>
          </p:nvPr>
        </p:nvSpPr>
        <p:spPr>
          <a:xfrm>
            <a:off x="1606500" y="4213750"/>
            <a:ext cx="5931000" cy="43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atin typeface="Raleway"/>
                <a:ea typeface="Raleway"/>
                <a:cs typeface="Raleway"/>
                <a:sym typeface="Raleway"/>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anks">
  <p:cSld name="CUSTOM_1">
    <p:spTree>
      <p:nvGrpSpPr>
        <p:cNvPr id="1" name="Shape 129"/>
        <p:cNvGrpSpPr/>
        <p:nvPr/>
      </p:nvGrpSpPr>
      <p:grpSpPr>
        <a:xfrm>
          <a:off x="0" y="0"/>
          <a:ext cx="0" cy="0"/>
          <a:chOff x="0" y="0"/>
          <a:chExt cx="0" cy="0"/>
        </a:xfrm>
      </p:grpSpPr>
      <p:sp>
        <p:nvSpPr>
          <p:cNvPr id="130" name="Google Shape;130;p22"/>
          <p:cNvSpPr/>
          <p:nvPr/>
        </p:nvSpPr>
        <p:spPr>
          <a:xfrm>
            <a:off x="688650" y="314250"/>
            <a:ext cx="4189800" cy="4515000"/>
          </a:xfrm>
          <a:prstGeom prst="rect">
            <a:avLst/>
          </a:prstGeom>
          <a:solidFill>
            <a:srgbClr val="FFFFFF">
              <a:alpha val="6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2"/>
          <p:cNvSpPr txBox="1">
            <a:spLocks noGrp="1"/>
          </p:cNvSpPr>
          <p:nvPr>
            <p:ph type="title"/>
          </p:nvPr>
        </p:nvSpPr>
        <p:spPr>
          <a:xfrm>
            <a:off x="1177200" y="686550"/>
            <a:ext cx="3212700" cy="6753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5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2" name="Google Shape;132;p22"/>
          <p:cNvSpPr txBox="1">
            <a:spLocks noGrp="1"/>
          </p:cNvSpPr>
          <p:nvPr>
            <p:ph type="subTitle" idx="1"/>
          </p:nvPr>
        </p:nvSpPr>
        <p:spPr>
          <a:xfrm>
            <a:off x="1177200" y="1593625"/>
            <a:ext cx="3434700" cy="1254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33" name="Google Shape;133;p22"/>
          <p:cNvSpPr txBox="1"/>
          <p:nvPr/>
        </p:nvSpPr>
        <p:spPr>
          <a:xfrm>
            <a:off x="1177200" y="3430875"/>
            <a:ext cx="3528000" cy="615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300"/>
              </a:spcBef>
              <a:spcAft>
                <a:spcPts val="0"/>
              </a:spcAft>
              <a:buNone/>
            </a:pPr>
            <a:r>
              <a:rPr lang="en" sz="1200">
                <a:solidFill>
                  <a:schemeClr val="dk1"/>
                </a:solidFill>
                <a:latin typeface="Raleway"/>
                <a:ea typeface="Raleway"/>
                <a:cs typeface="Raleway"/>
                <a:sym typeface="Raleway"/>
              </a:rPr>
              <a:t>CREDITS: This presentation template was created by </a:t>
            </a:r>
            <a:r>
              <a:rPr lang="en" sz="1200" b="1">
                <a:solidFill>
                  <a:schemeClr val="dk1"/>
                </a:solidFill>
                <a:uFill>
                  <a:noFill/>
                </a:uFill>
                <a:latin typeface="Raleway"/>
                <a:ea typeface="Raleway"/>
                <a:cs typeface="Raleway"/>
                <a:sym typeface="Raleway"/>
                <a:hlinkClick r:id="rId2">
                  <a:extLst>
                    <a:ext uri="{A12FA001-AC4F-418D-AE19-62706E023703}">
                      <ahyp:hlinkClr xmlns:ahyp="http://schemas.microsoft.com/office/drawing/2018/hyperlinkcolor" val="tx"/>
                    </a:ext>
                  </a:extLst>
                </a:hlinkClick>
              </a:rPr>
              <a:t>Slidesgo</a:t>
            </a:r>
            <a:r>
              <a:rPr lang="en" sz="1200">
                <a:solidFill>
                  <a:schemeClr val="dk1"/>
                </a:solidFill>
                <a:latin typeface="Raleway"/>
                <a:ea typeface="Raleway"/>
                <a:cs typeface="Raleway"/>
                <a:sym typeface="Raleway"/>
              </a:rPr>
              <a:t>, and includes icons by </a:t>
            </a:r>
            <a:r>
              <a:rPr lang="en" sz="1200" b="1">
                <a:solidFill>
                  <a:schemeClr val="dk1"/>
                </a:solidFill>
                <a:uFill>
                  <a:noFill/>
                </a:uFill>
                <a:latin typeface="Raleway"/>
                <a:ea typeface="Raleway"/>
                <a:cs typeface="Raleway"/>
                <a:sym typeface="Raleway"/>
                <a:hlinkClick r:id="rId3">
                  <a:extLst>
                    <a:ext uri="{A12FA001-AC4F-418D-AE19-62706E023703}">
                      <ahyp:hlinkClr xmlns:ahyp="http://schemas.microsoft.com/office/drawing/2018/hyperlinkcolor" val="tx"/>
                    </a:ext>
                  </a:extLst>
                </a:hlinkClick>
              </a:rPr>
              <a:t>Flaticon</a:t>
            </a:r>
            <a:r>
              <a:rPr lang="en" sz="1200">
                <a:solidFill>
                  <a:schemeClr val="dk1"/>
                </a:solidFill>
                <a:latin typeface="Raleway"/>
                <a:ea typeface="Raleway"/>
                <a:cs typeface="Raleway"/>
                <a:sym typeface="Raleway"/>
              </a:rPr>
              <a:t>, and infographics &amp; images by </a:t>
            </a:r>
            <a:r>
              <a:rPr lang="en" sz="1200" b="1">
                <a:solidFill>
                  <a:schemeClr val="dk1"/>
                </a:solidFill>
                <a:uFill>
                  <a:noFill/>
                </a:uFill>
                <a:latin typeface="Raleway"/>
                <a:ea typeface="Raleway"/>
                <a:cs typeface="Raleway"/>
                <a:sym typeface="Raleway"/>
                <a:hlinkClick r:id="rId4">
                  <a:extLst>
                    <a:ext uri="{A12FA001-AC4F-418D-AE19-62706E023703}">
                      <ahyp:hlinkClr xmlns:ahyp="http://schemas.microsoft.com/office/drawing/2018/hyperlinkcolor" val="tx"/>
                    </a:ext>
                  </a:extLst>
                </a:hlinkClick>
              </a:rPr>
              <a:t>Freepik</a:t>
            </a:r>
            <a:endParaRPr sz="1200" b="1">
              <a:solidFill>
                <a:schemeClr val="dk1"/>
              </a:solidFill>
              <a:latin typeface="Raleway"/>
              <a:ea typeface="Raleway"/>
              <a:cs typeface="Raleway"/>
              <a:sym typeface="Raleway"/>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134"/>
        <p:cNvGrpSpPr/>
        <p:nvPr/>
      </p:nvGrpSpPr>
      <p:grpSpPr>
        <a:xfrm>
          <a:off x="0" y="0"/>
          <a:ext cx="0" cy="0"/>
          <a:chOff x="0" y="0"/>
          <a:chExt cx="0" cy="0"/>
        </a:xfrm>
      </p:grpSpPr>
      <p:sp>
        <p:nvSpPr>
          <p:cNvPr id="135" name="Google Shape;135;p23"/>
          <p:cNvSpPr/>
          <p:nvPr/>
        </p:nvSpPr>
        <p:spPr>
          <a:xfrm>
            <a:off x="394350" y="314250"/>
            <a:ext cx="8355300" cy="4515000"/>
          </a:xfrm>
          <a:prstGeom prst="rect">
            <a:avLst/>
          </a:prstGeom>
          <a:solidFill>
            <a:srgbClr val="FFFFFF">
              <a:alpha val="6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1">
  <p:cSld name="CUSTOM_5_1">
    <p:spTree>
      <p:nvGrpSpPr>
        <p:cNvPr id="1" name="Shape 136"/>
        <p:cNvGrpSpPr/>
        <p:nvPr/>
      </p:nvGrpSpPr>
      <p:grpSpPr>
        <a:xfrm>
          <a:off x="0" y="0"/>
          <a:ext cx="0" cy="0"/>
          <a:chOff x="0" y="0"/>
          <a:chExt cx="0" cy="0"/>
        </a:xfrm>
      </p:grpSpPr>
      <p:sp>
        <p:nvSpPr>
          <p:cNvPr id="137" name="Google Shape;137;p24"/>
          <p:cNvSpPr/>
          <p:nvPr/>
        </p:nvSpPr>
        <p:spPr>
          <a:xfrm>
            <a:off x="-168225" y="1117950"/>
            <a:ext cx="9392400" cy="2907600"/>
          </a:xfrm>
          <a:prstGeom prst="rect">
            <a:avLst/>
          </a:prstGeom>
          <a:solidFill>
            <a:srgbClr val="FFFFFF">
              <a:alpha val="6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2">
  <p:cSld name="CUSTOM_5_1_1">
    <p:spTree>
      <p:nvGrpSpPr>
        <p:cNvPr id="1" name="Shape 138"/>
        <p:cNvGrpSpPr/>
        <p:nvPr/>
      </p:nvGrpSpPr>
      <p:grpSpPr>
        <a:xfrm>
          <a:off x="0" y="0"/>
          <a:ext cx="0" cy="0"/>
          <a:chOff x="0" y="0"/>
          <a:chExt cx="0" cy="0"/>
        </a:xfrm>
      </p:grpSpPr>
      <p:sp>
        <p:nvSpPr>
          <p:cNvPr id="139" name="Google Shape;139;p25"/>
          <p:cNvSpPr/>
          <p:nvPr/>
        </p:nvSpPr>
        <p:spPr>
          <a:xfrm>
            <a:off x="-168225" y="1369350"/>
            <a:ext cx="5621700" cy="2404800"/>
          </a:xfrm>
          <a:prstGeom prst="rect">
            <a:avLst/>
          </a:prstGeom>
          <a:solidFill>
            <a:srgbClr val="FFFFFF">
              <a:alpha val="6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144"/>
        <p:cNvGrpSpPr/>
        <p:nvPr/>
      </p:nvGrpSpPr>
      <p:grpSpPr>
        <a:xfrm>
          <a:off x="0" y="0"/>
          <a:ext cx="0" cy="0"/>
          <a:chOff x="0" y="0"/>
          <a:chExt cx="0" cy="0"/>
        </a:xfrm>
      </p:grpSpPr>
      <p:sp>
        <p:nvSpPr>
          <p:cNvPr id="145" name="Google Shape;145;p27"/>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6" name="Google Shape;146;p27"/>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47" name="Google Shape;147;p27"/>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4200"/>
              <a:buNone/>
              <a:defRPr sz="4200">
                <a:solidFill>
                  <a:schemeClr val="accent1"/>
                </a:solidFill>
              </a:defRPr>
            </a:lvl1pPr>
            <a:lvl2pPr lvl="1" rtl="0">
              <a:spcBef>
                <a:spcPts val="0"/>
              </a:spcBef>
              <a:spcAft>
                <a:spcPts val="0"/>
              </a:spcAft>
              <a:buClr>
                <a:schemeClr val="accent1"/>
              </a:buClr>
              <a:buSzPts val="4200"/>
              <a:buNone/>
              <a:defRPr sz="4200">
                <a:solidFill>
                  <a:schemeClr val="accent1"/>
                </a:solidFill>
              </a:defRPr>
            </a:lvl2pPr>
            <a:lvl3pPr lvl="2" rtl="0">
              <a:spcBef>
                <a:spcPts val="0"/>
              </a:spcBef>
              <a:spcAft>
                <a:spcPts val="0"/>
              </a:spcAft>
              <a:buClr>
                <a:schemeClr val="accent1"/>
              </a:buClr>
              <a:buSzPts val="4200"/>
              <a:buNone/>
              <a:defRPr sz="4200">
                <a:solidFill>
                  <a:schemeClr val="accent1"/>
                </a:solidFill>
              </a:defRPr>
            </a:lvl3pPr>
            <a:lvl4pPr lvl="3" rtl="0">
              <a:spcBef>
                <a:spcPts val="0"/>
              </a:spcBef>
              <a:spcAft>
                <a:spcPts val="0"/>
              </a:spcAft>
              <a:buClr>
                <a:schemeClr val="accent1"/>
              </a:buClr>
              <a:buSzPts val="4200"/>
              <a:buNone/>
              <a:defRPr sz="4200">
                <a:solidFill>
                  <a:schemeClr val="accent1"/>
                </a:solidFill>
              </a:defRPr>
            </a:lvl4pPr>
            <a:lvl5pPr lvl="4" rtl="0">
              <a:spcBef>
                <a:spcPts val="0"/>
              </a:spcBef>
              <a:spcAft>
                <a:spcPts val="0"/>
              </a:spcAft>
              <a:buClr>
                <a:schemeClr val="accent1"/>
              </a:buClr>
              <a:buSzPts val="4200"/>
              <a:buNone/>
              <a:defRPr sz="4200">
                <a:solidFill>
                  <a:schemeClr val="accent1"/>
                </a:solidFill>
              </a:defRPr>
            </a:lvl5pPr>
            <a:lvl6pPr lvl="5" rtl="0">
              <a:spcBef>
                <a:spcPts val="0"/>
              </a:spcBef>
              <a:spcAft>
                <a:spcPts val="0"/>
              </a:spcAft>
              <a:buClr>
                <a:schemeClr val="accent1"/>
              </a:buClr>
              <a:buSzPts val="4200"/>
              <a:buNone/>
              <a:defRPr sz="4200">
                <a:solidFill>
                  <a:schemeClr val="accent1"/>
                </a:solidFill>
              </a:defRPr>
            </a:lvl6pPr>
            <a:lvl7pPr lvl="6" rtl="0">
              <a:spcBef>
                <a:spcPts val="0"/>
              </a:spcBef>
              <a:spcAft>
                <a:spcPts val="0"/>
              </a:spcAft>
              <a:buClr>
                <a:schemeClr val="accent1"/>
              </a:buClr>
              <a:buSzPts val="4200"/>
              <a:buNone/>
              <a:defRPr sz="4200">
                <a:solidFill>
                  <a:schemeClr val="accent1"/>
                </a:solidFill>
              </a:defRPr>
            </a:lvl7pPr>
            <a:lvl8pPr lvl="7" rtl="0">
              <a:spcBef>
                <a:spcPts val="0"/>
              </a:spcBef>
              <a:spcAft>
                <a:spcPts val="0"/>
              </a:spcAft>
              <a:buClr>
                <a:schemeClr val="accent1"/>
              </a:buClr>
              <a:buSzPts val="4200"/>
              <a:buNone/>
              <a:defRPr sz="4200">
                <a:solidFill>
                  <a:schemeClr val="accent1"/>
                </a:solidFill>
              </a:defRPr>
            </a:lvl8pPr>
            <a:lvl9pPr lvl="8" rtl="0">
              <a:spcBef>
                <a:spcPts val="0"/>
              </a:spcBef>
              <a:spcAft>
                <a:spcPts val="0"/>
              </a:spcAft>
              <a:buClr>
                <a:schemeClr val="accent1"/>
              </a:buClr>
              <a:buSzPts val="4200"/>
              <a:buNone/>
              <a:defRPr sz="4200">
                <a:solidFill>
                  <a:schemeClr val="accent1"/>
                </a:solidFill>
              </a:defRPr>
            </a:lvl9pPr>
          </a:lstStyle>
          <a:p>
            <a:endParaRPr/>
          </a:p>
        </p:txBody>
      </p:sp>
      <p:sp>
        <p:nvSpPr>
          <p:cNvPr id="148" name="Google Shape;148;p27"/>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2400"/>
              <a:buNone/>
              <a:defRPr sz="2400">
                <a:solidFill>
                  <a:schemeClr val="accent2"/>
                </a:solidFill>
              </a:defRPr>
            </a:lvl1pPr>
            <a:lvl2pPr lvl="1" rtl="0">
              <a:lnSpc>
                <a:spcPct val="100000"/>
              </a:lnSpc>
              <a:spcBef>
                <a:spcPts val="0"/>
              </a:spcBef>
              <a:spcAft>
                <a:spcPts val="0"/>
              </a:spcAft>
              <a:buClr>
                <a:schemeClr val="accent2"/>
              </a:buClr>
              <a:buSzPts val="2400"/>
              <a:buNone/>
              <a:defRPr sz="2400">
                <a:solidFill>
                  <a:schemeClr val="accent2"/>
                </a:solidFill>
              </a:defRPr>
            </a:lvl2pPr>
            <a:lvl3pPr lvl="2" rtl="0">
              <a:lnSpc>
                <a:spcPct val="100000"/>
              </a:lnSpc>
              <a:spcBef>
                <a:spcPts val="0"/>
              </a:spcBef>
              <a:spcAft>
                <a:spcPts val="0"/>
              </a:spcAft>
              <a:buClr>
                <a:schemeClr val="accent2"/>
              </a:buClr>
              <a:buSzPts val="2400"/>
              <a:buNone/>
              <a:defRPr sz="2400">
                <a:solidFill>
                  <a:schemeClr val="accent2"/>
                </a:solidFill>
              </a:defRPr>
            </a:lvl3pPr>
            <a:lvl4pPr lvl="3" rtl="0">
              <a:lnSpc>
                <a:spcPct val="100000"/>
              </a:lnSpc>
              <a:spcBef>
                <a:spcPts val="0"/>
              </a:spcBef>
              <a:spcAft>
                <a:spcPts val="0"/>
              </a:spcAft>
              <a:buClr>
                <a:schemeClr val="accent2"/>
              </a:buClr>
              <a:buSzPts val="2400"/>
              <a:buNone/>
              <a:defRPr sz="2400">
                <a:solidFill>
                  <a:schemeClr val="accent2"/>
                </a:solidFill>
              </a:defRPr>
            </a:lvl4pPr>
            <a:lvl5pPr lvl="4" rtl="0">
              <a:lnSpc>
                <a:spcPct val="100000"/>
              </a:lnSpc>
              <a:spcBef>
                <a:spcPts val="0"/>
              </a:spcBef>
              <a:spcAft>
                <a:spcPts val="0"/>
              </a:spcAft>
              <a:buClr>
                <a:schemeClr val="accent2"/>
              </a:buClr>
              <a:buSzPts val="2400"/>
              <a:buNone/>
              <a:defRPr sz="2400">
                <a:solidFill>
                  <a:schemeClr val="accent2"/>
                </a:solidFill>
              </a:defRPr>
            </a:lvl5pPr>
            <a:lvl6pPr lvl="5" rtl="0">
              <a:lnSpc>
                <a:spcPct val="100000"/>
              </a:lnSpc>
              <a:spcBef>
                <a:spcPts val="0"/>
              </a:spcBef>
              <a:spcAft>
                <a:spcPts val="0"/>
              </a:spcAft>
              <a:buClr>
                <a:schemeClr val="accent2"/>
              </a:buClr>
              <a:buSzPts val="2400"/>
              <a:buNone/>
              <a:defRPr sz="2400">
                <a:solidFill>
                  <a:schemeClr val="accent2"/>
                </a:solidFill>
              </a:defRPr>
            </a:lvl6pPr>
            <a:lvl7pPr lvl="6" rtl="0">
              <a:lnSpc>
                <a:spcPct val="100000"/>
              </a:lnSpc>
              <a:spcBef>
                <a:spcPts val="0"/>
              </a:spcBef>
              <a:spcAft>
                <a:spcPts val="0"/>
              </a:spcAft>
              <a:buClr>
                <a:schemeClr val="accent2"/>
              </a:buClr>
              <a:buSzPts val="2400"/>
              <a:buNone/>
              <a:defRPr sz="2400">
                <a:solidFill>
                  <a:schemeClr val="accent2"/>
                </a:solidFill>
              </a:defRPr>
            </a:lvl7pPr>
            <a:lvl8pPr lvl="7" rtl="0">
              <a:lnSpc>
                <a:spcPct val="100000"/>
              </a:lnSpc>
              <a:spcBef>
                <a:spcPts val="0"/>
              </a:spcBef>
              <a:spcAft>
                <a:spcPts val="0"/>
              </a:spcAft>
              <a:buClr>
                <a:schemeClr val="accent2"/>
              </a:buClr>
              <a:buSzPts val="2400"/>
              <a:buNone/>
              <a:defRPr sz="2400">
                <a:solidFill>
                  <a:schemeClr val="accent2"/>
                </a:solidFill>
              </a:defRPr>
            </a:lvl8pPr>
            <a:lvl9pPr lvl="8" rtl="0">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9" name="Google Shape;149;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0"/>
        <p:cNvGrpSpPr/>
        <p:nvPr/>
      </p:nvGrpSpPr>
      <p:grpSpPr>
        <a:xfrm>
          <a:off x="0" y="0"/>
          <a:ext cx="0" cy="0"/>
          <a:chOff x="0" y="0"/>
          <a:chExt cx="0" cy="0"/>
        </a:xfrm>
      </p:grpSpPr>
      <p:cxnSp>
        <p:nvCxnSpPr>
          <p:cNvPr id="151" name="Google Shape;151;p28"/>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52" name="Google Shape;152;p28"/>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6000"/>
              <a:buNone/>
              <a:defRPr sz="6000">
                <a:solidFill>
                  <a:schemeClr val="accent1"/>
                </a:solidFill>
              </a:defRPr>
            </a:lvl1pPr>
            <a:lvl2pPr lvl="1" rtl="0">
              <a:spcBef>
                <a:spcPts val="0"/>
              </a:spcBef>
              <a:spcAft>
                <a:spcPts val="0"/>
              </a:spcAft>
              <a:buClr>
                <a:schemeClr val="accent1"/>
              </a:buClr>
              <a:buSzPts val="6000"/>
              <a:buNone/>
              <a:defRPr sz="6000">
                <a:solidFill>
                  <a:schemeClr val="accent1"/>
                </a:solidFill>
              </a:defRPr>
            </a:lvl2pPr>
            <a:lvl3pPr lvl="2" rtl="0">
              <a:spcBef>
                <a:spcPts val="0"/>
              </a:spcBef>
              <a:spcAft>
                <a:spcPts val="0"/>
              </a:spcAft>
              <a:buClr>
                <a:schemeClr val="accent1"/>
              </a:buClr>
              <a:buSzPts val="6000"/>
              <a:buNone/>
              <a:defRPr sz="6000">
                <a:solidFill>
                  <a:schemeClr val="accent1"/>
                </a:solidFill>
              </a:defRPr>
            </a:lvl3pPr>
            <a:lvl4pPr lvl="3" rtl="0">
              <a:spcBef>
                <a:spcPts val="0"/>
              </a:spcBef>
              <a:spcAft>
                <a:spcPts val="0"/>
              </a:spcAft>
              <a:buClr>
                <a:schemeClr val="accent1"/>
              </a:buClr>
              <a:buSzPts val="6000"/>
              <a:buNone/>
              <a:defRPr sz="6000">
                <a:solidFill>
                  <a:schemeClr val="accent1"/>
                </a:solidFill>
              </a:defRPr>
            </a:lvl4pPr>
            <a:lvl5pPr lvl="4" rtl="0">
              <a:spcBef>
                <a:spcPts val="0"/>
              </a:spcBef>
              <a:spcAft>
                <a:spcPts val="0"/>
              </a:spcAft>
              <a:buClr>
                <a:schemeClr val="accent1"/>
              </a:buClr>
              <a:buSzPts val="6000"/>
              <a:buNone/>
              <a:defRPr sz="6000">
                <a:solidFill>
                  <a:schemeClr val="accent1"/>
                </a:solidFill>
              </a:defRPr>
            </a:lvl5pPr>
            <a:lvl6pPr lvl="5" rtl="0">
              <a:spcBef>
                <a:spcPts val="0"/>
              </a:spcBef>
              <a:spcAft>
                <a:spcPts val="0"/>
              </a:spcAft>
              <a:buClr>
                <a:schemeClr val="accent1"/>
              </a:buClr>
              <a:buSzPts val="6000"/>
              <a:buNone/>
              <a:defRPr sz="6000">
                <a:solidFill>
                  <a:schemeClr val="accent1"/>
                </a:solidFill>
              </a:defRPr>
            </a:lvl6pPr>
            <a:lvl7pPr lvl="6" rtl="0">
              <a:spcBef>
                <a:spcPts val="0"/>
              </a:spcBef>
              <a:spcAft>
                <a:spcPts val="0"/>
              </a:spcAft>
              <a:buClr>
                <a:schemeClr val="accent1"/>
              </a:buClr>
              <a:buSzPts val="6000"/>
              <a:buNone/>
              <a:defRPr sz="6000">
                <a:solidFill>
                  <a:schemeClr val="accent1"/>
                </a:solidFill>
              </a:defRPr>
            </a:lvl7pPr>
            <a:lvl8pPr lvl="7" rtl="0">
              <a:spcBef>
                <a:spcPts val="0"/>
              </a:spcBef>
              <a:spcAft>
                <a:spcPts val="0"/>
              </a:spcAft>
              <a:buClr>
                <a:schemeClr val="accent1"/>
              </a:buClr>
              <a:buSzPts val="6000"/>
              <a:buNone/>
              <a:defRPr sz="6000">
                <a:solidFill>
                  <a:schemeClr val="accent1"/>
                </a:solidFill>
              </a:defRPr>
            </a:lvl8pPr>
            <a:lvl9pPr lvl="8" rtl="0">
              <a:spcBef>
                <a:spcPts val="0"/>
              </a:spcBef>
              <a:spcAft>
                <a:spcPts val="0"/>
              </a:spcAft>
              <a:buClr>
                <a:schemeClr val="accent1"/>
              </a:buClr>
              <a:buSzPts val="6000"/>
              <a:buNone/>
              <a:defRPr sz="6000">
                <a:solidFill>
                  <a:schemeClr val="accent1"/>
                </a:solidFill>
              </a:defRPr>
            </a:lvl9pPr>
          </a:lstStyle>
          <a:p>
            <a:endParaRPr/>
          </a:p>
        </p:txBody>
      </p:sp>
      <p:sp>
        <p:nvSpPr>
          <p:cNvPr id="153" name="Google Shape;153;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4"/>
        <p:cNvGrpSpPr/>
        <p:nvPr/>
      </p:nvGrpSpPr>
      <p:grpSpPr>
        <a:xfrm>
          <a:off x="0" y="0"/>
          <a:ext cx="0" cy="0"/>
          <a:chOff x="0" y="0"/>
          <a:chExt cx="0" cy="0"/>
        </a:xfrm>
      </p:grpSpPr>
      <p:sp>
        <p:nvSpPr>
          <p:cNvPr id="155" name="Google Shape;155;p29"/>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57" name="Google Shape;157;p29"/>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58" name="Google Shape;158;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59"/>
        <p:cNvGrpSpPr/>
        <p:nvPr/>
      </p:nvGrpSpPr>
      <p:grpSpPr>
        <a:xfrm>
          <a:off x="0" y="0"/>
          <a:ext cx="0" cy="0"/>
          <a:chOff x="0" y="0"/>
          <a:chExt cx="0" cy="0"/>
        </a:xfrm>
      </p:grpSpPr>
      <p:sp>
        <p:nvSpPr>
          <p:cNvPr id="160" name="Google Shape;160;p3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61" name="Google Shape;161;p30"/>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62" name="Google Shape;162;p30"/>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63" name="Google Shape;163;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4"/>
        <p:cNvGrpSpPr/>
        <p:nvPr/>
      </p:nvGrpSpPr>
      <p:grpSpPr>
        <a:xfrm>
          <a:off x="0" y="0"/>
          <a:ext cx="0" cy="0"/>
          <a:chOff x="0" y="0"/>
          <a:chExt cx="0" cy="0"/>
        </a:xfrm>
      </p:grpSpPr>
      <p:sp>
        <p:nvSpPr>
          <p:cNvPr id="165" name="Google Shape;165;p3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66" name="Google Shape;166;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p:nvPr/>
        </p:nvSpPr>
        <p:spPr>
          <a:xfrm>
            <a:off x="394350" y="314250"/>
            <a:ext cx="8355300" cy="4515000"/>
          </a:xfrm>
          <a:prstGeom prst="rect">
            <a:avLst/>
          </a:prstGeom>
          <a:solidFill>
            <a:srgbClr val="FFFFFF">
              <a:alpha val="6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title"/>
          </p:nvPr>
        </p:nvSpPr>
        <p:spPr>
          <a:xfrm>
            <a:off x="621100" y="445025"/>
            <a:ext cx="7901700" cy="572700"/>
          </a:xfrm>
          <a:prstGeom prst="rect">
            <a:avLst/>
          </a:prstGeom>
        </p:spPr>
        <p:txBody>
          <a:bodyPr spcFirstLastPara="1" wrap="square" lIns="91425" tIns="91425" rIns="91425" bIns="91425" anchor="ctr"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20" name="Google Shape;20;p4"/>
          <p:cNvSpPr txBox="1">
            <a:spLocks noGrp="1"/>
          </p:cNvSpPr>
          <p:nvPr>
            <p:ph type="body" idx="1"/>
          </p:nvPr>
        </p:nvSpPr>
        <p:spPr>
          <a:xfrm>
            <a:off x="621100" y="1152475"/>
            <a:ext cx="7901700" cy="34164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SzPts val="1200"/>
              <a:buChar char="●"/>
              <a:defRPr sz="1200"/>
            </a:lvl1pPr>
            <a:lvl2pPr marL="914400" lvl="1" indent="-304800">
              <a:lnSpc>
                <a:spcPct val="100000"/>
              </a:lnSpc>
              <a:spcBef>
                <a:spcPts val="0"/>
              </a:spcBef>
              <a:spcAft>
                <a:spcPts val="0"/>
              </a:spcAft>
              <a:buSzPts val="1200"/>
              <a:buChar char="○"/>
              <a:defRPr sz="1200"/>
            </a:lvl2pPr>
            <a:lvl3pPr marL="1371600" lvl="2" indent="-304800">
              <a:lnSpc>
                <a:spcPct val="100000"/>
              </a:lnSpc>
              <a:spcBef>
                <a:spcPts val="0"/>
              </a:spcBef>
              <a:spcAft>
                <a:spcPts val="0"/>
              </a:spcAft>
              <a:buSzPts val="1200"/>
              <a:buChar char="■"/>
              <a:defRPr sz="1200"/>
            </a:lvl3pPr>
            <a:lvl4pPr marL="1828800" lvl="3" indent="-304800">
              <a:lnSpc>
                <a:spcPct val="100000"/>
              </a:lnSpc>
              <a:spcBef>
                <a:spcPts val="0"/>
              </a:spcBef>
              <a:spcAft>
                <a:spcPts val="0"/>
              </a:spcAft>
              <a:buSzPts val="1200"/>
              <a:buChar char="●"/>
              <a:defRPr sz="1200"/>
            </a:lvl4pPr>
            <a:lvl5pPr marL="2286000" lvl="4" indent="-304800">
              <a:lnSpc>
                <a:spcPct val="100000"/>
              </a:lnSpc>
              <a:spcBef>
                <a:spcPts val="0"/>
              </a:spcBef>
              <a:spcAft>
                <a:spcPts val="0"/>
              </a:spcAft>
              <a:buSzPts val="1200"/>
              <a:buChar char="○"/>
              <a:defRPr sz="1200"/>
            </a:lvl5pPr>
            <a:lvl6pPr marL="2743200" lvl="5" indent="-304800">
              <a:lnSpc>
                <a:spcPct val="100000"/>
              </a:lnSpc>
              <a:spcBef>
                <a:spcPts val="0"/>
              </a:spcBef>
              <a:spcAft>
                <a:spcPts val="0"/>
              </a:spcAft>
              <a:buSzPts val="1200"/>
              <a:buChar char="■"/>
              <a:defRPr sz="1200"/>
            </a:lvl6pPr>
            <a:lvl7pPr marL="3200400" lvl="6" indent="-304800">
              <a:lnSpc>
                <a:spcPct val="100000"/>
              </a:lnSpc>
              <a:spcBef>
                <a:spcPts val="0"/>
              </a:spcBef>
              <a:spcAft>
                <a:spcPts val="0"/>
              </a:spcAft>
              <a:buSzPts val="1200"/>
              <a:buChar char="●"/>
              <a:defRPr sz="1200"/>
            </a:lvl7pPr>
            <a:lvl8pPr marL="3657600" lvl="7" indent="-304800">
              <a:lnSpc>
                <a:spcPct val="100000"/>
              </a:lnSpc>
              <a:spcBef>
                <a:spcPts val="0"/>
              </a:spcBef>
              <a:spcAft>
                <a:spcPts val="0"/>
              </a:spcAft>
              <a:buSzPts val="1200"/>
              <a:buChar char="○"/>
              <a:defRPr sz="1200"/>
            </a:lvl8pPr>
            <a:lvl9pPr marL="4114800" lvl="8" indent="-304800">
              <a:lnSpc>
                <a:spcPct val="100000"/>
              </a:lnSpc>
              <a:spcBef>
                <a:spcPts val="0"/>
              </a:spcBef>
              <a:spcAft>
                <a:spcPts val="0"/>
              </a:spcAft>
              <a:buSzPts val="1200"/>
              <a:buChar char="■"/>
              <a:defRPr sz="1200"/>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67"/>
        <p:cNvGrpSpPr/>
        <p:nvPr/>
      </p:nvGrpSpPr>
      <p:grpSpPr>
        <a:xfrm>
          <a:off x="0" y="0"/>
          <a:ext cx="0" cy="0"/>
          <a:chOff x="0" y="0"/>
          <a:chExt cx="0" cy="0"/>
        </a:xfrm>
      </p:grpSpPr>
      <p:sp>
        <p:nvSpPr>
          <p:cNvPr id="168" name="Google Shape;168;p32"/>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69" name="Google Shape;169;p32"/>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70" name="Google Shape;170;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171"/>
        <p:cNvGrpSpPr/>
        <p:nvPr/>
      </p:nvGrpSpPr>
      <p:grpSpPr>
        <a:xfrm>
          <a:off x="0" y="0"/>
          <a:ext cx="0" cy="0"/>
          <a:chOff x="0" y="0"/>
          <a:chExt cx="0" cy="0"/>
        </a:xfrm>
      </p:grpSpPr>
      <p:sp>
        <p:nvSpPr>
          <p:cNvPr id="172" name="Google Shape;172;p33"/>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5400"/>
              <a:buNone/>
              <a:defRPr sz="5400">
                <a:solidFill>
                  <a:schemeClr val="accent1"/>
                </a:solidFill>
              </a:defRPr>
            </a:lvl1pPr>
            <a:lvl2pPr lvl="1" rtl="0">
              <a:spcBef>
                <a:spcPts val="0"/>
              </a:spcBef>
              <a:spcAft>
                <a:spcPts val="0"/>
              </a:spcAft>
              <a:buClr>
                <a:schemeClr val="accent1"/>
              </a:buClr>
              <a:buSzPts val="5400"/>
              <a:buNone/>
              <a:defRPr sz="5400">
                <a:solidFill>
                  <a:schemeClr val="accent1"/>
                </a:solidFill>
              </a:defRPr>
            </a:lvl2pPr>
            <a:lvl3pPr lvl="2" rtl="0">
              <a:spcBef>
                <a:spcPts val="0"/>
              </a:spcBef>
              <a:spcAft>
                <a:spcPts val="0"/>
              </a:spcAft>
              <a:buClr>
                <a:schemeClr val="accent1"/>
              </a:buClr>
              <a:buSzPts val="5400"/>
              <a:buNone/>
              <a:defRPr sz="5400">
                <a:solidFill>
                  <a:schemeClr val="accent1"/>
                </a:solidFill>
              </a:defRPr>
            </a:lvl3pPr>
            <a:lvl4pPr lvl="3" rtl="0">
              <a:spcBef>
                <a:spcPts val="0"/>
              </a:spcBef>
              <a:spcAft>
                <a:spcPts val="0"/>
              </a:spcAft>
              <a:buClr>
                <a:schemeClr val="accent1"/>
              </a:buClr>
              <a:buSzPts val="5400"/>
              <a:buNone/>
              <a:defRPr sz="5400">
                <a:solidFill>
                  <a:schemeClr val="accent1"/>
                </a:solidFill>
              </a:defRPr>
            </a:lvl4pPr>
            <a:lvl5pPr lvl="4" rtl="0">
              <a:spcBef>
                <a:spcPts val="0"/>
              </a:spcBef>
              <a:spcAft>
                <a:spcPts val="0"/>
              </a:spcAft>
              <a:buClr>
                <a:schemeClr val="accent1"/>
              </a:buClr>
              <a:buSzPts val="5400"/>
              <a:buNone/>
              <a:defRPr sz="5400">
                <a:solidFill>
                  <a:schemeClr val="accent1"/>
                </a:solidFill>
              </a:defRPr>
            </a:lvl5pPr>
            <a:lvl6pPr lvl="5" rtl="0">
              <a:spcBef>
                <a:spcPts val="0"/>
              </a:spcBef>
              <a:spcAft>
                <a:spcPts val="0"/>
              </a:spcAft>
              <a:buClr>
                <a:schemeClr val="accent1"/>
              </a:buClr>
              <a:buSzPts val="5400"/>
              <a:buNone/>
              <a:defRPr sz="5400">
                <a:solidFill>
                  <a:schemeClr val="accent1"/>
                </a:solidFill>
              </a:defRPr>
            </a:lvl6pPr>
            <a:lvl7pPr lvl="6" rtl="0">
              <a:spcBef>
                <a:spcPts val="0"/>
              </a:spcBef>
              <a:spcAft>
                <a:spcPts val="0"/>
              </a:spcAft>
              <a:buClr>
                <a:schemeClr val="accent1"/>
              </a:buClr>
              <a:buSzPts val="5400"/>
              <a:buNone/>
              <a:defRPr sz="5400">
                <a:solidFill>
                  <a:schemeClr val="accent1"/>
                </a:solidFill>
              </a:defRPr>
            </a:lvl7pPr>
            <a:lvl8pPr lvl="7" rtl="0">
              <a:spcBef>
                <a:spcPts val="0"/>
              </a:spcBef>
              <a:spcAft>
                <a:spcPts val="0"/>
              </a:spcAft>
              <a:buClr>
                <a:schemeClr val="accent1"/>
              </a:buClr>
              <a:buSzPts val="5400"/>
              <a:buNone/>
              <a:defRPr sz="5400">
                <a:solidFill>
                  <a:schemeClr val="accent1"/>
                </a:solidFill>
              </a:defRPr>
            </a:lvl8pPr>
            <a:lvl9pPr lvl="8" rtl="0">
              <a:spcBef>
                <a:spcPts val="0"/>
              </a:spcBef>
              <a:spcAft>
                <a:spcPts val="0"/>
              </a:spcAft>
              <a:buClr>
                <a:schemeClr val="accent1"/>
              </a:buClr>
              <a:buSzPts val="5400"/>
              <a:buNone/>
              <a:defRPr sz="5400">
                <a:solidFill>
                  <a:schemeClr val="accent1"/>
                </a:solidFill>
              </a:defRPr>
            </a:lvl9pPr>
          </a:lstStyle>
          <a:p>
            <a:endParaRPr/>
          </a:p>
        </p:txBody>
      </p:sp>
      <p:sp>
        <p:nvSpPr>
          <p:cNvPr id="173" name="Google Shape;173;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74"/>
        <p:cNvGrpSpPr/>
        <p:nvPr/>
      </p:nvGrpSpPr>
      <p:grpSpPr>
        <a:xfrm>
          <a:off x="0" y="0"/>
          <a:ext cx="0" cy="0"/>
          <a:chOff x="0" y="0"/>
          <a:chExt cx="0" cy="0"/>
        </a:xfrm>
      </p:grpSpPr>
      <p:sp>
        <p:nvSpPr>
          <p:cNvPr id="175" name="Google Shape;175;p34"/>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6" name="Google Shape;176;p34"/>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177" name="Google Shape;177;p34"/>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2"/>
              </a:buClr>
              <a:buSzPts val="4200"/>
              <a:buNone/>
              <a:defRPr sz="4200">
                <a:solidFill>
                  <a:schemeClr val="lt2"/>
                </a:solidFill>
              </a:defRPr>
            </a:lvl1pPr>
            <a:lvl2pPr lvl="1" algn="ctr" rtl="0">
              <a:spcBef>
                <a:spcPts val="0"/>
              </a:spcBef>
              <a:spcAft>
                <a:spcPts val="0"/>
              </a:spcAft>
              <a:buClr>
                <a:schemeClr val="lt2"/>
              </a:buClr>
              <a:buSzPts val="4200"/>
              <a:buNone/>
              <a:defRPr sz="4200">
                <a:solidFill>
                  <a:schemeClr val="lt2"/>
                </a:solidFill>
              </a:defRPr>
            </a:lvl2pPr>
            <a:lvl3pPr lvl="2" algn="ctr" rtl="0">
              <a:spcBef>
                <a:spcPts val="0"/>
              </a:spcBef>
              <a:spcAft>
                <a:spcPts val="0"/>
              </a:spcAft>
              <a:buClr>
                <a:schemeClr val="lt2"/>
              </a:buClr>
              <a:buSzPts val="4200"/>
              <a:buNone/>
              <a:defRPr sz="4200">
                <a:solidFill>
                  <a:schemeClr val="lt2"/>
                </a:solidFill>
              </a:defRPr>
            </a:lvl3pPr>
            <a:lvl4pPr lvl="3" algn="ctr" rtl="0">
              <a:spcBef>
                <a:spcPts val="0"/>
              </a:spcBef>
              <a:spcAft>
                <a:spcPts val="0"/>
              </a:spcAft>
              <a:buClr>
                <a:schemeClr val="lt2"/>
              </a:buClr>
              <a:buSzPts val="4200"/>
              <a:buNone/>
              <a:defRPr sz="4200">
                <a:solidFill>
                  <a:schemeClr val="lt2"/>
                </a:solidFill>
              </a:defRPr>
            </a:lvl4pPr>
            <a:lvl5pPr lvl="4" algn="ctr" rtl="0">
              <a:spcBef>
                <a:spcPts val="0"/>
              </a:spcBef>
              <a:spcAft>
                <a:spcPts val="0"/>
              </a:spcAft>
              <a:buClr>
                <a:schemeClr val="lt2"/>
              </a:buClr>
              <a:buSzPts val="4200"/>
              <a:buNone/>
              <a:defRPr sz="4200">
                <a:solidFill>
                  <a:schemeClr val="lt2"/>
                </a:solidFill>
              </a:defRPr>
            </a:lvl5pPr>
            <a:lvl6pPr lvl="5" algn="ctr" rtl="0">
              <a:spcBef>
                <a:spcPts val="0"/>
              </a:spcBef>
              <a:spcAft>
                <a:spcPts val="0"/>
              </a:spcAft>
              <a:buClr>
                <a:schemeClr val="lt2"/>
              </a:buClr>
              <a:buSzPts val="4200"/>
              <a:buNone/>
              <a:defRPr sz="4200">
                <a:solidFill>
                  <a:schemeClr val="lt2"/>
                </a:solidFill>
              </a:defRPr>
            </a:lvl6pPr>
            <a:lvl7pPr lvl="6" algn="ctr" rtl="0">
              <a:spcBef>
                <a:spcPts val="0"/>
              </a:spcBef>
              <a:spcAft>
                <a:spcPts val="0"/>
              </a:spcAft>
              <a:buClr>
                <a:schemeClr val="lt2"/>
              </a:buClr>
              <a:buSzPts val="4200"/>
              <a:buNone/>
              <a:defRPr sz="4200">
                <a:solidFill>
                  <a:schemeClr val="lt2"/>
                </a:solidFill>
              </a:defRPr>
            </a:lvl7pPr>
            <a:lvl8pPr lvl="7" algn="ctr" rtl="0">
              <a:spcBef>
                <a:spcPts val="0"/>
              </a:spcBef>
              <a:spcAft>
                <a:spcPts val="0"/>
              </a:spcAft>
              <a:buClr>
                <a:schemeClr val="lt2"/>
              </a:buClr>
              <a:buSzPts val="4200"/>
              <a:buNone/>
              <a:defRPr sz="4200">
                <a:solidFill>
                  <a:schemeClr val="lt2"/>
                </a:solidFill>
              </a:defRPr>
            </a:lvl8pPr>
            <a:lvl9pPr lvl="8" algn="ctr" rtl="0">
              <a:spcBef>
                <a:spcPts val="0"/>
              </a:spcBef>
              <a:spcAft>
                <a:spcPts val="0"/>
              </a:spcAft>
              <a:buClr>
                <a:schemeClr val="lt2"/>
              </a:buClr>
              <a:buSzPts val="4200"/>
              <a:buNone/>
              <a:defRPr sz="4200">
                <a:solidFill>
                  <a:schemeClr val="lt2"/>
                </a:solidFill>
              </a:defRPr>
            </a:lvl9pPr>
          </a:lstStyle>
          <a:p>
            <a:endParaRPr/>
          </a:p>
        </p:txBody>
      </p:sp>
      <p:sp>
        <p:nvSpPr>
          <p:cNvPr id="178" name="Google Shape;178;p34"/>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79" name="Google Shape;179;p34"/>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accent1"/>
              </a:buClr>
              <a:buSzPts val="1800"/>
              <a:buChar char="●"/>
              <a:defRPr>
                <a:solidFill>
                  <a:schemeClr val="accent1"/>
                </a:solidFill>
              </a:defRPr>
            </a:lvl1pPr>
            <a:lvl2pPr marL="914400" lvl="1" indent="-317500" rtl="0">
              <a:spcBef>
                <a:spcPts val="1600"/>
              </a:spcBef>
              <a:spcAft>
                <a:spcPts val="0"/>
              </a:spcAft>
              <a:buClr>
                <a:schemeClr val="accent1"/>
              </a:buClr>
              <a:buSzPts val="1400"/>
              <a:buChar char="○"/>
              <a:defRPr>
                <a:solidFill>
                  <a:schemeClr val="accent1"/>
                </a:solidFill>
              </a:defRPr>
            </a:lvl2pPr>
            <a:lvl3pPr marL="1371600" lvl="2" indent="-317500" rtl="0">
              <a:spcBef>
                <a:spcPts val="1600"/>
              </a:spcBef>
              <a:spcAft>
                <a:spcPts val="0"/>
              </a:spcAft>
              <a:buClr>
                <a:schemeClr val="accent1"/>
              </a:buClr>
              <a:buSzPts val="1400"/>
              <a:buChar char="■"/>
              <a:defRPr>
                <a:solidFill>
                  <a:schemeClr val="accent1"/>
                </a:solidFill>
              </a:defRPr>
            </a:lvl3pPr>
            <a:lvl4pPr marL="1828800" lvl="3" indent="-317500" rtl="0">
              <a:spcBef>
                <a:spcPts val="1600"/>
              </a:spcBef>
              <a:spcAft>
                <a:spcPts val="0"/>
              </a:spcAft>
              <a:buClr>
                <a:schemeClr val="accent1"/>
              </a:buClr>
              <a:buSzPts val="1400"/>
              <a:buChar char="●"/>
              <a:defRPr>
                <a:solidFill>
                  <a:schemeClr val="accent1"/>
                </a:solidFill>
              </a:defRPr>
            </a:lvl4pPr>
            <a:lvl5pPr marL="2286000" lvl="4" indent="-317500" rtl="0">
              <a:spcBef>
                <a:spcPts val="1600"/>
              </a:spcBef>
              <a:spcAft>
                <a:spcPts val="0"/>
              </a:spcAft>
              <a:buClr>
                <a:schemeClr val="accent1"/>
              </a:buClr>
              <a:buSzPts val="1400"/>
              <a:buChar char="○"/>
              <a:defRPr>
                <a:solidFill>
                  <a:schemeClr val="accent1"/>
                </a:solidFill>
              </a:defRPr>
            </a:lvl5pPr>
            <a:lvl6pPr marL="2743200" lvl="5" indent="-317500" rtl="0">
              <a:spcBef>
                <a:spcPts val="1600"/>
              </a:spcBef>
              <a:spcAft>
                <a:spcPts val="0"/>
              </a:spcAft>
              <a:buClr>
                <a:schemeClr val="accent1"/>
              </a:buClr>
              <a:buSzPts val="1400"/>
              <a:buChar char="■"/>
              <a:defRPr>
                <a:solidFill>
                  <a:schemeClr val="accent1"/>
                </a:solidFill>
              </a:defRPr>
            </a:lvl6pPr>
            <a:lvl7pPr marL="3200400" lvl="6" indent="-317500" rtl="0">
              <a:spcBef>
                <a:spcPts val="1600"/>
              </a:spcBef>
              <a:spcAft>
                <a:spcPts val="0"/>
              </a:spcAft>
              <a:buClr>
                <a:schemeClr val="accent1"/>
              </a:buClr>
              <a:buSzPts val="1400"/>
              <a:buChar char="●"/>
              <a:defRPr>
                <a:solidFill>
                  <a:schemeClr val="accent1"/>
                </a:solidFill>
              </a:defRPr>
            </a:lvl7pPr>
            <a:lvl8pPr marL="3657600" lvl="7" indent="-317500" rtl="0">
              <a:spcBef>
                <a:spcPts val="1600"/>
              </a:spcBef>
              <a:spcAft>
                <a:spcPts val="0"/>
              </a:spcAft>
              <a:buClr>
                <a:schemeClr val="accent1"/>
              </a:buClr>
              <a:buSzPts val="1400"/>
              <a:buChar char="○"/>
              <a:defRPr>
                <a:solidFill>
                  <a:schemeClr val="accent1"/>
                </a:solidFill>
              </a:defRPr>
            </a:lvl8pPr>
            <a:lvl9pPr marL="4114800" lvl="8" indent="-317500" rtl="0">
              <a:spcBef>
                <a:spcPts val="1600"/>
              </a:spcBef>
              <a:spcAft>
                <a:spcPts val="1600"/>
              </a:spcAft>
              <a:buClr>
                <a:schemeClr val="accent1"/>
              </a:buClr>
              <a:buSzPts val="1400"/>
              <a:buChar char="■"/>
              <a:defRPr>
                <a:solidFill>
                  <a:schemeClr val="accent1"/>
                </a:solidFill>
              </a:defRPr>
            </a:lvl9pPr>
          </a:lstStyle>
          <a:p>
            <a:endParaRPr/>
          </a:p>
        </p:txBody>
      </p:sp>
      <p:sp>
        <p:nvSpPr>
          <p:cNvPr id="180" name="Google Shape;180;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81"/>
        <p:cNvGrpSpPr/>
        <p:nvPr/>
      </p:nvGrpSpPr>
      <p:grpSpPr>
        <a:xfrm>
          <a:off x="0" y="0"/>
          <a:ext cx="0" cy="0"/>
          <a:chOff x="0" y="0"/>
          <a:chExt cx="0" cy="0"/>
        </a:xfrm>
      </p:grpSpPr>
      <p:sp>
        <p:nvSpPr>
          <p:cNvPr id="182" name="Google Shape;182;p35"/>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183" name="Google Shape;183;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84"/>
        <p:cNvGrpSpPr/>
        <p:nvPr/>
      </p:nvGrpSpPr>
      <p:grpSpPr>
        <a:xfrm>
          <a:off x="0" y="0"/>
          <a:ext cx="0" cy="0"/>
          <a:chOff x="0" y="0"/>
          <a:chExt cx="0" cy="0"/>
        </a:xfrm>
      </p:grpSpPr>
      <p:sp>
        <p:nvSpPr>
          <p:cNvPr id="185" name="Google Shape;185;p36"/>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0"/>
              <a:buNone/>
              <a:defRPr sz="14000" b="1"/>
            </a:lvl1pPr>
            <a:lvl2pPr lvl="1" algn="ctr" rtl="0">
              <a:spcBef>
                <a:spcPts val="0"/>
              </a:spcBef>
              <a:spcAft>
                <a:spcPts val="0"/>
              </a:spcAft>
              <a:buSzPts val="14000"/>
              <a:buNone/>
              <a:defRPr sz="14000" b="1"/>
            </a:lvl2pPr>
            <a:lvl3pPr lvl="2" algn="ctr" rtl="0">
              <a:spcBef>
                <a:spcPts val="0"/>
              </a:spcBef>
              <a:spcAft>
                <a:spcPts val="0"/>
              </a:spcAft>
              <a:buSzPts val="14000"/>
              <a:buNone/>
              <a:defRPr sz="14000" b="1"/>
            </a:lvl3pPr>
            <a:lvl4pPr lvl="3" algn="ctr" rtl="0">
              <a:spcBef>
                <a:spcPts val="0"/>
              </a:spcBef>
              <a:spcAft>
                <a:spcPts val="0"/>
              </a:spcAft>
              <a:buSzPts val="14000"/>
              <a:buNone/>
              <a:defRPr sz="14000" b="1"/>
            </a:lvl4pPr>
            <a:lvl5pPr lvl="4" algn="ctr" rtl="0">
              <a:spcBef>
                <a:spcPts val="0"/>
              </a:spcBef>
              <a:spcAft>
                <a:spcPts val="0"/>
              </a:spcAft>
              <a:buSzPts val="14000"/>
              <a:buNone/>
              <a:defRPr sz="14000" b="1"/>
            </a:lvl5pPr>
            <a:lvl6pPr lvl="5" algn="ctr" rtl="0">
              <a:spcBef>
                <a:spcPts val="0"/>
              </a:spcBef>
              <a:spcAft>
                <a:spcPts val="0"/>
              </a:spcAft>
              <a:buSzPts val="14000"/>
              <a:buNone/>
              <a:defRPr sz="14000" b="1"/>
            </a:lvl6pPr>
            <a:lvl7pPr lvl="6" algn="ctr" rtl="0">
              <a:spcBef>
                <a:spcPts val="0"/>
              </a:spcBef>
              <a:spcAft>
                <a:spcPts val="0"/>
              </a:spcAft>
              <a:buSzPts val="14000"/>
              <a:buNone/>
              <a:defRPr sz="14000" b="1"/>
            </a:lvl7pPr>
            <a:lvl8pPr lvl="7" algn="ctr" rtl="0">
              <a:spcBef>
                <a:spcPts val="0"/>
              </a:spcBef>
              <a:spcAft>
                <a:spcPts val="0"/>
              </a:spcAft>
              <a:buSzPts val="14000"/>
              <a:buNone/>
              <a:defRPr sz="14000" b="1"/>
            </a:lvl8pPr>
            <a:lvl9pPr lvl="8" algn="ctr" rtl="0">
              <a:spcBef>
                <a:spcPts val="0"/>
              </a:spcBef>
              <a:spcAft>
                <a:spcPts val="0"/>
              </a:spcAft>
              <a:buSzPts val="14000"/>
              <a:buNone/>
              <a:defRPr sz="14000" b="1"/>
            </a:lvl9pPr>
          </a:lstStyle>
          <a:p>
            <a:r>
              <a:t>xx%</a:t>
            </a:r>
          </a:p>
        </p:txBody>
      </p:sp>
      <p:sp>
        <p:nvSpPr>
          <p:cNvPr id="186" name="Google Shape;186;p36"/>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87" name="Google Shape;187;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88"/>
        <p:cNvGrpSpPr/>
        <p:nvPr/>
      </p:nvGrpSpPr>
      <p:grpSpPr>
        <a:xfrm>
          <a:off x="0" y="0"/>
          <a:ext cx="0" cy="0"/>
          <a:chOff x="0" y="0"/>
          <a:chExt cx="0" cy="0"/>
        </a:xfrm>
      </p:grpSpPr>
      <p:sp>
        <p:nvSpPr>
          <p:cNvPr id="189" name="Google Shape;189;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p:nvPr/>
        </p:nvSpPr>
        <p:spPr>
          <a:xfrm>
            <a:off x="394350" y="314250"/>
            <a:ext cx="8355300" cy="4515000"/>
          </a:xfrm>
          <a:prstGeom prst="rect">
            <a:avLst/>
          </a:prstGeom>
          <a:solidFill>
            <a:srgbClr val="FFFFFF">
              <a:alpha val="6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5"/>
          <p:cNvSpPr txBox="1">
            <a:spLocks noGrp="1"/>
          </p:cNvSpPr>
          <p:nvPr>
            <p:ph type="title"/>
          </p:nvPr>
        </p:nvSpPr>
        <p:spPr>
          <a:xfrm>
            <a:off x="621100" y="445025"/>
            <a:ext cx="7901700" cy="572700"/>
          </a:xfrm>
          <a:prstGeom prst="rect">
            <a:avLst/>
          </a:prstGeom>
        </p:spPr>
        <p:txBody>
          <a:bodyPr spcFirstLastPara="1" wrap="square" lIns="91425" tIns="91425" rIns="91425" bIns="91425" anchor="ctr"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24" name="Google Shape;24;p5"/>
          <p:cNvSpPr txBox="1">
            <a:spLocks noGrp="1"/>
          </p:cNvSpPr>
          <p:nvPr>
            <p:ph type="subTitle" idx="1"/>
          </p:nvPr>
        </p:nvSpPr>
        <p:spPr>
          <a:xfrm>
            <a:off x="1420271" y="3366200"/>
            <a:ext cx="27228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500">
                <a:solidFill>
                  <a:schemeClr val="dk1"/>
                </a:solidFill>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25" name="Google Shape;25;p5"/>
          <p:cNvSpPr txBox="1">
            <a:spLocks noGrp="1"/>
          </p:cNvSpPr>
          <p:nvPr>
            <p:ph type="subTitle" idx="2"/>
          </p:nvPr>
        </p:nvSpPr>
        <p:spPr>
          <a:xfrm>
            <a:off x="1420250" y="3723200"/>
            <a:ext cx="2722800" cy="657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26" name="Google Shape;26;p5"/>
          <p:cNvSpPr txBox="1">
            <a:spLocks noGrp="1"/>
          </p:cNvSpPr>
          <p:nvPr>
            <p:ph type="subTitle" idx="3"/>
          </p:nvPr>
        </p:nvSpPr>
        <p:spPr>
          <a:xfrm>
            <a:off x="5000946" y="3366200"/>
            <a:ext cx="27228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500">
                <a:solidFill>
                  <a:schemeClr val="dk1"/>
                </a:solidFill>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27" name="Google Shape;27;p5"/>
          <p:cNvSpPr txBox="1">
            <a:spLocks noGrp="1"/>
          </p:cNvSpPr>
          <p:nvPr>
            <p:ph type="subTitle" idx="4"/>
          </p:nvPr>
        </p:nvSpPr>
        <p:spPr>
          <a:xfrm>
            <a:off x="5000925" y="3723200"/>
            <a:ext cx="2722800" cy="657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p:nvPr/>
        </p:nvSpPr>
        <p:spPr>
          <a:xfrm>
            <a:off x="394350" y="314250"/>
            <a:ext cx="8355300" cy="4515000"/>
          </a:xfrm>
          <a:prstGeom prst="rect">
            <a:avLst/>
          </a:prstGeom>
          <a:solidFill>
            <a:srgbClr val="FFFFFF">
              <a:alpha val="6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6"/>
          <p:cNvSpPr txBox="1">
            <a:spLocks noGrp="1"/>
          </p:cNvSpPr>
          <p:nvPr>
            <p:ph type="title"/>
          </p:nvPr>
        </p:nvSpPr>
        <p:spPr>
          <a:xfrm>
            <a:off x="621100" y="445025"/>
            <a:ext cx="7901700" cy="572700"/>
          </a:xfrm>
          <a:prstGeom prst="rect">
            <a:avLst/>
          </a:prstGeom>
        </p:spPr>
        <p:txBody>
          <a:bodyPr spcFirstLastPara="1" wrap="square" lIns="91425" tIns="91425" rIns="91425" bIns="91425" anchor="ctr"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p:nvPr/>
        </p:nvSpPr>
        <p:spPr>
          <a:xfrm>
            <a:off x="394350" y="314250"/>
            <a:ext cx="8355300" cy="4515000"/>
          </a:xfrm>
          <a:prstGeom prst="rect">
            <a:avLst/>
          </a:prstGeom>
          <a:solidFill>
            <a:srgbClr val="FFFFFF">
              <a:alpha val="6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7"/>
          <p:cNvSpPr txBox="1">
            <a:spLocks noGrp="1"/>
          </p:cNvSpPr>
          <p:nvPr>
            <p:ph type="body" idx="1"/>
          </p:nvPr>
        </p:nvSpPr>
        <p:spPr>
          <a:xfrm>
            <a:off x="2197650" y="1817700"/>
            <a:ext cx="4748700" cy="2562000"/>
          </a:xfrm>
          <a:prstGeom prst="rect">
            <a:avLst/>
          </a:prstGeom>
        </p:spPr>
        <p:txBody>
          <a:bodyPr spcFirstLastPara="1" wrap="square" lIns="91425" tIns="91425" rIns="91425" bIns="91425" anchor="ctr" anchorCtr="0">
            <a:noAutofit/>
          </a:bodyPr>
          <a:lstStyle>
            <a:lvl1pPr marL="457200" lvl="0" indent="-330200" rtl="0">
              <a:lnSpc>
                <a:spcPct val="100000"/>
              </a:lnSpc>
              <a:spcBef>
                <a:spcPts val="0"/>
              </a:spcBef>
              <a:spcAft>
                <a:spcPts val="0"/>
              </a:spcAft>
              <a:buClr>
                <a:schemeClr val="accent5"/>
              </a:buClr>
              <a:buSzPts val="1600"/>
              <a:buChar char="●"/>
              <a:defRPr/>
            </a:lvl1pPr>
            <a:lvl2pPr marL="914400" lvl="1" indent="-330200" rtl="0">
              <a:spcBef>
                <a:spcPts val="0"/>
              </a:spcBef>
              <a:spcAft>
                <a:spcPts val="0"/>
              </a:spcAft>
              <a:buSzPts val="1600"/>
              <a:buChar char="○"/>
              <a:defRPr/>
            </a:lvl2pPr>
            <a:lvl3pPr marL="1371600" lvl="2" indent="-330200" rtl="0">
              <a:spcBef>
                <a:spcPts val="0"/>
              </a:spcBef>
              <a:spcAft>
                <a:spcPts val="0"/>
              </a:spcAft>
              <a:buSzPts val="1600"/>
              <a:buChar char="■"/>
              <a:defRPr/>
            </a:lvl3pPr>
            <a:lvl4pPr marL="1828800" lvl="3" indent="-330200" rtl="0">
              <a:spcBef>
                <a:spcPts val="0"/>
              </a:spcBef>
              <a:spcAft>
                <a:spcPts val="0"/>
              </a:spcAft>
              <a:buSzPts val="1600"/>
              <a:buChar char="●"/>
              <a:defRPr/>
            </a:lvl4pPr>
            <a:lvl5pPr marL="2286000" lvl="4" indent="-330200" rtl="0">
              <a:spcBef>
                <a:spcPts val="0"/>
              </a:spcBef>
              <a:spcAft>
                <a:spcPts val="0"/>
              </a:spcAft>
              <a:buSzPts val="1600"/>
              <a:buChar char="○"/>
              <a:defRPr/>
            </a:lvl5pPr>
            <a:lvl6pPr marL="2743200" lvl="5" indent="-330200" rtl="0">
              <a:spcBef>
                <a:spcPts val="0"/>
              </a:spcBef>
              <a:spcAft>
                <a:spcPts val="0"/>
              </a:spcAft>
              <a:buSzPts val="1600"/>
              <a:buChar char="■"/>
              <a:defRPr/>
            </a:lvl6pPr>
            <a:lvl7pPr marL="3200400" lvl="6" indent="-330200" rtl="0">
              <a:spcBef>
                <a:spcPts val="0"/>
              </a:spcBef>
              <a:spcAft>
                <a:spcPts val="0"/>
              </a:spcAft>
              <a:buSzPts val="1600"/>
              <a:buChar char="●"/>
              <a:defRPr/>
            </a:lvl7pPr>
            <a:lvl8pPr marL="3657600" lvl="7" indent="-330200" rtl="0">
              <a:spcBef>
                <a:spcPts val="0"/>
              </a:spcBef>
              <a:spcAft>
                <a:spcPts val="0"/>
              </a:spcAft>
              <a:buSzPts val="1600"/>
              <a:buChar char="○"/>
              <a:defRPr/>
            </a:lvl8pPr>
            <a:lvl9pPr marL="4114800" lvl="8" indent="-330200" rtl="0">
              <a:spcBef>
                <a:spcPts val="0"/>
              </a:spcBef>
              <a:spcAft>
                <a:spcPts val="0"/>
              </a:spcAft>
              <a:buSzPts val="1600"/>
              <a:buChar char="■"/>
              <a:defRPr/>
            </a:lvl9pPr>
          </a:lstStyle>
          <a:p>
            <a:endParaRPr/>
          </a:p>
        </p:txBody>
      </p:sp>
      <p:sp>
        <p:nvSpPr>
          <p:cNvPr id="34" name="Google Shape;34;p7"/>
          <p:cNvSpPr txBox="1">
            <a:spLocks noGrp="1"/>
          </p:cNvSpPr>
          <p:nvPr>
            <p:ph type="title"/>
          </p:nvPr>
        </p:nvSpPr>
        <p:spPr>
          <a:xfrm>
            <a:off x="2197950" y="763800"/>
            <a:ext cx="4002300" cy="1053900"/>
          </a:xfrm>
          <a:prstGeom prst="rect">
            <a:avLst/>
          </a:prstGeom>
        </p:spPr>
        <p:txBody>
          <a:bodyPr spcFirstLastPara="1" wrap="square" lIns="91425" tIns="91425" rIns="91425" bIns="91425" anchor="ctr" anchorCtr="0">
            <a:noAutofit/>
          </a:bodyPr>
          <a:lstStyle>
            <a:lvl1pPr marR="38100" lvl="0" algn="l"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5"/>
        <p:cNvGrpSpPr/>
        <p:nvPr/>
      </p:nvGrpSpPr>
      <p:grpSpPr>
        <a:xfrm>
          <a:off x="0" y="0"/>
          <a:ext cx="0" cy="0"/>
          <a:chOff x="0" y="0"/>
          <a:chExt cx="0" cy="0"/>
        </a:xfrm>
      </p:grpSpPr>
      <p:sp>
        <p:nvSpPr>
          <p:cNvPr id="36" name="Google Shape;36;p8"/>
          <p:cNvSpPr/>
          <p:nvPr/>
        </p:nvSpPr>
        <p:spPr>
          <a:xfrm>
            <a:off x="0" y="1620900"/>
            <a:ext cx="9144000" cy="1901700"/>
          </a:xfrm>
          <a:prstGeom prst="rect">
            <a:avLst/>
          </a:prstGeom>
          <a:solidFill>
            <a:srgbClr val="FFFFFF">
              <a:alpha val="6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8"/>
          <p:cNvSpPr txBox="1">
            <a:spLocks noGrp="1"/>
          </p:cNvSpPr>
          <p:nvPr>
            <p:ph type="title"/>
          </p:nvPr>
        </p:nvSpPr>
        <p:spPr>
          <a:xfrm>
            <a:off x="1269450" y="1620900"/>
            <a:ext cx="6605100" cy="19017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127300" y="1129250"/>
            <a:ext cx="9398700" cy="2885100"/>
          </a:xfrm>
          <a:prstGeom prst="rect">
            <a:avLst/>
          </a:prstGeom>
          <a:solidFill>
            <a:srgbClr val="FFFFFF">
              <a:alpha val="6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9"/>
          <p:cNvSpPr txBox="1">
            <a:spLocks noGrp="1"/>
          </p:cNvSpPr>
          <p:nvPr>
            <p:ph type="title"/>
          </p:nvPr>
        </p:nvSpPr>
        <p:spPr>
          <a:xfrm>
            <a:off x="1774900" y="1441250"/>
            <a:ext cx="5594100" cy="79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1" name="Google Shape;41;p9"/>
          <p:cNvSpPr txBox="1">
            <a:spLocks noGrp="1"/>
          </p:cNvSpPr>
          <p:nvPr>
            <p:ph type="subTitle" idx="1"/>
          </p:nvPr>
        </p:nvSpPr>
        <p:spPr>
          <a:xfrm>
            <a:off x="1774900" y="2233250"/>
            <a:ext cx="5594100" cy="14691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2536575" y="3437900"/>
            <a:ext cx="3976800" cy="1063800"/>
          </a:xfrm>
          <a:prstGeom prst="rect">
            <a:avLst/>
          </a:prstGeom>
          <a:solidFill>
            <a:srgbClr val="FFFFFF">
              <a:alpha val="66370"/>
            </a:srgbClr>
          </a:solidFill>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3500"/>
              <a:buNone/>
              <a:defRPr sz="3500"/>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jp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2.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26">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1100" y="445025"/>
            <a:ext cx="79017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3500"/>
              <a:buFont typeface="Raleway"/>
              <a:buNone/>
              <a:defRPr sz="3500">
                <a:solidFill>
                  <a:schemeClr val="dk1"/>
                </a:solidFill>
                <a:latin typeface="Raleway"/>
                <a:ea typeface="Raleway"/>
                <a:cs typeface="Raleway"/>
                <a:sym typeface="Raleway"/>
              </a:defRPr>
            </a:lvl1pPr>
            <a:lvl2pPr lvl="1">
              <a:spcBef>
                <a:spcPts val="0"/>
              </a:spcBef>
              <a:spcAft>
                <a:spcPts val="0"/>
              </a:spcAft>
              <a:buClr>
                <a:schemeClr val="dk1"/>
              </a:buClr>
              <a:buSzPts val="3500"/>
              <a:buFont typeface="Raleway"/>
              <a:buNone/>
              <a:defRPr sz="3500">
                <a:solidFill>
                  <a:schemeClr val="dk1"/>
                </a:solidFill>
                <a:latin typeface="Raleway"/>
                <a:ea typeface="Raleway"/>
                <a:cs typeface="Raleway"/>
                <a:sym typeface="Raleway"/>
              </a:defRPr>
            </a:lvl2pPr>
            <a:lvl3pPr lvl="2">
              <a:spcBef>
                <a:spcPts val="0"/>
              </a:spcBef>
              <a:spcAft>
                <a:spcPts val="0"/>
              </a:spcAft>
              <a:buClr>
                <a:schemeClr val="dk1"/>
              </a:buClr>
              <a:buSzPts val="3500"/>
              <a:buFont typeface="Raleway"/>
              <a:buNone/>
              <a:defRPr sz="3500">
                <a:solidFill>
                  <a:schemeClr val="dk1"/>
                </a:solidFill>
                <a:latin typeface="Raleway"/>
                <a:ea typeface="Raleway"/>
                <a:cs typeface="Raleway"/>
                <a:sym typeface="Raleway"/>
              </a:defRPr>
            </a:lvl3pPr>
            <a:lvl4pPr lvl="3">
              <a:spcBef>
                <a:spcPts val="0"/>
              </a:spcBef>
              <a:spcAft>
                <a:spcPts val="0"/>
              </a:spcAft>
              <a:buClr>
                <a:schemeClr val="dk1"/>
              </a:buClr>
              <a:buSzPts val="3500"/>
              <a:buFont typeface="Raleway"/>
              <a:buNone/>
              <a:defRPr sz="3500">
                <a:solidFill>
                  <a:schemeClr val="dk1"/>
                </a:solidFill>
                <a:latin typeface="Raleway"/>
                <a:ea typeface="Raleway"/>
                <a:cs typeface="Raleway"/>
                <a:sym typeface="Raleway"/>
              </a:defRPr>
            </a:lvl4pPr>
            <a:lvl5pPr lvl="4">
              <a:spcBef>
                <a:spcPts val="0"/>
              </a:spcBef>
              <a:spcAft>
                <a:spcPts val="0"/>
              </a:spcAft>
              <a:buClr>
                <a:schemeClr val="dk1"/>
              </a:buClr>
              <a:buSzPts val="3500"/>
              <a:buFont typeface="Raleway"/>
              <a:buNone/>
              <a:defRPr sz="3500">
                <a:solidFill>
                  <a:schemeClr val="dk1"/>
                </a:solidFill>
                <a:latin typeface="Raleway"/>
                <a:ea typeface="Raleway"/>
                <a:cs typeface="Raleway"/>
                <a:sym typeface="Raleway"/>
              </a:defRPr>
            </a:lvl5pPr>
            <a:lvl6pPr lvl="5">
              <a:spcBef>
                <a:spcPts val="0"/>
              </a:spcBef>
              <a:spcAft>
                <a:spcPts val="0"/>
              </a:spcAft>
              <a:buClr>
                <a:schemeClr val="dk1"/>
              </a:buClr>
              <a:buSzPts val="3500"/>
              <a:buFont typeface="Raleway"/>
              <a:buNone/>
              <a:defRPr sz="3500">
                <a:solidFill>
                  <a:schemeClr val="dk1"/>
                </a:solidFill>
                <a:latin typeface="Raleway"/>
                <a:ea typeface="Raleway"/>
                <a:cs typeface="Raleway"/>
                <a:sym typeface="Raleway"/>
              </a:defRPr>
            </a:lvl6pPr>
            <a:lvl7pPr lvl="6">
              <a:spcBef>
                <a:spcPts val="0"/>
              </a:spcBef>
              <a:spcAft>
                <a:spcPts val="0"/>
              </a:spcAft>
              <a:buClr>
                <a:schemeClr val="dk1"/>
              </a:buClr>
              <a:buSzPts val="3500"/>
              <a:buFont typeface="Raleway"/>
              <a:buNone/>
              <a:defRPr sz="3500">
                <a:solidFill>
                  <a:schemeClr val="dk1"/>
                </a:solidFill>
                <a:latin typeface="Raleway"/>
                <a:ea typeface="Raleway"/>
                <a:cs typeface="Raleway"/>
                <a:sym typeface="Raleway"/>
              </a:defRPr>
            </a:lvl7pPr>
            <a:lvl8pPr lvl="7">
              <a:spcBef>
                <a:spcPts val="0"/>
              </a:spcBef>
              <a:spcAft>
                <a:spcPts val="0"/>
              </a:spcAft>
              <a:buClr>
                <a:schemeClr val="dk1"/>
              </a:buClr>
              <a:buSzPts val="3500"/>
              <a:buFont typeface="Raleway"/>
              <a:buNone/>
              <a:defRPr sz="3500">
                <a:solidFill>
                  <a:schemeClr val="dk1"/>
                </a:solidFill>
                <a:latin typeface="Raleway"/>
                <a:ea typeface="Raleway"/>
                <a:cs typeface="Raleway"/>
                <a:sym typeface="Raleway"/>
              </a:defRPr>
            </a:lvl8pPr>
            <a:lvl9pPr lvl="8">
              <a:spcBef>
                <a:spcPts val="0"/>
              </a:spcBef>
              <a:spcAft>
                <a:spcPts val="0"/>
              </a:spcAft>
              <a:buClr>
                <a:schemeClr val="dk1"/>
              </a:buClr>
              <a:buSzPts val="3500"/>
              <a:buFont typeface="Raleway"/>
              <a:buNone/>
              <a:defRPr sz="3500">
                <a:solidFill>
                  <a:schemeClr val="dk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621100" y="1152475"/>
            <a:ext cx="7901700" cy="3416400"/>
          </a:xfrm>
          <a:prstGeom prst="rect">
            <a:avLst/>
          </a:prstGeom>
          <a:noFill/>
          <a:ln>
            <a:noFill/>
          </a:ln>
        </p:spPr>
        <p:txBody>
          <a:bodyPr spcFirstLastPara="1" wrap="square" lIns="91425" tIns="91425" rIns="91425" bIns="91425" anchor="ctr" anchorCtr="0">
            <a:noAutofit/>
          </a:bodyPr>
          <a:lstStyle>
            <a:lvl1pPr marL="457200" lvl="0" indent="-330200">
              <a:lnSpc>
                <a:spcPct val="115000"/>
              </a:lnSpc>
              <a:spcBef>
                <a:spcPts val="0"/>
              </a:spcBef>
              <a:spcAft>
                <a:spcPts val="0"/>
              </a:spcAft>
              <a:buClr>
                <a:schemeClr val="dk1"/>
              </a:buClr>
              <a:buSzPts val="1600"/>
              <a:buFont typeface="Raleway"/>
              <a:buChar char="●"/>
              <a:defRPr sz="1600">
                <a:solidFill>
                  <a:schemeClr val="dk1"/>
                </a:solidFill>
                <a:latin typeface="Raleway"/>
                <a:ea typeface="Raleway"/>
                <a:cs typeface="Raleway"/>
                <a:sym typeface="Raleway"/>
              </a:defRPr>
            </a:lvl1pPr>
            <a:lvl2pPr marL="914400" lvl="1" indent="-330200">
              <a:lnSpc>
                <a:spcPct val="115000"/>
              </a:lnSpc>
              <a:spcBef>
                <a:spcPts val="0"/>
              </a:spcBef>
              <a:spcAft>
                <a:spcPts val="0"/>
              </a:spcAft>
              <a:buClr>
                <a:schemeClr val="dk1"/>
              </a:buClr>
              <a:buSzPts val="1600"/>
              <a:buFont typeface="Raleway"/>
              <a:buChar char="○"/>
              <a:defRPr sz="1600">
                <a:solidFill>
                  <a:schemeClr val="dk1"/>
                </a:solidFill>
                <a:latin typeface="Raleway"/>
                <a:ea typeface="Raleway"/>
                <a:cs typeface="Raleway"/>
                <a:sym typeface="Raleway"/>
              </a:defRPr>
            </a:lvl2pPr>
            <a:lvl3pPr marL="1371600" lvl="2" indent="-330200">
              <a:lnSpc>
                <a:spcPct val="115000"/>
              </a:lnSpc>
              <a:spcBef>
                <a:spcPts val="0"/>
              </a:spcBef>
              <a:spcAft>
                <a:spcPts val="0"/>
              </a:spcAft>
              <a:buClr>
                <a:schemeClr val="dk1"/>
              </a:buClr>
              <a:buSzPts val="1600"/>
              <a:buFont typeface="Raleway"/>
              <a:buChar char="■"/>
              <a:defRPr sz="1600">
                <a:solidFill>
                  <a:schemeClr val="dk1"/>
                </a:solidFill>
                <a:latin typeface="Raleway"/>
                <a:ea typeface="Raleway"/>
                <a:cs typeface="Raleway"/>
                <a:sym typeface="Raleway"/>
              </a:defRPr>
            </a:lvl3pPr>
            <a:lvl4pPr marL="1828800" lvl="3" indent="-330200">
              <a:lnSpc>
                <a:spcPct val="115000"/>
              </a:lnSpc>
              <a:spcBef>
                <a:spcPts val="0"/>
              </a:spcBef>
              <a:spcAft>
                <a:spcPts val="0"/>
              </a:spcAft>
              <a:buClr>
                <a:schemeClr val="dk1"/>
              </a:buClr>
              <a:buSzPts val="1600"/>
              <a:buFont typeface="Raleway"/>
              <a:buChar char="●"/>
              <a:defRPr sz="1600">
                <a:solidFill>
                  <a:schemeClr val="dk1"/>
                </a:solidFill>
                <a:latin typeface="Raleway"/>
                <a:ea typeface="Raleway"/>
                <a:cs typeface="Raleway"/>
                <a:sym typeface="Raleway"/>
              </a:defRPr>
            </a:lvl4pPr>
            <a:lvl5pPr marL="2286000" lvl="4" indent="-330200">
              <a:lnSpc>
                <a:spcPct val="115000"/>
              </a:lnSpc>
              <a:spcBef>
                <a:spcPts val="0"/>
              </a:spcBef>
              <a:spcAft>
                <a:spcPts val="0"/>
              </a:spcAft>
              <a:buClr>
                <a:schemeClr val="dk1"/>
              </a:buClr>
              <a:buSzPts val="1600"/>
              <a:buFont typeface="Raleway"/>
              <a:buChar char="○"/>
              <a:defRPr sz="1600">
                <a:solidFill>
                  <a:schemeClr val="dk1"/>
                </a:solidFill>
                <a:latin typeface="Raleway"/>
                <a:ea typeface="Raleway"/>
                <a:cs typeface="Raleway"/>
                <a:sym typeface="Raleway"/>
              </a:defRPr>
            </a:lvl5pPr>
            <a:lvl6pPr marL="2743200" lvl="5" indent="-330200">
              <a:lnSpc>
                <a:spcPct val="115000"/>
              </a:lnSpc>
              <a:spcBef>
                <a:spcPts val="0"/>
              </a:spcBef>
              <a:spcAft>
                <a:spcPts val="0"/>
              </a:spcAft>
              <a:buClr>
                <a:schemeClr val="dk1"/>
              </a:buClr>
              <a:buSzPts val="1600"/>
              <a:buFont typeface="Raleway"/>
              <a:buChar char="■"/>
              <a:defRPr sz="1600">
                <a:solidFill>
                  <a:schemeClr val="dk1"/>
                </a:solidFill>
                <a:latin typeface="Raleway"/>
                <a:ea typeface="Raleway"/>
                <a:cs typeface="Raleway"/>
                <a:sym typeface="Raleway"/>
              </a:defRPr>
            </a:lvl6pPr>
            <a:lvl7pPr marL="3200400" lvl="6" indent="-330200">
              <a:lnSpc>
                <a:spcPct val="115000"/>
              </a:lnSpc>
              <a:spcBef>
                <a:spcPts val="0"/>
              </a:spcBef>
              <a:spcAft>
                <a:spcPts val="0"/>
              </a:spcAft>
              <a:buClr>
                <a:schemeClr val="dk1"/>
              </a:buClr>
              <a:buSzPts val="1600"/>
              <a:buFont typeface="Raleway"/>
              <a:buChar char="●"/>
              <a:defRPr sz="1600">
                <a:solidFill>
                  <a:schemeClr val="dk1"/>
                </a:solidFill>
                <a:latin typeface="Raleway"/>
                <a:ea typeface="Raleway"/>
                <a:cs typeface="Raleway"/>
                <a:sym typeface="Raleway"/>
              </a:defRPr>
            </a:lvl7pPr>
            <a:lvl8pPr marL="3657600" lvl="7" indent="-330200">
              <a:lnSpc>
                <a:spcPct val="115000"/>
              </a:lnSpc>
              <a:spcBef>
                <a:spcPts val="0"/>
              </a:spcBef>
              <a:spcAft>
                <a:spcPts val="0"/>
              </a:spcAft>
              <a:buClr>
                <a:schemeClr val="dk1"/>
              </a:buClr>
              <a:buSzPts val="1600"/>
              <a:buFont typeface="Raleway"/>
              <a:buChar char="○"/>
              <a:defRPr sz="1600">
                <a:solidFill>
                  <a:schemeClr val="dk1"/>
                </a:solidFill>
                <a:latin typeface="Raleway"/>
                <a:ea typeface="Raleway"/>
                <a:cs typeface="Raleway"/>
                <a:sym typeface="Raleway"/>
              </a:defRPr>
            </a:lvl8pPr>
            <a:lvl9pPr marL="4114800" lvl="8" indent="-330200">
              <a:lnSpc>
                <a:spcPct val="115000"/>
              </a:lnSpc>
              <a:spcBef>
                <a:spcPts val="0"/>
              </a:spcBef>
              <a:spcAft>
                <a:spcPts val="0"/>
              </a:spcAft>
              <a:buClr>
                <a:schemeClr val="dk1"/>
              </a:buClr>
              <a:buSzPts val="1600"/>
              <a:buFont typeface="Raleway"/>
              <a:buChar char="■"/>
              <a:defRPr sz="1600">
                <a:solidFill>
                  <a:schemeClr val="dk1"/>
                </a:solidFill>
                <a:latin typeface="Raleway"/>
                <a:ea typeface="Raleway"/>
                <a:cs typeface="Raleway"/>
                <a:sym typeface="Raleway"/>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140"/>
        <p:cNvGrpSpPr/>
        <p:nvPr/>
      </p:nvGrpSpPr>
      <p:grpSpPr>
        <a:xfrm>
          <a:off x="0" y="0"/>
          <a:ext cx="0" cy="0"/>
          <a:chOff x="0" y="0"/>
          <a:chExt cx="0" cy="0"/>
        </a:xfrm>
      </p:grpSpPr>
      <p:sp>
        <p:nvSpPr>
          <p:cNvPr id="141" name="Google Shape;141;p26"/>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142" name="Google Shape;142;p26"/>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rtl="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143" name="Google Shape;143;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Old Standard TT"/>
                <a:ea typeface="Old Standard TT"/>
                <a:cs typeface="Old Standard TT"/>
                <a:sym typeface="Old Standard TT"/>
              </a:defRPr>
            </a:lvl1pPr>
            <a:lvl2pPr lvl="1" algn="r" rtl="0">
              <a:buNone/>
              <a:defRPr sz="1000">
                <a:solidFill>
                  <a:schemeClr val="dk1"/>
                </a:solidFill>
                <a:latin typeface="Old Standard TT"/>
                <a:ea typeface="Old Standard TT"/>
                <a:cs typeface="Old Standard TT"/>
                <a:sym typeface="Old Standard TT"/>
              </a:defRPr>
            </a:lvl2pPr>
            <a:lvl3pPr lvl="2" algn="r" rtl="0">
              <a:buNone/>
              <a:defRPr sz="1000">
                <a:solidFill>
                  <a:schemeClr val="dk1"/>
                </a:solidFill>
                <a:latin typeface="Old Standard TT"/>
                <a:ea typeface="Old Standard TT"/>
                <a:cs typeface="Old Standard TT"/>
                <a:sym typeface="Old Standard TT"/>
              </a:defRPr>
            </a:lvl3pPr>
            <a:lvl4pPr lvl="3" algn="r" rtl="0">
              <a:buNone/>
              <a:defRPr sz="1000">
                <a:solidFill>
                  <a:schemeClr val="dk1"/>
                </a:solidFill>
                <a:latin typeface="Old Standard TT"/>
                <a:ea typeface="Old Standard TT"/>
                <a:cs typeface="Old Standard TT"/>
                <a:sym typeface="Old Standard TT"/>
              </a:defRPr>
            </a:lvl4pPr>
            <a:lvl5pPr lvl="4" algn="r" rtl="0">
              <a:buNone/>
              <a:defRPr sz="1000">
                <a:solidFill>
                  <a:schemeClr val="dk1"/>
                </a:solidFill>
                <a:latin typeface="Old Standard TT"/>
                <a:ea typeface="Old Standard TT"/>
                <a:cs typeface="Old Standard TT"/>
                <a:sym typeface="Old Standard TT"/>
              </a:defRPr>
            </a:lvl5pPr>
            <a:lvl6pPr lvl="5" algn="r" rtl="0">
              <a:buNone/>
              <a:defRPr sz="1000">
                <a:solidFill>
                  <a:schemeClr val="dk1"/>
                </a:solidFill>
                <a:latin typeface="Old Standard TT"/>
                <a:ea typeface="Old Standard TT"/>
                <a:cs typeface="Old Standard TT"/>
                <a:sym typeface="Old Standard TT"/>
              </a:defRPr>
            </a:lvl6pPr>
            <a:lvl7pPr lvl="6" algn="r" rtl="0">
              <a:buNone/>
              <a:defRPr sz="1000">
                <a:solidFill>
                  <a:schemeClr val="dk1"/>
                </a:solidFill>
                <a:latin typeface="Old Standard TT"/>
                <a:ea typeface="Old Standard TT"/>
                <a:cs typeface="Old Standard TT"/>
                <a:sym typeface="Old Standard TT"/>
              </a:defRPr>
            </a:lvl7pPr>
            <a:lvl8pPr lvl="7" algn="r" rtl="0">
              <a:buNone/>
              <a:defRPr sz="1000">
                <a:solidFill>
                  <a:schemeClr val="dk1"/>
                </a:solidFill>
                <a:latin typeface="Old Standard TT"/>
                <a:ea typeface="Old Standard TT"/>
                <a:cs typeface="Old Standard TT"/>
                <a:sym typeface="Old Standard TT"/>
              </a:defRPr>
            </a:lvl8pPr>
            <a:lvl9pPr lvl="8" algn="r" rtl="0">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6.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6.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6.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6.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16.xml"/><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16.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16.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hyperlink" Target="http://www.linkedin.com/in/abhishekrshettigar" TargetMode="External"/><Relationship Id="rId7" Type="http://schemas.openxmlformats.org/officeDocument/2006/relationships/hyperlink" Target="https://github.com/AbhishekDataAnalyst" TargetMode="External"/><Relationship Id="rId2" Type="http://schemas.openxmlformats.org/officeDocument/2006/relationships/notesSlide" Target="../notesSlides/notesSlide19.xml"/><Relationship Id="rId1" Type="http://schemas.openxmlformats.org/officeDocument/2006/relationships/slideLayout" Target="../slideLayouts/slideLayout8.xml"/><Relationship Id="rId6" Type="http://schemas.openxmlformats.org/officeDocument/2006/relationships/hyperlink" Target="mailto:shetiigaraabhishek@gmail.com" TargetMode="External"/><Relationship Id="rId5" Type="http://schemas.openxmlformats.org/officeDocument/2006/relationships/hyperlink" Target="https://www.datascienceportfol.io/abhishekrs" TargetMode="External"/><Relationship Id="rId4" Type="http://schemas.openxmlformats.org/officeDocument/2006/relationships/hyperlink" Target="https://medium.com/@shettigaraabhishek"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pic>
        <p:nvPicPr>
          <p:cNvPr id="194" name="Google Shape;194;p38"/>
          <p:cNvPicPr preferRelativeResize="0"/>
          <p:nvPr/>
        </p:nvPicPr>
        <p:blipFill>
          <a:blip r:embed="rId3">
            <a:alphaModFix/>
          </a:blip>
          <a:stretch>
            <a:fillRect/>
          </a:stretch>
        </p:blipFill>
        <p:spPr>
          <a:xfrm>
            <a:off x="5377325" y="1355775"/>
            <a:ext cx="1457151" cy="1632851"/>
          </a:xfrm>
          <a:prstGeom prst="rect">
            <a:avLst/>
          </a:prstGeom>
          <a:noFill/>
          <a:ln>
            <a:noFill/>
          </a:ln>
        </p:spPr>
      </p:pic>
      <p:sp>
        <p:nvSpPr>
          <p:cNvPr id="195" name="Google Shape;195;p38"/>
          <p:cNvSpPr txBox="1">
            <a:spLocks noGrp="1"/>
          </p:cNvSpPr>
          <p:nvPr>
            <p:ph type="ctrTitle"/>
          </p:nvPr>
        </p:nvSpPr>
        <p:spPr>
          <a:xfrm>
            <a:off x="94100" y="1588000"/>
            <a:ext cx="5175000" cy="1580100"/>
          </a:xfrm>
          <a:prstGeom prst="rect">
            <a:avLst/>
          </a:prstGeom>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a:t>Consumer Goods Ad_Hoc Insights </a:t>
            </a:r>
            <a:r>
              <a:rPr lang="en" sz="4000"/>
              <a:t> </a:t>
            </a:r>
            <a:br>
              <a:rPr lang="en" sz="4000"/>
            </a:br>
            <a:r>
              <a:rPr lang="en" b="1"/>
              <a:t>Atliq Hardware</a:t>
            </a:r>
            <a:endParaRPr/>
          </a:p>
        </p:txBody>
      </p:sp>
      <p:sp>
        <p:nvSpPr>
          <p:cNvPr id="196" name="Google Shape;196;p38"/>
          <p:cNvSpPr txBox="1">
            <a:spLocks noGrp="1"/>
          </p:cNvSpPr>
          <p:nvPr>
            <p:ph type="subTitle" idx="1"/>
          </p:nvPr>
        </p:nvSpPr>
        <p:spPr>
          <a:xfrm>
            <a:off x="439550" y="3266263"/>
            <a:ext cx="4484100" cy="33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Arial"/>
                <a:ea typeface="Arial"/>
                <a:cs typeface="Arial"/>
                <a:sym typeface="Arial"/>
              </a:rPr>
              <a:t>Built for performance, built for India, built for the world</a:t>
            </a:r>
            <a:endParaRPr/>
          </a:p>
        </p:txBody>
      </p:sp>
      <p:pic>
        <p:nvPicPr>
          <p:cNvPr id="197" name="Google Shape;197;p38"/>
          <p:cNvPicPr preferRelativeResize="0"/>
          <p:nvPr/>
        </p:nvPicPr>
        <p:blipFill>
          <a:blip r:embed="rId4">
            <a:alphaModFix/>
          </a:blip>
          <a:stretch>
            <a:fillRect/>
          </a:stretch>
        </p:blipFill>
        <p:spPr>
          <a:xfrm>
            <a:off x="7743675" y="331500"/>
            <a:ext cx="1207175" cy="1358624"/>
          </a:xfrm>
          <a:prstGeom prst="rect">
            <a:avLst/>
          </a:prstGeom>
          <a:noFill/>
          <a:ln>
            <a:noFill/>
          </a:ln>
        </p:spPr>
      </p:pic>
      <p:pic>
        <p:nvPicPr>
          <p:cNvPr id="198" name="Google Shape;198;p38"/>
          <p:cNvPicPr preferRelativeResize="0"/>
          <p:nvPr/>
        </p:nvPicPr>
        <p:blipFill>
          <a:blip r:embed="rId5">
            <a:alphaModFix/>
          </a:blip>
          <a:stretch>
            <a:fillRect/>
          </a:stretch>
        </p:blipFill>
        <p:spPr>
          <a:xfrm>
            <a:off x="7460224" y="2702775"/>
            <a:ext cx="740276" cy="1027949"/>
          </a:xfrm>
          <a:prstGeom prst="rect">
            <a:avLst/>
          </a:prstGeom>
          <a:noFill/>
          <a:ln>
            <a:noFill/>
          </a:ln>
        </p:spPr>
      </p:pic>
      <p:pic>
        <p:nvPicPr>
          <p:cNvPr id="199" name="Google Shape;199;p38"/>
          <p:cNvPicPr preferRelativeResize="0"/>
          <p:nvPr/>
        </p:nvPicPr>
        <p:blipFill>
          <a:blip r:embed="rId6">
            <a:alphaModFix/>
          </a:blip>
          <a:stretch>
            <a:fillRect/>
          </a:stretch>
        </p:blipFill>
        <p:spPr>
          <a:xfrm>
            <a:off x="7743675" y="3822300"/>
            <a:ext cx="1207175" cy="123180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7"/>
          <p:cNvSpPr txBox="1">
            <a:spLocks noGrp="1"/>
          </p:cNvSpPr>
          <p:nvPr>
            <p:ph type="title"/>
          </p:nvPr>
        </p:nvSpPr>
        <p:spPr>
          <a:xfrm>
            <a:off x="407725" y="76200"/>
            <a:ext cx="7901700" cy="286500"/>
          </a:xfrm>
          <a:prstGeom prst="rect">
            <a:avLst/>
          </a:prstGeom>
          <a:noFill/>
        </p:spPr>
        <p:txBody>
          <a:bodyPr spcFirstLastPara="1" wrap="square" lIns="91425" tIns="91425" rIns="91425" bIns="91425" anchor="ctr" anchorCtr="0">
            <a:noAutofit/>
          </a:bodyPr>
          <a:lstStyle/>
          <a:p>
            <a:pPr marL="0" lvl="0" indent="0" algn="l" rtl="0">
              <a:spcBef>
                <a:spcPts val="0"/>
              </a:spcBef>
              <a:spcAft>
                <a:spcPts val="0"/>
              </a:spcAft>
              <a:buNone/>
            </a:pPr>
            <a:r>
              <a:rPr lang="en" sz="2700" b="1"/>
              <a:t>Request 3</a:t>
            </a:r>
            <a:endParaRPr sz="2700" b="1"/>
          </a:p>
        </p:txBody>
      </p:sp>
      <p:sp>
        <p:nvSpPr>
          <p:cNvPr id="278" name="Google Shape;278;p47"/>
          <p:cNvSpPr txBox="1"/>
          <p:nvPr/>
        </p:nvSpPr>
        <p:spPr>
          <a:xfrm>
            <a:off x="400800" y="490200"/>
            <a:ext cx="83424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500">
                <a:solidFill>
                  <a:srgbClr val="445D73"/>
                </a:solidFill>
              </a:rPr>
              <a:t>Provide a report with all the unique product counts for each segment and sort them in descending order of product counts. </a:t>
            </a:r>
            <a:endParaRPr sz="1500">
              <a:solidFill>
                <a:srgbClr val="445D73"/>
              </a:solidFill>
            </a:endParaRPr>
          </a:p>
        </p:txBody>
      </p:sp>
      <p:pic>
        <p:nvPicPr>
          <p:cNvPr id="279" name="Google Shape;279;p47"/>
          <p:cNvPicPr preferRelativeResize="0"/>
          <p:nvPr/>
        </p:nvPicPr>
        <p:blipFill>
          <a:blip r:embed="rId3">
            <a:alphaModFix/>
          </a:blip>
          <a:stretch>
            <a:fillRect/>
          </a:stretch>
        </p:blipFill>
        <p:spPr>
          <a:xfrm>
            <a:off x="400800" y="1582200"/>
            <a:ext cx="4466250" cy="2446300"/>
          </a:xfrm>
          <a:prstGeom prst="rect">
            <a:avLst/>
          </a:prstGeom>
          <a:noFill/>
          <a:ln>
            <a:noFill/>
          </a:ln>
        </p:spPr>
      </p:pic>
      <p:sp>
        <p:nvSpPr>
          <p:cNvPr id="280" name="Google Shape;280;p47"/>
          <p:cNvSpPr txBox="1">
            <a:spLocks noGrp="1"/>
          </p:cNvSpPr>
          <p:nvPr>
            <p:ph type="title"/>
          </p:nvPr>
        </p:nvSpPr>
        <p:spPr>
          <a:xfrm>
            <a:off x="557600" y="1136700"/>
            <a:ext cx="3535200" cy="286500"/>
          </a:xfrm>
          <a:prstGeom prst="rect">
            <a:avLst/>
          </a:prstGeom>
          <a:noFill/>
        </p:spPr>
        <p:txBody>
          <a:bodyPr spcFirstLastPara="1" wrap="square" lIns="91425" tIns="91425" rIns="91425" bIns="91425" anchor="ctr" anchorCtr="0">
            <a:noAutofit/>
          </a:bodyPr>
          <a:lstStyle/>
          <a:p>
            <a:pPr marL="0" lvl="0" indent="0" algn="l" rtl="0">
              <a:spcBef>
                <a:spcPts val="0"/>
              </a:spcBef>
              <a:spcAft>
                <a:spcPts val="0"/>
              </a:spcAft>
              <a:buNone/>
            </a:pPr>
            <a:r>
              <a:rPr lang="en" sz="2000" b="1"/>
              <a:t>Query and Results</a:t>
            </a:r>
            <a:endParaRPr sz="2000" b="1"/>
          </a:p>
        </p:txBody>
      </p:sp>
      <p:sp>
        <p:nvSpPr>
          <p:cNvPr id="281" name="Google Shape;281;p47"/>
          <p:cNvSpPr txBox="1">
            <a:spLocks noGrp="1"/>
          </p:cNvSpPr>
          <p:nvPr>
            <p:ph type="title"/>
          </p:nvPr>
        </p:nvSpPr>
        <p:spPr>
          <a:xfrm>
            <a:off x="4867050" y="1140000"/>
            <a:ext cx="3535200" cy="286500"/>
          </a:xfrm>
          <a:prstGeom prst="rect">
            <a:avLst/>
          </a:prstGeom>
          <a:noFill/>
        </p:spPr>
        <p:txBody>
          <a:bodyPr spcFirstLastPara="1" wrap="square" lIns="91425" tIns="91425" rIns="91425" bIns="91425" anchor="ctr" anchorCtr="0">
            <a:noAutofit/>
          </a:bodyPr>
          <a:lstStyle/>
          <a:p>
            <a:pPr marL="0" lvl="0" indent="0" algn="l" rtl="0">
              <a:spcBef>
                <a:spcPts val="0"/>
              </a:spcBef>
              <a:spcAft>
                <a:spcPts val="0"/>
              </a:spcAft>
              <a:buNone/>
            </a:pPr>
            <a:r>
              <a:rPr lang="en" sz="2000" b="1"/>
              <a:t>Visuals</a:t>
            </a:r>
            <a:endParaRPr sz="2000" b="1"/>
          </a:p>
        </p:txBody>
      </p:sp>
      <p:pic>
        <p:nvPicPr>
          <p:cNvPr id="282" name="Google Shape;282;p47"/>
          <p:cNvPicPr preferRelativeResize="0"/>
          <p:nvPr/>
        </p:nvPicPr>
        <p:blipFill>
          <a:blip r:embed="rId4">
            <a:alphaModFix/>
          </a:blip>
          <a:stretch>
            <a:fillRect/>
          </a:stretch>
        </p:blipFill>
        <p:spPr>
          <a:xfrm>
            <a:off x="4867050" y="1563225"/>
            <a:ext cx="4196799" cy="25661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8"/>
          <p:cNvSpPr txBox="1">
            <a:spLocks noGrp="1"/>
          </p:cNvSpPr>
          <p:nvPr>
            <p:ph type="title"/>
          </p:nvPr>
        </p:nvSpPr>
        <p:spPr>
          <a:xfrm>
            <a:off x="407725" y="76200"/>
            <a:ext cx="7901700" cy="286500"/>
          </a:xfrm>
          <a:prstGeom prst="rect">
            <a:avLst/>
          </a:prstGeom>
          <a:noFill/>
        </p:spPr>
        <p:txBody>
          <a:bodyPr spcFirstLastPara="1" wrap="square" lIns="91425" tIns="91425" rIns="91425" bIns="91425" anchor="ctr" anchorCtr="0">
            <a:noAutofit/>
          </a:bodyPr>
          <a:lstStyle/>
          <a:p>
            <a:pPr marL="0" lvl="0" indent="0" algn="l" rtl="0">
              <a:spcBef>
                <a:spcPts val="0"/>
              </a:spcBef>
              <a:spcAft>
                <a:spcPts val="0"/>
              </a:spcAft>
              <a:buNone/>
            </a:pPr>
            <a:r>
              <a:rPr lang="en" sz="2700" b="1"/>
              <a:t>Request 4</a:t>
            </a:r>
            <a:endParaRPr sz="2700" b="1"/>
          </a:p>
        </p:txBody>
      </p:sp>
      <p:sp>
        <p:nvSpPr>
          <p:cNvPr id="288" name="Google Shape;288;p48"/>
          <p:cNvSpPr txBox="1"/>
          <p:nvPr/>
        </p:nvSpPr>
        <p:spPr>
          <a:xfrm>
            <a:off x="400800" y="490200"/>
            <a:ext cx="83424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500">
                <a:solidFill>
                  <a:srgbClr val="445D73"/>
                </a:solidFill>
              </a:rPr>
              <a:t>Follow-up: Which segment had the most increase in unique products in 2021 vs 2020?</a:t>
            </a:r>
            <a:endParaRPr sz="1500">
              <a:solidFill>
                <a:srgbClr val="445D73"/>
              </a:solidFill>
            </a:endParaRPr>
          </a:p>
        </p:txBody>
      </p:sp>
      <p:pic>
        <p:nvPicPr>
          <p:cNvPr id="289" name="Google Shape;289;p48"/>
          <p:cNvPicPr preferRelativeResize="0"/>
          <p:nvPr/>
        </p:nvPicPr>
        <p:blipFill>
          <a:blip r:embed="rId3">
            <a:alphaModFix/>
          </a:blip>
          <a:stretch>
            <a:fillRect/>
          </a:stretch>
        </p:blipFill>
        <p:spPr>
          <a:xfrm>
            <a:off x="407725" y="1658650"/>
            <a:ext cx="8342399" cy="1525125"/>
          </a:xfrm>
          <a:prstGeom prst="rect">
            <a:avLst/>
          </a:prstGeom>
          <a:noFill/>
          <a:ln>
            <a:noFill/>
          </a:ln>
        </p:spPr>
      </p:pic>
      <p:pic>
        <p:nvPicPr>
          <p:cNvPr id="290" name="Google Shape;290;p48"/>
          <p:cNvPicPr preferRelativeResize="0"/>
          <p:nvPr/>
        </p:nvPicPr>
        <p:blipFill>
          <a:blip r:embed="rId4">
            <a:alphaModFix/>
          </a:blip>
          <a:stretch>
            <a:fillRect/>
          </a:stretch>
        </p:blipFill>
        <p:spPr>
          <a:xfrm>
            <a:off x="407725" y="3183775"/>
            <a:ext cx="8342399" cy="1485500"/>
          </a:xfrm>
          <a:prstGeom prst="rect">
            <a:avLst/>
          </a:prstGeom>
          <a:noFill/>
          <a:ln>
            <a:noFill/>
          </a:ln>
        </p:spPr>
      </p:pic>
      <p:sp>
        <p:nvSpPr>
          <p:cNvPr id="291" name="Google Shape;291;p48"/>
          <p:cNvSpPr txBox="1">
            <a:spLocks noGrp="1"/>
          </p:cNvSpPr>
          <p:nvPr>
            <p:ph type="title"/>
          </p:nvPr>
        </p:nvSpPr>
        <p:spPr>
          <a:xfrm>
            <a:off x="510575" y="1033200"/>
            <a:ext cx="3535200" cy="286500"/>
          </a:xfrm>
          <a:prstGeom prst="rect">
            <a:avLst/>
          </a:prstGeom>
          <a:noFill/>
        </p:spPr>
        <p:txBody>
          <a:bodyPr spcFirstLastPara="1" wrap="square" lIns="91425" tIns="91425" rIns="91425" bIns="91425" anchor="ctr" anchorCtr="0">
            <a:noAutofit/>
          </a:bodyPr>
          <a:lstStyle/>
          <a:p>
            <a:pPr marL="0" lvl="0" indent="0" algn="l" rtl="0">
              <a:spcBef>
                <a:spcPts val="0"/>
              </a:spcBef>
              <a:spcAft>
                <a:spcPts val="0"/>
              </a:spcAft>
              <a:buNone/>
            </a:pPr>
            <a:r>
              <a:rPr lang="en" sz="2000" b="1"/>
              <a:t>Query</a:t>
            </a:r>
            <a:endParaRPr sz="2000"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49"/>
          <p:cNvSpPr txBox="1">
            <a:spLocks noGrp="1"/>
          </p:cNvSpPr>
          <p:nvPr>
            <p:ph type="title"/>
          </p:nvPr>
        </p:nvSpPr>
        <p:spPr>
          <a:xfrm>
            <a:off x="407725" y="76200"/>
            <a:ext cx="7901700" cy="286500"/>
          </a:xfrm>
          <a:prstGeom prst="rect">
            <a:avLst/>
          </a:prstGeom>
          <a:noFill/>
        </p:spPr>
        <p:txBody>
          <a:bodyPr spcFirstLastPara="1" wrap="square" lIns="91425" tIns="91425" rIns="91425" bIns="91425" anchor="ctr" anchorCtr="0">
            <a:noAutofit/>
          </a:bodyPr>
          <a:lstStyle/>
          <a:p>
            <a:pPr marL="0" lvl="0" indent="0" algn="l" rtl="0">
              <a:spcBef>
                <a:spcPts val="0"/>
              </a:spcBef>
              <a:spcAft>
                <a:spcPts val="0"/>
              </a:spcAft>
              <a:buNone/>
            </a:pPr>
            <a:r>
              <a:rPr lang="en" sz="2700" b="1"/>
              <a:t>Request 4</a:t>
            </a:r>
            <a:endParaRPr sz="2700" b="1"/>
          </a:p>
        </p:txBody>
      </p:sp>
      <p:sp>
        <p:nvSpPr>
          <p:cNvPr id="297" name="Google Shape;297;p49"/>
          <p:cNvSpPr txBox="1"/>
          <p:nvPr/>
        </p:nvSpPr>
        <p:spPr>
          <a:xfrm>
            <a:off x="400800" y="414000"/>
            <a:ext cx="83424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solidFill>
                  <a:srgbClr val="445D73"/>
                </a:solidFill>
              </a:rPr>
              <a:t>Follow-up: Which segment had the most increase in unique products in 2021 vs 2020?</a:t>
            </a:r>
            <a:endParaRPr sz="1500">
              <a:solidFill>
                <a:srgbClr val="445D73"/>
              </a:solidFill>
            </a:endParaRPr>
          </a:p>
        </p:txBody>
      </p:sp>
      <p:pic>
        <p:nvPicPr>
          <p:cNvPr id="298" name="Google Shape;298;p49"/>
          <p:cNvPicPr preferRelativeResize="0"/>
          <p:nvPr/>
        </p:nvPicPr>
        <p:blipFill>
          <a:blip r:embed="rId3">
            <a:alphaModFix/>
          </a:blip>
          <a:stretch>
            <a:fillRect/>
          </a:stretch>
        </p:blipFill>
        <p:spPr>
          <a:xfrm>
            <a:off x="547700" y="1243500"/>
            <a:ext cx="7821750" cy="923925"/>
          </a:xfrm>
          <a:prstGeom prst="rect">
            <a:avLst/>
          </a:prstGeom>
          <a:noFill/>
          <a:ln>
            <a:noFill/>
          </a:ln>
        </p:spPr>
      </p:pic>
      <p:sp>
        <p:nvSpPr>
          <p:cNvPr id="299" name="Google Shape;299;p49"/>
          <p:cNvSpPr txBox="1">
            <a:spLocks noGrp="1"/>
          </p:cNvSpPr>
          <p:nvPr>
            <p:ph type="title"/>
          </p:nvPr>
        </p:nvSpPr>
        <p:spPr>
          <a:xfrm>
            <a:off x="510575" y="880800"/>
            <a:ext cx="3535200" cy="286500"/>
          </a:xfrm>
          <a:prstGeom prst="rect">
            <a:avLst/>
          </a:prstGeom>
          <a:noFill/>
        </p:spPr>
        <p:txBody>
          <a:bodyPr spcFirstLastPara="1" wrap="square" lIns="91425" tIns="91425" rIns="91425" bIns="91425" anchor="ctr" anchorCtr="0">
            <a:noAutofit/>
          </a:bodyPr>
          <a:lstStyle/>
          <a:p>
            <a:pPr marL="0" lvl="0" indent="0" algn="l" rtl="0">
              <a:spcBef>
                <a:spcPts val="0"/>
              </a:spcBef>
              <a:spcAft>
                <a:spcPts val="0"/>
              </a:spcAft>
              <a:buNone/>
            </a:pPr>
            <a:r>
              <a:rPr lang="en" sz="2000" b="1"/>
              <a:t>Query continues…</a:t>
            </a:r>
            <a:endParaRPr sz="2000" b="1"/>
          </a:p>
        </p:txBody>
      </p:sp>
      <p:pic>
        <p:nvPicPr>
          <p:cNvPr id="300" name="Google Shape;300;p49"/>
          <p:cNvPicPr preferRelativeResize="0"/>
          <p:nvPr/>
        </p:nvPicPr>
        <p:blipFill>
          <a:blip r:embed="rId4">
            <a:alphaModFix/>
          </a:blip>
          <a:stretch>
            <a:fillRect/>
          </a:stretch>
        </p:blipFill>
        <p:spPr>
          <a:xfrm>
            <a:off x="372027" y="2530125"/>
            <a:ext cx="4495024" cy="2014325"/>
          </a:xfrm>
          <a:prstGeom prst="rect">
            <a:avLst/>
          </a:prstGeom>
          <a:noFill/>
          <a:ln>
            <a:noFill/>
          </a:ln>
        </p:spPr>
      </p:pic>
      <p:sp>
        <p:nvSpPr>
          <p:cNvPr id="301" name="Google Shape;301;p49"/>
          <p:cNvSpPr txBox="1">
            <a:spLocks noGrp="1"/>
          </p:cNvSpPr>
          <p:nvPr>
            <p:ph type="title"/>
          </p:nvPr>
        </p:nvSpPr>
        <p:spPr>
          <a:xfrm>
            <a:off x="508375" y="2167425"/>
            <a:ext cx="3535200" cy="286500"/>
          </a:xfrm>
          <a:prstGeom prst="rect">
            <a:avLst/>
          </a:prstGeom>
          <a:noFill/>
        </p:spPr>
        <p:txBody>
          <a:bodyPr spcFirstLastPara="1" wrap="square" lIns="91425" tIns="91425" rIns="91425" bIns="91425" anchor="ctr" anchorCtr="0">
            <a:noAutofit/>
          </a:bodyPr>
          <a:lstStyle/>
          <a:p>
            <a:pPr marL="0" lvl="0" indent="0" algn="l" rtl="0">
              <a:spcBef>
                <a:spcPts val="0"/>
              </a:spcBef>
              <a:spcAft>
                <a:spcPts val="0"/>
              </a:spcAft>
              <a:buNone/>
            </a:pPr>
            <a:r>
              <a:rPr lang="en" sz="2000" b="1"/>
              <a:t>Results</a:t>
            </a:r>
            <a:endParaRPr sz="2000" b="1"/>
          </a:p>
        </p:txBody>
      </p:sp>
      <p:pic>
        <p:nvPicPr>
          <p:cNvPr id="302" name="Google Shape;302;p49"/>
          <p:cNvPicPr preferRelativeResize="0"/>
          <p:nvPr/>
        </p:nvPicPr>
        <p:blipFill>
          <a:blip r:embed="rId5">
            <a:alphaModFix/>
          </a:blip>
          <a:stretch>
            <a:fillRect/>
          </a:stretch>
        </p:blipFill>
        <p:spPr>
          <a:xfrm>
            <a:off x="5319272" y="2377725"/>
            <a:ext cx="3423928" cy="2201650"/>
          </a:xfrm>
          <a:prstGeom prst="rect">
            <a:avLst/>
          </a:prstGeom>
          <a:noFill/>
          <a:ln>
            <a:noFill/>
          </a:ln>
        </p:spPr>
      </p:pic>
      <p:sp>
        <p:nvSpPr>
          <p:cNvPr id="303" name="Google Shape;303;p49"/>
          <p:cNvSpPr txBox="1">
            <a:spLocks noGrp="1"/>
          </p:cNvSpPr>
          <p:nvPr>
            <p:ph type="title"/>
          </p:nvPr>
        </p:nvSpPr>
        <p:spPr>
          <a:xfrm>
            <a:off x="5171850" y="2091225"/>
            <a:ext cx="3535200" cy="2865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 sz="2000" b="1"/>
              <a:t>Visuals</a:t>
            </a:r>
            <a:endParaRPr sz="2000" b="1"/>
          </a:p>
        </p:txBody>
      </p:sp>
      <p:sp>
        <p:nvSpPr>
          <p:cNvPr id="304" name="Google Shape;304;p49"/>
          <p:cNvSpPr txBox="1"/>
          <p:nvPr/>
        </p:nvSpPr>
        <p:spPr>
          <a:xfrm>
            <a:off x="80100" y="4544450"/>
            <a:ext cx="9063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Identifying segments with high unique product counts and tracking their growth helps prioritize marketing and development efforts.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50"/>
          <p:cNvSpPr txBox="1">
            <a:spLocks noGrp="1"/>
          </p:cNvSpPr>
          <p:nvPr>
            <p:ph type="title"/>
          </p:nvPr>
        </p:nvSpPr>
        <p:spPr>
          <a:xfrm>
            <a:off x="407725" y="76200"/>
            <a:ext cx="7901700" cy="286500"/>
          </a:xfrm>
          <a:prstGeom prst="rect">
            <a:avLst/>
          </a:prstGeom>
          <a:noFill/>
        </p:spPr>
        <p:txBody>
          <a:bodyPr spcFirstLastPara="1" wrap="square" lIns="91425" tIns="91425" rIns="91425" bIns="91425" anchor="ctr" anchorCtr="0">
            <a:noAutofit/>
          </a:bodyPr>
          <a:lstStyle/>
          <a:p>
            <a:pPr marL="0" lvl="0" indent="0" algn="l" rtl="0">
              <a:spcBef>
                <a:spcPts val="0"/>
              </a:spcBef>
              <a:spcAft>
                <a:spcPts val="0"/>
              </a:spcAft>
              <a:buNone/>
            </a:pPr>
            <a:r>
              <a:rPr lang="en" sz="2700" b="1"/>
              <a:t>Request 5</a:t>
            </a:r>
            <a:endParaRPr sz="2700" b="1"/>
          </a:p>
        </p:txBody>
      </p:sp>
      <p:sp>
        <p:nvSpPr>
          <p:cNvPr id="310" name="Google Shape;310;p50"/>
          <p:cNvSpPr txBox="1"/>
          <p:nvPr/>
        </p:nvSpPr>
        <p:spPr>
          <a:xfrm>
            <a:off x="400800" y="490200"/>
            <a:ext cx="83424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500">
                <a:solidFill>
                  <a:srgbClr val="445D73"/>
                </a:solidFill>
              </a:rPr>
              <a:t>Get the products that have the highest and lowest manufacturing costs. </a:t>
            </a:r>
            <a:endParaRPr sz="1500">
              <a:solidFill>
                <a:srgbClr val="445D73"/>
              </a:solidFill>
            </a:endParaRPr>
          </a:p>
        </p:txBody>
      </p:sp>
      <p:sp>
        <p:nvSpPr>
          <p:cNvPr id="311" name="Google Shape;311;p50"/>
          <p:cNvSpPr txBox="1">
            <a:spLocks noGrp="1"/>
          </p:cNvSpPr>
          <p:nvPr>
            <p:ph type="title"/>
          </p:nvPr>
        </p:nvSpPr>
        <p:spPr>
          <a:xfrm>
            <a:off x="541925" y="981900"/>
            <a:ext cx="3535200" cy="286500"/>
          </a:xfrm>
          <a:prstGeom prst="rect">
            <a:avLst/>
          </a:prstGeom>
          <a:noFill/>
        </p:spPr>
        <p:txBody>
          <a:bodyPr spcFirstLastPara="1" wrap="square" lIns="91425" tIns="91425" rIns="91425" bIns="91425" anchor="ctr" anchorCtr="0">
            <a:noAutofit/>
          </a:bodyPr>
          <a:lstStyle/>
          <a:p>
            <a:pPr marL="0" lvl="0" indent="0" algn="l" rtl="0">
              <a:spcBef>
                <a:spcPts val="0"/>
              </a:spcBef>
              <a:spcAft>
                <a:spcPts val="0"/>
              </a:spcAft>
              <a:buNone/>
            </a:pPr>
            <a:r>
              <a:rPr lang="en" sz="2000" b="1"/>
              <a:t>Query and Results</a:t>
            </a:r>
            <a:endParaRPr sz="2000" b="1"/>
          </a:p>
        </p:txBody>
      </p:sp>
      <p:pic>
        <p:nvPicPr>
          <p:cNvPr id="312" name="Google Shape;312;p50"/>
          <p:cNvPicPr preferRelativeResize="0"/>
          <p:nvPr/>
        </p:nvPicPr>
        <p:blipFill>
          <a:blip r:embed="rId3">
            <a:alphaModFix/>
          </a:blip>
          <a:stretch>
            <a:fillRect/>
          </a:stretch>
        </p:blipFill>
        <p:spPr>
          <a:xfrm>
            <a:off x="909525" y="1344600"/>
            <a:ext cx="7213451" cy="3100975"/>
          </a:xfrm>
          <a:prstGeom prst="rect">
            <a:avLst/>
          </a:prstGeom>
          <a:noFill/>
          <a:ln>
            <a:noFill/>
          </a:ln>
        </p:spPr>
      </p:pic>
      <p:sp>
        <p:nvSpPr>
          <p:cNvPr id="313" name="Google Shape;313;p50"/>
          <p:cNvSpPr txBox="1"/>
          <p:nvPr/>
        </p:nvSpPr>
        <p:spPr>
          <a:xfrm>
            <a:off x="47850" y="4529800"/>
            <a:ext cx="9048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Analyzing products with high and low manufacturing costs guides cost-reduction strategies and product portfolio optimization.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51"/>
          <p:cNvSpPr txBox="1">
            <a:spLocks noGrp="1"/>
          </p:cNvSpPr>
          <p:nvPr>
            <p:ph type="title"/>
          </p:nvPr>
        </p:nvSpPr>
        <p:spPr>
          <a:xfrm>
            <a:off x="407725" y="0"/>
            <a:ext cx="7901700" cy="286500"/>
          </a:xfrm>
          <a:prstGeom prst="rect">
            <a:avLst/>
          </a:prstGeom>
          <a:noFill/>
        </p:spPr>
        <p:txBody>
          <a:bodyPr spcFirstLastPara="1" wrap="square" lIns="91425" tIns="91425" rIns="91425" bIns="91425" anchor="ctr" anchorCtr="0">
            <a:noAutofit/>
          </a:bodyPr>
          <a:lstStyle/>
          <a:p>
            <a:pPr marL="0" lvl="0" indent="0" algn="l" rtl="0">
              <a:spcBef>
                <a:spcPts val="0"/>
              </a:spcBef>
              <a:spcAft>
                <a:spcPts val="0"/>
              </a:spcAft>
              <a:buNone/>
            </a:pPr>
            <a:r>
              <a:rPr lang="en" sz="2700" b="1"/>
              <a:t>Request 6</a:t>
            </a:r>
            <a:endParaRPr sz="2700" b="1"/>
          </a:p>
        </p:txBody>
      </p:sp>
      <p:sp>
        <p:nvSpPr>
          <p:cNvPr id="319" name="Google Shape;319;p51"/>
          <p:cNvSpPr txBox="1"/>
          <p:nvPr/>
        </p:nvSpPr>
        <p:spPr>
          <a:xfrm>
            <a:off x="400800" y="337800"/>
            <a:ext cx="83424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500">
                <a:solidFill>
                  <a:srgbClr val="445D73"/>
                </a:solidFill>
              </a:rPr>
              <a:t>Generate a report which contains the top 5 customers who received an average high pre_invoice_discount_pct for the fiscal year 2021 and in the Indian market. </a:t>
            </a:r>
            <a:endParaRPr sz="1500">
              <a:solidFill>
                <a:srgbClr val="445D73"/>
              </a:solidFill>
            </a:endParaRPr>
          </a:p>
        </p:txBody>
      </p:sp>
      <p:sp>
        <p:nvSpPr>
          <p:cNvPr id="320" name="Google Shape;320;p51"/>
          <p:cNvSpPr txBox="1">
            <a:spLocks noGrp="1"/>
          </p:cNvSpPr>
          <p:nvPr>
            <p:ph type="title"/>
          </p:nvPr>
        </p:nvSpPr>
        <p:spPr>
          <a:xfrm>
            <a:off x="541925" y="981900"/>
            <a:ext cx="3535200" cy="286500"/>
          </a:xfrm>
          <a:prstGeom prst="rect">
            <a:avLst/>
          </a:prstGeom>
          <a:noFill/>
        </p:spPr>
        <p:txBody>
          <a:bodyPr spcFirstLastPara="1" wrap="square" lIns="91425" tIns="91425" rIns="91425" bIns="91425" anchor="ctr" anchorCtr="0">
            <a:noAutofit/>
          </a:bodyPr>
          <a:lstStyle/>
          <a:p>
            <a:pPr marL="0" lvl="0" indent="0" algn="l" rtl="0">
              <a:spcBef>
                <a:spcPts val="0"/>
              </a:spcBef>
              <a:spcAft>
                <a:spcPts val="0"/>
              </a:spcAft>
              <a:buNone/>
            </a:pPr>
            <a:r>
              <a:rPr lang="en" sz="2000" b="1"/>
              <a:t>Query and Results</a:t>
            </a:r>
            <a:endParaRPr sz="2000" b="1"/>
          </a:p>
        </p:txBody>
      </p:sp>
      <p:pic>
        <p:nvPicPr>
          <p:cNvPr id="321" name="Google Shape;321;p51"/>
          <p:cNvPicPr preferRelativeResize="0"/>
          <p:nvPr/>
        </p:nvPicPr>
        <p:blipFill>
          <a:blip r:embed="rId3">
            <a:alphaModFix/>
          </a:blip>
          <a:stretch>
            <a:fillRect/>
          </a:stretch>
        </p:blipFill>
        <p:spPr>
          <a:xfrm>
            <a:off x="369950" y="1313225"/>
            <a:ext cx="8404094" cy="3417899"/>
          </a:xfrm>
          <a:prstGeom prst="rect">
            <a:avLst/>
          </a:prstGeom>
          <a:noFill/>
          <a:ln>
            <a:noFill/>
          </a:ln>
        </p:spPr>
      </p:pic>
      <p:pic>
        <p:nvPicPr>
          <p:cNvPr id="322" name="Google Shape;322;p51"/>
          <p:cNvPicPr preferRelativeResize="0"/>
          <p:nvPr/>
        </p:nvPicPr>
        <p:blipFill>
          <a:blip r:embed="rId4">
            <a:alphaModFix/>
          </a:blip>
          <a:stretch>
            <a:fillRect/>
          </a:stretch>
        </p:blipFill>
        <p:spPr>
          <a:xfrm>
            <a:off x="4471288" y="3950313"/>
            <a:ext cx="4010025" cy="581025"/>
          </a:xfrm>
          <a:prstGeom prst="rect">
            <a:avLst/>
          </a:prstGeom>
          <a:noFill/>
          <a:ln>
            <a:noFill/>
          </a:ln>
        </p:spPr>
      </p:pic>
      <p:sp>
        <p:nvSpPr>
          <p:cNvPr id="323" name="Google Shape;323;p51"/>
          <p:cNvSpPr txBox="1"/>
          <p:nvPr/>
        </p:nvSpPr>
        <p:spPr>
          <a:xfrm>
            <a:off x="110700" y="4641675"/>
            <a:ext cx="8922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Identifying top customers based on average pre-invoice discount reveals valuable customer segments and potential for further discounts or loyalty programs.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52"/>
          <p:cNvSpPr txBox="1">
            <a:spLocks noGrp="1"/>
          </p:cNvSpPr>
          <p:nvPr>
            <p:ph type="title"/>
          </p:nvPr>
        </p:nvSpPr>
        <p:spPr>
          <a:xfrm>
            <a:off x="407725" y="76200"/>
            <a:ext cx="7901700" cy="286500"/>
          </a:xfrm>
          <a:prstGeom prst="rect">
            <a:avLst/>
          </a:prstGeom>
          <a:noFill/>
        </p:spPr>
        <p:txBody>
          <a:bodyPr spcFirstLastPara="1" wrap="square" lIns="91425" tIns="91425" rIns="91425" bIns="91425" anchor="ctr" anchorCtr="0">
            <a:noAutofit/>
          </a:bodyPr>
          <a:lstStyle/>
          <a:p>
            <a:pPr marL="0" lvl="0" indent="0" algn="l" rtl="0">
              <a:spcBef>
                <a:spcPts val="0"/>
              </a:spcBef>
              <a:spcAft>
                <a:spcPts val="0"/>
              </a:spcAft>
              <a:buNone/>
            </a:pPr>
            <a:r>
              <a:rPr lang="en" sz="2700" b="1"/>
              <a:t>Request 7</a:t>
            </a:r>
            <a:endParaRPr sz="2700" b="1"/>
          </a:p>
        </p:txBody>
      </p:sp>
      <p:sp>
        <p:nvSpPr>
          <p:cNvPr id="329" name="Google Shape;329;p52"/>
          <p:cNvSpPr txBox="1"/>
          <p:nvPr/>
        </p:nvSpPr>
        <p:spPr>
          <a:xfrm>
            <a:off x="400800" y="337800"/>
            <a:ext cx="8342400" cy="877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500">
                <a:solidFill>
                  <a:srgbClr val="445D73"/>
                </a:solidFill>
              </a:rPr>
              <a:t>Get the complete report of the Gross sales amount for the customer “Atliq Exclusive” for each month. This analysis helps to get an idea of low and high-performing months and take strategic decisions. </a:t>
            </a:r>
            <a:endParaRPr sz="1500">
              <a:solidFill>
                <a:srgbClr val="445D73"/>
              </a:solidFill>
            </a:endParaRPr>
          </a:p>
        </p:txBody>
      </p:sp>
      <p:sp>
        <p:nvSpPr>
          <p:cNvPr id="330" name="Google Shape;330;p52"/>
          <p:cNvSpPr txBox="1">
            <a:spLocks noGrp="1"/>
          </p:cNvSpPr>
          <p:nvPr>
            <p:ph type="title"/>
          </p:nvPr>
        </p:nvSpPr>
        <p:spPr>
          <a:xfrm>
            <a:off x="541925" y="1134300"/>
            <a:ext cx="3535200" cy="286500"/>
          </a:xfrm>
          <a:prstGeom prst="rect">
            <a:avLst/>
          </a:prstGeom>
          <a:noFill/>
        </p:spPr>
        <p:txBody>
          <a:bodyPr spcFirstLastPara="1" wrap="square" lIns="91425" tIns="91425" rIns="91425" bIns="91425" anchor="ctr" anchorCtr="0">
            <a:noAutofit/>
          </a:bodyPr>
          <a:lstStyle/>
          <a:p>
            <a:pPr marL="0" lvl="0" indent="0" algn="l" rtl="0">
              <a:spcBef>
                <a:spcPts val="0"/>
              </a:spcBef>
              <a:spcAft>
                <a:spcPts val="0"/>
              </a:spcAft>
              <a:buNone/>
            </a:pPr>
            <a:r>
              <a:rPr lang="en" sz="2000" b="1"/>
              <a:t>Query and Results</a:t>
            </a:r>
            <a:endParaRPr sz="2000" b="1"/>
          </a:p>
        </p:txBody>
      </p:sp>
      <p:pic>
        <p:nvPicPr>
          <p:cNvPr id="331" name="Google Shape;331;p52"/>
          <p:cNvPicPr preferRelativeResize="0"/>
          <p:nvPr/>
        </p:nvPicPr>
        <p:blipFill>
          <a:blip r:embed="rId3">
            <a:alphaModFix/>
          </a:blip>
          <a:stretch>
            <a:fillRect/>
          </a:stretch>
        </p:blipFill>
        <p:spPr>
          <a:xfrm>
            <a:off x="147252" y="1769125"/>
            <a:ext cx="5064024" cy="2093725"/>
          </a:xfrm>
          <a:prstGeom prst="rect">
            <a:avLst/>
          </a:prstGeom>
          <a:noFill/>
          <a:ln>
            <a:noFill/>
          </a:ln>
        </p:spPr>
      </p:pic>
      <p:pic>
        <p:nvPicPr>
          <p:cNvPr id="332" name="Google Shape;332;p52"/>
          <p:cNvPicPr preferRelativeResize="0"/>
          <p:nvPr/>
        </p:nvPicPr>
        <p:blipFill>
          <a:blip r:embed="rId4">
            <a:alphaModFix/>
          </a:blip>
          <a:stretch>
            <a:fillRect/>
          </a:stretch>
        </p:blipFill>
        <p:spPr>
          <a:xfrm>
            <a:off x="5402175" y="1029150"/>
            <a:ext cx="2554975" cy="2177400"/>
          </a:xfrm>
          <a:prstGeom prst="rect">
            <a:avLst/>
          </a:prstGeom>
          <a:noFill/>
          <a:ln>
            <a:noFill/>
          </a:ln>
        </p:spPr>
      </p:pic>
      <p:pic>
        <p:nvPicPr>
          <p:cNvPr id="333" name="Google Shape;333;p52"/>
          <p:cNvPicPr preferRelativeResize="0"/>
          <p:nvPr/>
        </p:nvPicPr>
        <p:blipFill>
          <a:blip r:embed="rId5">
            <a:alphaModFix/>
          </a:blip>
          <a:stretch>
            <a:fillRect/>
          </a:stretch>
        </p:blipFill>
        <p:spPr>
          <a:xfrm>
            <a:off x="5402175" y="3154178"/>
            <a:ext cx="2554975" cy="1989322"/>
          </a:xfrm>
          <a:prstGeom prst="rect">
            <a:avLst/>
          </a:prstGeom>
          <a:noFill/>
          <a:ln>
            <a:noFill/>
          </a:ln>
        </p:spPr>
      </p:pic>
      <p:sp>
        <p:nvSpPr>
          <p:cNvPr id="334" name="Google Shape;334;p52"/>
          <p:cNvSpPr txBox="1"/>
          <p:nvPr/>
        </p:nvSpPr>
        <p:spPr>
          <a:xfrm>
            <a:off x="371950" y="3939050"/>
            <a:ext cx="49917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Gross sales report for Atliq Exclusive helps identify high-performing and low-performing months for strategic planning and resource allocation.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53"/>
          <p:cNvSpPr txBox="1">
            <a:spLocks noGrp="1"/>
          </p:cNvSpPr>
          <p:nvPr>
            <p:ph type="title"/>
          </p:nvPr>
        </p:nvSpPr>
        <p:spPr>
          <a:xfrm>
            <a:off x="407725" y="76200"/>
            <a:ext cx="7901700" cy="286500"/>
          </a:xfrm>
          <a:prstGeom prst="rect">
            <a:avLst/>
          </a:prstGeom>
          <a:noFill/>
        </p:spPr>
        <p:txBody>
          <a:bodyPr spcFirstLastPara="1" wrap="square" lIns="91425" tIns="91425" rIns="91425" bIns="91425" anchor="ctr" anchorCtr="0">
            <a:noAutofit/>
          </a:bodyPr>
          <a:lstStyle/>
          <a:p>
            <a:pPr marL="0" lvl="0" indent="0" algn="l" rtl="0">
              <a:spcBef>
                <a:spcPts val="0"/>
              </a:spcBef>
              <a:spcAft>
                <a:spcPts val="0"/>
              </a:spcAft>
              <a:buNone/>
            </a:pPr>
            <a:r>
              <a:rPr lang="en" sz="2700" b="1"/>
              <a:t>Request 8</a:t>
            </a:r>
            <a:endParaRPr sz="2700" b="1"/>
          </a:p>
        </p:txBody>
      </p:sp>
      <p:sp>
        <p:nvSpPr>
          <p:cNvPr id="340" name="Google Shape;340;p53"/>
          <p:cNvSpPr txBox="1"/>
          <p:nvPr/>
        </p:nvSpPr>
        <p:spPr>
          <a:xfrm>
            <a:off x="400800" y="337800"/>
            <a:ext cx="83424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500">
                <a:solidFill>
                  <a:srgbClr val="445D73"/>
                </a:solidFill>
              </a:rPr>
              <a:t>In which quarter of 2020, got the maximum total_sold_quantity? </a:t>
            </a:r>
            <a:endParaRPr sz="1500">
              <a:solidFill>
                <a:srgbClr val="445D73"/>
              </a:solidFill>
            </a:endParaRPr>
          </a:p>
        </p:txBody>
      </p:sp>
      <p:sp>
        <p:nvSpPr>
          <p:cNvPr id="341" name="Google Shape;341;p53"/>
          <p:cNvSpPr txBox="1">
            <a:spLocks noGrp="1"/>
          </p:cNvSpPr>
          <p:nvPr>
            <p:ph type="title"/>
          </p:nvPr>
        </p:nvSpPr>
        <p:spPr>
          <a:xfrm>
            <a:off x="541925" y="829500"/>
            <a:ext cx="3535200" cy="286500"/>
          </a:xfrm>
          <a:prstGeom prst="rect">
            <a:avLst/>
          </a:prstGeom>
          <a:noFill/>
        </p:spPr>
        <p:txBody>
          <a:bodyPr spcFirstLastPara="1" wrap="square" lIns="91425" tIns="91425" rIns="91425" bIns="91425" anchor="ctr" anchorCtr="0">
            <a:noAutofit/>
          </a:bodyPr>
          <a:lstStyle/>
          <a:p>
            <a:pPr marL="0" lvl="0" indent="0" algn="l" rtl="0">
              <a:spcBef>
                <a:spcPts val="0"/>
              </a:spcBef>
              <a:spcAft>
                <a:spcPts val="0"/>
              </a:spcAft>
              <a:buNone/>
            </a:pPr>
            <a:r>
              <a:rPr lang="en" sz="2000" b="1"/>
              <a:t>Query and Results</a:t>
            </a:r>
            <a:endParaRPr sz="2000" b="1"/>
          </a:p>
        </p:txBody>
      </p:sp>
      <p:sp>
        <p:nvSpPr>
          <p:cNvPr id="342" name="Google Shape;342;p53"/>
          <p:cNvSpPr txBox="1">
            <a:spLocks noGrp="1"/>
          </p:cNvSpPr>
          <p:nvPr>
            <p:ph type="title"/>
          </p:nvPr>
        </p:nvSpPr>
        <p:spPr>
          <a:xfrm>
            <a:off x="6168625" y="804600"/>
            <a:ext cx="1311300" cy="286500"/>
          </a:xfrm>
          <a:prstGeom prst="rect">
            <a:avLst/>
          </a:prstGeom>
          <a:noFill/>
        </p:spPr>
        <p:txBody>
          <a:bodyPr spcFirstLastPara="1" wrap="square" lIns="91425" tIns="91425" rIns="91425" bIns="91425" anchor="ctr" anchorCtr="0">
            <a:noAutofit/>
          </a:bodyPr>
          <a:lstStyle/>
          <a:p>
            <a:pPr marL="0" lvl="0" indent="0" algn="l" rtl="0">
              <a:spcBef>
                <a:spcPts val="0"/>
              </a:spcBef>
              <a:spcAft>
                <a:spcPts val="0"/>
              </a:spcAft>
              <a:buNone/>
            </a:pPr>
            <a:r>
              <a:rPr lang="en" sz="2000" b="1"/>
              <a:t>Visuals</a:t>
            </a:r>
            <a:endParaRPr sz="2000" b="1"/>
          </a:p>
        </p:txBody>
      </p:sp>
      <p:pic>
        <p:nvPicPr>
          <p:cNvPr id="343" name="Google Shape;343;p53"/>
          <p:cNvPicPr preferRelativeResize="0"/>
          <p:nvPr/>
        </p:nvPicPr>
        <p:blipFill rotWithShape="1">
          <a:blip r:embed="rId3">
            <a:alphaModFix/>
          </a:blip>
          <a:srcRect l="22803" r="23224"/>
          <a:stretch/>
        </p:blipFill>
        <p:spPr>
          <a:xfrm>
            <a:off x="5902025" y="1218600"/>
            <a:ext cx="2841175" cy="2632001"/>
          </a:xfrm>
          <a:prstGeom prst="rect">
            <a:avLst/>
          </a:prstGeom>
          <a:noFill/>
          <a:ln>
            <a:noFill/>
          </a:ln>
        </p:spPr>
      </p:pic>
      <p:pic>
        <p:nvPicPr>
          <p:cNvPr id="344" name="Google Shape;344;p53"/>
          <p:cNvPicPr preferRelativeResize="0"/>
          <p:nvPr/>
        </p:nvPicPr>
        <p:blipFill>
          <a:blip r:embed="rId4">
            <a:alphaModFix/>
          </a:blip>
          <a:stretch>
            <a:fillRect/>
          </a:stretch>
        </p:blipFill>
        <p:spPr>
          <a:xfrm>
            <a:off x="400800" y="1192200"/>
            <a:ext cx="5501225" cy="2810800"/>
          </a:xfrm>
          <a:prstGeom prst="rect">
            <a:avLst/>
          </a:prstGeom>
          <a:noFill/>
          <a:ln>
            <a:noFill/>
          </a:ln>
        </p:spPr>
      </p:pic>
      <p:sp>
        <p:nvSpPr>
          <p:cNvPr id="345" name="Google Shape;345;p53"/>
          <p:cNvSpPr txBox="1"/>
          <p:nvPr/>
        </p:nvSpPr>
        <p:spPr>
          <a:xfrm>
            <a:off x="400800" y="4055450"/>
            <a:ext cx="83424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Determining the quarter with the highest total sold quantity in 2020 and the channel with the highest gross sales contribution in 2021 provides valuable insights into seasonal trends and effective sales channels.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54"/>
          <p:cNvSpPr txBox="1">
            <a:spLocks noGrp="1"/>
          </p:cNvSpPr>
          <p:nvPr>
            <p:ph type="title"/>
          </p:nvPr>
        </p:nvSpPr>
        <p:spPr>
          <a:xfrm>
            <a:off x="407725" y="76200"/>
            <a:ext cx="7901700" cy="286500"/>
          </a:xfrm>
          <a:prstGeom prst="rect">
            <a:avLst/>
          </a:prstGeom>
          <a:noFill/>
        </p:spPr>
        <p:txBody>
          <a:bodyPr spcFirstLastPara="1" wrap="square" lIns="91425" tIns="91425" rIns="91425" bIns="91425" anchor="ctr" anchorCtr="0">
            <a:noAutofit/>
          </a:bodyPr>
          <a:lstStyle/>
          <a:p>
            <a:pPr marL="0" lvl="0" indent="0" algn="l" rtl="0">
              <a:spcBef>
                <a:spcPts val="0"/>
              </a:spcBef>
              <a:spcAft>
                <a:spcPts val="0"/>
              </a:spcAft>
              <a:buNone/>
            </a:pPr>
            <a:r>
              <a:rPr lang="en" sz="2700" b="1"/>
              <a:t>Request 9</a:t>
            </a:r>
            <a:endParaRPr sz="2700" b="1"/>
          </a:p>
        </p:txBody>
      </p:sp>
      <p:sp>
        <p:nvSpPr>
          <p:cNvPr id="351" name="Google Shape;351;p54"/>
          <p:cNvSpPr txBox="1"/>
          <p:nvPr/>
        </p:nvSpPr>
        <p:spPr>
          <a:xfrm>
            <a:off x="400800" y="490200"/>
            <a:ext cx="83424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500">
                <a:solidFill>
                  <a:srgbClr val="445D73"/>
                </a:solidFill>
              </a:rPr>
              <a:t>Which channel helped to bring more gross sales in the fiscal year 2021 and the percentage of contribution?</a:t>
            </a:r>
            <a:endParaRPr sz="1500">
              <a:solidFill>
                <a:srgbClr val="445D73"/>
              </a:solidFill>
            </a:endParaRPr>
          </a:p>
        </p:txBody>
      </p:sp>
      <p:sp>
        <p:nvSpPr>
          <p:cNvPr id="352" name="Google Shape;352;p54"/>
          <p:cNvSpPr txBox="1">
            <a:spLocks noGrp="1"/>
          </p:cNvSpPr>
          <p:nvPr>
            <p:ph type="title"/>
          </p:nvPr>
        </p:nvSpPr>
        <p:spPr>
          <a:xfrm>
            <a:off x="541925" y="1134300"/>
            <a:ext cx="3535200" cy="286500"/>
          </a:xfrm>
          <a:prstGeom prst="rect">
            <a:avLst/>
          </a:prstGeom>
          <a:noFill/>
        </p:spPr>
        <p:txBody>
          <a:bodyPr spcFirstLastPara="1" wrap="square" lIns="91425" tIns="91425" rIns="91425" bIns="91425" anchor="ctr" anchorCtr="0">
            <a:noAutofit/>
          </a:bodyPr>
          <a:lstStyle/>
          <a:p>
            <a:pPr marL="0" lvl="0" indent="0" algn="l" rtl="0">
              <a:spcBef>
                <a:spcPts val="0"/>
              </a:spcBef>
              <a:spcAft>
                <a:spcPts val="0"/>
              </a:spcAft>
              <a:buNone/>
            </a:pPr>
            <a:r>
              <a:rPr lang="en" sz="2000" b="1"/>
              <a:t>Query and Results</a:t>
            </a:r>
            <a:endParaRPr sz="2000" b="1"/>
          </a:p>
        </p:txBody>
      </p:sp>
      <p:sp>
        <p:nvSpPr>
          <p:cNvPr id="353" name="Google Shape;353;p54"/>
          <p:cNvSpPr txBox="1">
            <a:spLocks noGrp="1"/>
          </p:cNvSpPr>
          <p:nvPr>
            <p:ph type="title"/>
          </p:nvPr>
        </p:nvSpPr>
        <p:spPr>
          <a:xfrm>
            <a:off x="5321825" y="1185600"/>
            <a:ext cx="3535200" cy="286500"/>
          </a:xfrm>
          <a:prstGeom prst="rect">
            <a:avLst/>
          </a:prstGeom>
          <a:noFill/>
        </p:spPr>
        <p:txBody>
          <a:bodyPr spcFirstLastPara="1" wrap="square" lIns="91425" tIns="91425" rIns="91425" bIns="91425" anchor="ctr" anchorCtr="0">
            <a:noAutofit/>
          </a:bodyPr>
          <a:lstStyle/>
          <a:p>
            <a:pPr marL="0" lvl="0" indent="0" algn="l" rtl="0">
              <a:spcBef>
                <a:spcPts val="0"/>
              </a:spcBef>
              <a:spcAft>
                <a:spcPts val="0"/>
              </a:spcAft>
              <a:buNone/>
            </a:pPr>
            <a:r>
              <a:rPr lang="en" sz="2000" b="1"/>
              <a:t>Visuals</a:t>
            </a:r>
            <a:endParaRPr sz="2000" b="1"/>
          </a:p>
        </p:txBody>
      </p:sp>
      <p:pic>
        <p:nvPicPr>
          <p:cNvPr id="354" name="Google Shape;354;p54"/>
          <p:cNvPicPr preferRelativeResize="0"/>
          <p:nvPr/>
        </p:nvPicPr>
        <p:blipFill rotWithShape="1">
          <a:blip r:embed="rId3">
            <a:alphaModFix/>
          </a:blip>
          <a:srcRect l="12838" r="11729"/>
          <a:stretch/>
        </p:blipFill>
        <p:spPr>
          <a:xfrm>
            <a:off x="5607050" y="1611300"/>
            <a:ext cx="3406775" cy="3001775"/>
          </a:xfrm>
          <a:prstGeom prst="rect">
            <a:avLst/>
          </a:prstGeom>
          <a:noFill/>
          <a:ln>
            <a:noFill/>
          </a:ln>
        </p:spPr>
      </p:pic>
      <p:pic>
        <p:nvPicPr>
          <p:cNvPr id="355" name="Google Shape;355;p54"/>
          <p:cNvPicPr preferRelativeResize="0"/>
          <p:nvPr/>
        </p:nvPicPr>
        <p:blipFill>
          <a:blip r:embed="rId4">
            <a:alphaModFix/>
          </a:blip>
          <a:stretch>
            <a:fillRect/>
          </a:stretch>
        </p:blipFill>
        <p:spPr>
          <a:xfrm>
            <a:off x="66600" y="1611300"/>
            <a:ext cx="5541529" cy="30017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55"/>
          <p:cNvSpPr txBox="1">
            <a:spLocks noGrp="1"/>
          </p:cNvSpPr>
          <p:nvPr>
            <p:ph type="title"/>
          </p:nvPr>
        </p:nvSpPr>
        <p:spPr>
          <a:xfrm>
            <a:off x="407725" y="76200"/>
            <a:ext cx="7901700" cy="286500"/>
          </a:xfrm>
          <a:prstGeom prst="rect">
            <a:avLst/>
          </a:prstGeom>
          <a:noFill/>
        </p:spPr>
        <p:txBody>
          <a:bodyPr spcFirstLastPara="1" wrap="square" lIns="91425" tIns="91425" rIns="91425" bIns="91425" anchor="ctr" anchorCtr="0">
            <a:noAutofit/>
          </a:bodyPr>
          <a:lstStyle/>
          <a:p>
            <a:pPr marL="0" lvl="0" indent="0" algn="l" rtl="0">
              <a:spcBef>
                <a:spcPts val="0"/>
              </a:spcBef>
              <a:spcAft>
                <a:spcPts val="0"/>
              </a:spcAft>
              <a:buNone/>
            </a:pPr>
            <a:r>
              <a:rPr lang="en" sz="2700" b="1"/>
              <a:t>Request 10</a:t>
            </a:r>
            <a:endParaRPr sz="2700" b="1"/>
          </a:p>
        </p:txBody>
      </p:sp>
      <p:sp>
        <p:nvSpPr>
          <p:cNvPr id="361" name="Google Shape;361;p55"/>
          <p:cNvSpPr txBox="1"/>
          <p:nvPr/>
        </p:nvSpPr>
        <p:spPr>
          <a:xfrm>
            <a:off x="400800" y="490200"/>
            <a:ext cx="83424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500">
                <a:solidFill>
                  <a:srgbClr val="445D73"/>
                </a:solidFill>
              </a:rPr>
              <a:t>Get the Top 3 products in each division that have a high total_sold_quantity in the fiscal_year 2021? </a:t>
            </a:r>
            <a:endParaRPr sz="1500">
              <a:solidFill>
                <a:srgbClr val="445D73"/>
              </a:solidFill>
            </a:endParaRPr>
          </a:p>
        </p:txBody>
      </p:sp>
      <p:pic>
        <p:nvPicPr>
          <p:cNvPr id="362" name="Google Shape;362;p55"/>
          <p:cNvPicPr preferRelativeResize="0"/>
          <p:nvPr/>
        </p:nvPicPr>
        <p:blipFill>
          <a:blip r:embed="rId3">
            <a:alphaModFix/>
          </a:blip>
          <a:stretch>
            <a:fillRect/>
          </a:stretch>
        </p:blipFill>
        <p:spPr>
          <a:xfrm>
            <a:off x="805050" y="1483525"/>
            <a:ext cx="7317924" cy="3319375"/>
          </a:xfrm>
          <a:prstGeom prst="rect">
            <a:avLst/>
          </a:prstGeom>
          <a:noFill/>
          <a:ln>
            <a:noFill/>
          </a:ln>
        </p:spPr>
      </p:pic>
      <p:sp>
        <p:nvSpPr>
          <p:cNvPr id="363" name="Google Shape;363;p55"/>
          <p:cNvSpPr txBox="1">
            <a:spLocks noGrp="1"/>
          </p:cNvSpPr>
          <p:nvPr>
            <p:ph type="title"/>
          </p:nvPr>
        </p:nvSpPr>
        <p:spPr>
          <a:xfrm>
            <a:off x="541925" y="1058100"/>
            <a:ext cx="3535200" cy="286500"/>
          </a:xfrm>
          <a:prstGeom prst="rect">
            <a:avLst/>
          </a:prstGeom>
          <a:noFill/>
        </p:spPr>
        <p:txBody>
          <a:bodyPr spcFirstLastPara="1" wrap="square" lIns="91425" tIns="91425" rIns="91425" bIns="91425" anchor="ctr" anchorCtr="0">
            <a:noAutofit/>
          </a:bodyPr>
          <a:lstStyle/>
          <a:p>
            <a:pPr marL="0" lvl="0" indent="0" algn="l" rtl="0">
              <a:spcBef>
                <a:spcPts val="0"/>
              </a:spcBef>
              <a:spcAft>
                <a:spcPts val="0"/>
              </a:spcAft>
              <a:buNone/>
            </a:pPr>
            <a:r>
              <a:rPr lang="en" sz="2000" b="1"/>
              <a:t>Query and Results</a:t>
            </a:r>
            <a:endParaRPr sz="2000" b="1"/>
          </a:p>
        </p:txBody>
      </p:sp>
      <p:sp>
        <p:nvSpPr>
          <p:cNvPr id="364" name="Google Shape;364;p55"/>
          <p:cNvSpPr txBox="1"/>
          <p:nvPr/>
        </p:nvSpPr>
        <p:spPr>
          <a:xfrm>
            <a:off x="5309425" y="3325400"/>
            <a:ext cx="30000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Identifying the top 3 products in each division based on total sold quantity in 2021 helps prioritize production, marketing, and sales efforts for these high-performing products.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56"/>
          <p:cNvSpPr txBox="1">
            <a:spLocks noGrp="1"/>
          </p:cNvSpPr>
          <p:nvPr>
            <p:ph type="title"/>
          </p:nvPr>
        </p:nvSpPr>
        <p:spPr>
          <a:xfrm>
            <a:off x="1461425" y="122025"/>
            <a:ext cx="6065700" cy="67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Thanks for Attending!</a:t>
            </a:r>
            <a:endParaRPr/>
          </a:p>
        </p:txBody>
      </p:sp>
      <p:sp>
        <p:nvSpPr>
          <p:cNvPr id="370" name="Google Shape;370;p56"/>
          <p:cNvSpPr txBox="1"/>
          <p:nvPr/>
        </p:nvSpPr>
        <p:spPr>
          <a:xfrm>
            <a:off x="1461425" y="1140558"/>
            <a:ext cx="6566100" cy="2582728"/>
          </a:xfrm>
          <a:prstGeom prst="rect">
            <a:avLst/>
          </a:prstGeom>
          <a:noFill/>
          <a:ln>
            <a:noFill/>
          </a:ln>
        </p:spPr>
        <p:txBody>
          <a:bodyPr spcFirstLastPara="1" wrap="square" lIns="91425" tIns="91425" rIns="91425" bIns="91425" anchor="t" anchorCtr="0">
            <a:spAutoFit/>
          </a:bodyPr>
          <a:lstStyle/>
          <a:p>
            <a:pPr marL="0" lvl="0" indent="0" algn="l" rtl="0">
              <a:spcBef>
                <a:spcPts val="1700"/>
              </a:spcBef>
              <a:spcAft>
                <a:spcPts val="0"/>
              </a:spcAft>
              <a:buNone/>
            </a:pPr>
            <a:r>
              <a:rPr lang="en" sz="1700" dirty="0">
                <a:solidFill>
                  <a:schemeClr val="dk1"/>
                </a:solidFill>
                <a:latin typeface="Georgia"/>
                <a:ea typeface="Georgia"/>
                <a:cs typeface="Georgia"/>
                <a:sym typeface="Georgia"/>
              </a:rPr>
              <a:t>LinkedIn profile:- </a:t>
            </a:r>
            <a:r>
              <a:rPr lang="en" sz="1700" u="sng" dirty="0">
                <a:solidFill>
                  <a:schemeClr val="dk1"/>
                </a:solidFill>
                <a:latin typeface="Georgia"/>
                <a:ea typeface="Georgia"/>
                <a:cs typeface="Georgia"/>
                <a:sym typeface="Georgia"/>
                <a:hlinkClick r:id="rId3">
                  <a:extLst>
                    <a:ext uri="{A12FA001-AC4F-418D-AE19-62706E023703}">
                      <ahyp:hlinkClr xmlns:ahyp="http://schemas.microsoft.com/office/drawing/2018/hyperlinkcolor" val="tx"/>
                    </a:ext>
                  </a:extLst>
                </a:hlinkClick>
              </a:rPr>
              <a:t>Abhishek Ramesh Shettigar</a:t>
            </a:r>
            <a:endParaRPr sz="1700" dirty="0">
              <a:solidFill>
                <a:schemeClr val="dk1"/>
              </a:solidFill>
              <a:latin typeface="Georgia"/>
              <a:ea typeface="Georgia"/>
              <a:cs typeface="Georgia"/>
              <a:sym typeface="Georgia"/>
            </a:endParaRPr>
          </a:p>
          <a:p>
            <a:pPr marL="0" lvl="0" indent="0" algn="l" rtl="0">
              <a:spcBef>
                <a:spcPts val="1700"/>
              </a:spcBef>
              <a:spcAft>
                <a:spcPts val="0"/>
              </a:spcAft>
              <a:buNone/>
            </a:pPr>
            <a:r>
              <a:rPr lang="en" sz="1700" dirty="0">
                <a:solidFill>
                  <a:schemeClr val="dk1"/>
                </a:solidFill>
                <a:latin typeface="Georgia"/>
                <a:ea typeface="Georgia"/>
                <a:cs typeface="Georgia"/>
                <a:sym typeface="Georgia"/>
              </a:rPr>
              <a:t>Medium profile:-</a:t>
            </a:r>
            <a:r>
              <a:rPr lang="en" sz="1700" u="sng" dirty="0">
                <a:solidFill>
                  <a:schemeClr val="dk1"/>
                </a:solidFill>
                <a:latin typeface="Georgia"/>
                <a:ea typeface="Georgia"/>
                <a:cs typeface="Georgia"/>
                <a:sym typeface="Georgia"/>
                <a:hlinkClick r:id="rId4">
                  <a:extLst>
                    <a:ext uri="{A12FA001-AC4F-418D-AE19-62706E023703}">
                      <ahyp:hlinkClr xmlns:ahyp="http://schemas.microsoft.com/office/drawing/2018/hyperlinkcolor" val="tx"/>
                    </a:ext>
                  </a:extLst>
                </a:hlinkClick>
              </a:rPr>
              <a:t>Abhishek Ramesh Shettigar</a:t>
            </a:r>
            <a:endParaRPr sz="1700" dirty="0">
              <a:solidFill>
                <a:schemeClr val="dk1"/>
              </a:solidFill>
              <a:latin typeface="Georgia"/>
              <a:ea typeface="Georgia"/>
              <a:cs typeface="Georgia"/>
              <a:sym typeface="Georgia"/>
            </a:endParaRPr>
          </a:p>
          <a:p>
            <a:pPr marL="0" lvl="0" indent="0" algn="l" rtl="0">
              <a:spcBef>
                <a:spcPts val="1700"/>
              </a:spcBef>
              <a:spcAft>
                <a:spcPts val="0"/>
              </a:spcAft>
              <a:buNone/>
            </a:pPr>
            <a:r>
              <a:rPr lang="en" sz="1700" dirty="0">
                <a:solidFill>
                  <a:schemeClr val="dk1"/>
                </a:solidFill>
                <a:latin typeface="Georgia"/>
                <a:ea typeface="Georgia"/>
                <a:cs typeface="Georgia"/>
                <a:sym typeface="Georgia"/>
              </a:rPr>
              <a:t>Data Analyst Portfolio:- </a:t>
            </a:r>
            <a:r>
              <a:rPr lang="en" sz="1700" u="sng" dirty="0">
                <a:solidFill>
                  <a:schemeClr val="dk1"/>
                </a:solidFill>
                <a:latin typeface="Georgia"/>
                <a:ea typeface="Georgia"/>
                <a:cs typeface="Georgia"/>
                <a:sym typeface="Georgia"/>
                <a:hlinkClick r:id="rId5">
                  <a:extLst>
                    <a:ext uri="{A12FA001-AC4F-418D-AE19-62706E023703}">
                      <ahyp:hlinkClr xmlns:ahyp="http://schemas.microsoft.com/office/drawing/2018/hyperlinkcolor" val="tx"/>
                    </a:ext>
                  </a:extLst>
                </a:hlinkClick>
              </a:rPr>
              <a:t>Abhishek Ramesh Shettigar</a:t>
            </a:r>
            <a:endParaRPr sz="1700" dirty="0">
              <a:solidFill>
                <a:schemeClr val="dk1"/>
              </a:solidFill>
              <a:latin typeface="Georgia"/>
              <a:ea typeface="Georgia"/>
              <a:cs typeface="Georgia"/>
              <a:sym typeface="Georgia"/>
            </a:endParaRPr>
          </a:p>
          <a:p>
            <a:pPr marL="0" lvl="0" indent="0" algn="l" rtl="0">
              <a:spcBef>
                <a:spcPts val="1700"/>
              </a:spcBef>
              <a:spcAft>
                <a:spcPts val="0"/>
              </a:spcAft>
              <a:buNone/>
            </a:pPr>
            <a:r>
              <a:rPr lang="en" sz="1700" dirty="0">
                <a:solidFill>
                  <a:schemeClr val="dk1"/>
                </a:solidFill>
                <a:latin typeface="Georgia"/>
                <a:ea typeface="Georgia"/>
                <a:cs typeface="Georgia"/>
                <a:sym typeface="Georgia"/>
              </a:rPr>
              <a:t>Email:- </a:t>
            </a:r>
            <a:r>
              <a:rPr lang="en" sz="1700" u="sng" dirty="0">
                <a:solidFill>
                  <a:schemeClr val="dk1"/>
                </a:solidFill>
                <a:latin typeface="Georgia"/>
                <a:ea typeface="Georgia"/>
                <a:cs typeface="Georgia"/>
                <a:sym typeface="Georgia"/>
                <a:hlinkClick r:id="rId6">
                  <a:extLst>
                    <a:ext uri="{A12FA001-AC4F-418D-AE19-62706E023703}">
                      <ahyp:hlinkClr xmlns:ahyp="http://schemas.microsoft.com/office/drawing/2018/hyperlinkcolor" val="tx"/>
                    </a:ext>
                  </a:extLst>
                </a:hlinkClick>
              </a:rPr>
              <a:t>shettigaraabhishek@gmail.com</a:t>
            </a:r>
            <a:endParaRPr sz="1700" dirty="0">
              <a:solidFill>
                <a:schemeClr val="dk1"/>
              </a:solidFill>
              <a:latin typeface="Georgia"/>
              <a:ea typeface="Georgia"/>
              <a:cs typeface="Georgia"/>
              <a:sym typeface="Georgia"/>
            </a:endParaRPr>
          </a:p>
          <a:p>
            <a:pPr marL="0" lvl="0" indent="0" algn="l" rtl="0">
              <a:spcBef>
                <a:spcPts val="1700"/>
              </a:spcBef>
              <a:spcAft>
                <a:spcPts val="0"/>
              </a:spcAft>
              <a:buNone/>
            </a:pPr>
            <a:r>
              <a:rPr lang="en" sz="1700" dirty="0">
                <a:solidFill>
                  <a:schemeClr val="dk1"/>
                </a:solidFill>
                <a:latin typeface="Georgia"/>
                <a:ea typeface="Georgia"/>
                <a:cs typeface="Georgia"/>
                <a:sym typeface="Georgia"/>
              </a:rPr>
              <a:t>Github:- </a:t>
            </a:r>
            <a:r>
              <a:rPr lang="en" sz="1700" u="sng" dirty="0">
                <a:solidFill>
                  <a:schemeClr val="hlink"/>
                </a:solidFill>
                <a:latin typeface="Georgia"/>
                <a:ea typeface="Georgia"/>
                <a:cs typeface="Georgia"/>
                <a:sym typeface="Georgia"/>
                <a:hlinkClick r:id="rId7"/>
              </a:rPr>
              <a:t>AbhishekDataAnalyst</a:t>
            </a:r>
            <a:endParaRPr sz="1700" dirty="0">
              <a:solidFill>
                <a:schemeClr val="dk1"/>
              </a:solidFill>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9"/>
          <p:cNvSpPr txBox="1">
            <a:spLocks noGrp="1"/>
          </p:cNvSpPr>
          <p:nvPr>
            <p:ph type="title"/>
          </p:nvPr>
        </p:nvSpPr>
        <p:spPr>
          <a:xfrm>
            <a:off x="621100" y="445025"/>
            <a:ext cx="79017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Table of </a:t>
            </a:r>
            <a:r>
              <a:rPr lang="en" b="1"/>
              <a:t>contents</a:t>
            </a:r>
            <a:endParaRPr b="1"/>
          </a:p>
        </p:txBody>
      </p:sp>
      <p:sp>
        <p:nvSpPr>
          <p:cNvPr id="205" name="Google Shape;205;p39"/>
          <p:cNvSpPr txBox="1">
            <a:spLocks noGrp="1"/>
          </p:cNvSpPr>
          <p:nvPr>
            <p:ph type="subTitle" idx="3"/>
          </p:nvPr>
        </p:nvSpPr>
        <p:spPr>
          <a:xfrm>
            <a:off x="1306250" y="1685675"/>
            <a:ext cx="3279300" cy="42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Problem Statement</a:t>
            </a:r>
            <a:endParaRPr/>
          </a:p>
        </p:txBody>
      </p:sp>
      <p:sp>
        <p:nvSpPr>
          <p:cNvPr id="206" name="Google Shape;206;p39"/>
          <p:cNvSpPr txBox="1">
            <a:spLocks noGrp="1"/>
          </p:cNvSpPr>
          <p:nvPr>
            <p:ph type="subTitle" idx="1"/>
          </p:nvPr>
        </p:nvSpPr>
        <p:spPr>
          <a:xfrm>
            <a:off x="5459514" y="1719575"/>
            <a:ext cx="2531400" cy="35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Objective</a:t>
            </a:r>
            <a:endParaRPr/>
          </a:p>
        </p:txBody>
      </p:sp>
      <p:sp>
        <p:nvSpPr>
          <p:cNvPr id="207" name="Google Shape;207;p39"/>
          <p:cNvSpPr txBox="1">
            <a:spLocks noGrp="1"/>
          </p:cNvSpPr>
          <p:nvPr>
            <p:ph type="subTitle" idx="2"/>
          </p:nvPr>
        </p:nvSpPr>
        <p:spPr>
          <a:xfrm>
            <a:off x="5459500" y="2031750"/>
            <a:ext cx="2531400" cy="6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List of tasks to be completed</a:t>
            </a:r>
            <a:endParaRPr/>
          </a:p>
        </p:txBody>
      </p:sp>
      <p:sp>
        <p:nvSpPr>
          <p:cNvPr id="208" name="Google Shape;208;p39"/>
          <p:cNvSpPr txBox="1">
            <a:spLocks noGrp="1"/>
          </p:cNvSpPr>
          <p:nvPr>
            <p:ph type="subTitle" idx="4"/>
          </p:nvPr>
        </p:nvSpPr>
        <p:spPr>
          <a:xfrm>
            <a:off x="1279300" y="2031750"/>
            <a:ext cx="2531400" cy="6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Statement by the stakeholders</a:t>
            </a:r>
            <a:endParaRPr/>
          </a:p>
        </p:txBody>
      </p:sp>
      <p:sp>
        <p:nvSpPr>
          <p:cNvPr id="209" name="Google Shape;209;p39"/>
          <p:cNvSpPr txBox="1">
            <a:spLocks noGrp="1"/>
          </p:cNvSpPr>
          <p:nvPr>
            <p:ph type="subTitle" idx="5"/>
          </p:nvPr>
        </p:nvSpPr>
        <p:spPr>
          <a:xfrm>
            <a:off x="5459514" y="3041475"/>
            <a:ext cx="2531400" cy="35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Insights</a:t>
            </a:r>
            <a:endParaRPr/>
          </a:p>
        </p:txBody>
      </p:sp>
      <p:sp>
        <p:nvSpPr>
          <p:cNvPr id="210" name="Google Shape;210;p39"/>
          <p:cNvSpPr txBox="1">
            <a:spLocks noGrp="1"/>
          </p:cNvSpPr>
          <p:nvPr>
            <p:ph type="subTitle" idx="6"/>
          </p:nvPr>
        </p:nvSpPr>
        <p:spPr>
          <a:xfrm>
            <a:off x="5459500" y="3353650"/>
            <a:ext cx="2531400" cy="6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Key takeaways from the analysis</a:t>
            </a:r>
            <a:endParaRPr/>
          </a:p>
        </p:txBody>
      </p:sp>
      <p:sp>
        <p:nvSpPr>
          <p:cNvPr id="211" name="Google Shape;211;p39"/>
          <p:cNvSpPr txBox="1">
            <a:spLocks noGrp="1"/>
          </p:cNvSpPr>
          <p:nvPr>
            <p:ph type="subTitle" idx="7"/>
          </p:nvPr>
        </p:nvSpPr>
        <p:spPr>
          <a:xfrm>
            <a:off x="1279301" y="3041475"/>
            <a:ext cx="2531400" cy="35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Analysis</a:t>
            </a:r>
            <a:endParaRPr/>
          </a:p>
        </p:txBody>
      </p:sp>
      <p:sp>
        <p:nvSpPr>
          <p:cNvPr id="212" name="Google Shape;212;p39"/>
          <p:cNvSpPr txBox="1">
            <a:spLocks noGrp="1"/>
          </p:cNvSpPr>
          <p:nvPr>
            <p:ph type="subTitle" idx="8"/>
          </p:nvPr>
        </p:nvSpPr>
        <p:spPr>
          <a:xfrm>
            <a:off x="1279300" y="3353650"/>
            <a:ext cx="2531400" cy="6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Analysis of the dataset</a:t>
            </a:r>
            <a:endParaRPr/>
          </a:p>
        </p:txBody>
      </p:sp>
      <p:sp>
        <p:nvSpPr>
          <p:cNvPr id="213" name="Google Shape;213;p39"/>
          <p:cNvSpPr txBox="1">
            <a:spLocks noGrp="1"/>
          </p:cNvSpPr>
          <p:nvPr>
            <p:ph type="title" idx="9"/>
          </p:nvPr>
        </p:nvSpPr>
        <p:spPr>
          <a:xfrm>
            <a:off x="392500" y="1820650"/>
            <a:ext cx="1039200" cy="58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14" name="Google Shape;214;p39"/>
          <p:cNvSpPr txBox="1">
            <a:spLocks noGrp="1"/>
          </p:cNvSpPr>
          <p:nvPr>
            <p:ph type="title" idx="13"/>
          </p:nvPr>
        </p:nvSpPr>
        <p:spPr>
          <a:xfrm>
            <a:off x="4420300" y="1820650"/>
            <a:ext cx="1039200" cy="58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15" name="Google Shape;215;p39"/>
          <p:cNvSpPr txBox="1">
            <a:spLocks noGrp="1"/>
          </p:cNvSpPr>
          <p:nvPr>
            <p:ph type="title" idx="14"/>
          </p:nvPr>
        </p:nvSpPr>
        <p:spPr>
          <a:xfrm>
            <a:off x="392500" y="3131975"/>
            <a:ext cx="1039200" cy="58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16" name="Google Shape;216;p39"/>
          <p:cNvSpPr txBox="1">
            <a:spLocks noGrp="1"/>
          </p:cNvSpPr>
          <p:nvPr>
            <p:ph type="title" idx="15"/>
          </p:nvPr>
        </p:nvSpPr>
        <p:spPr>
          <a:xfrm>
            <a:off x="4420300" y="3131986"/>
            <a:ext cx="1039200" cy="58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pic>
        <p:nvPicPr>
          <p:cNvPr id="217" name="Google Shape;217;p39"/>
          <p:cNvPicPr preferRelativeResize="0"/>
          <p:nvPr/>
        </p:nvPicPr>
        <p:blipFill>
          <a:blip r:embed="rId3">
            <a:alphaModFix/>
          </a:blip>
          <a:stretch>
            <a:fillRect/>
          </a:stretch>
        </p:blipFill>
        <p:spPr>
          <a:xfrm>
            <a:off x="8104797" y="2305572"/>
            <a:ext cx="1039200" cy="271477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40"/>
          <p:cNvSpPr txBox="1">
            <a:spLocks noGrp="1"/>
          </p:cNvSpPr>
          <p:nvPr>
            <p:ph type="title"/>
          </p:nvPr>
        </p:nvSpPr>
        <p:spPr>
          <a:xfrm>
            <a:off x="1774900" y="1441250"/>
            <a:ext cx="5594100" cy="79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About </a:t>
            </a:r>
            <a:r>
              <a:rPr lang="en" b="1"/>
              <a:t>us</a:t>
            </a:r>
            <a:endParaRPr b="1"/>
          </a:p>
        </p:txBody>
      </p:sp>
      <p:sp>
        <p:nvSpPr>
          <p:cNvPr id="223" name="Google Shape;223;p40"/>
          <p:cNvSpPr txBox="1">
            <a:spLocks noGrp="1"/>
          </p:cNvSpPr>
          <p:nvPr>
            <p:ph type="subTitle" idx="1"/>
          </p:nvPr>
        </p:nvSpPr>
        <p:spPr>
          <a:xfrm>
            <a:off x="1191775" y="2233250"/>
            <a:ext cx="7182300" cy="1469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rgbClr val="131022"/>
                </a:solidFill>
                <a:highlight>
                  <a:srgbClr val="FFFFFF"/>
                </a:highlight>
                <a:latin typeface="Manrope"/>
                <a:ea typeface="Manrope"/>
                <a:cs typeface="Manrope"/>
                <a:sym typeface="Manrope"/>
              </a:rPr>
              <a:t>Atliq Hardwares (imaginary company) is one of the leading computer hardware producers in India and well expanded in other countries too.</a:t>
            </a:r>
            <a:endParaRPr sz="23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41"/>
          <p:cNvSpPr txBox="1">
            <a:spLocks noGrp="1"/>
          </p:cNvSpPr>
          <p:nvPr>
            <p:ph type="title"/>
          </p:nvPr>
        </p:nvSpPr>
        <p:spPr>
          <a:xfrm>
            <a:off x="621150" y="19550"/>
            <a:ext cx="7901700" cy="286500"/>
          </a:xfrm>
          <a:prstGeom prst="rect">
            <a:avLst/>
          </a:prstGeom>
          <a:noFill/>
        </p:spPr>
        <p:txBody>
          <a:bodyPr spcFirstLastPara="1" wrap="square" lIns="91425" tIns="91425" rIns="91425" bIns="91425" anchor="ctr" anchorCtr="0">
            <a:noAutofit/>
          </a:bodyPr>
          <a:lstStyle/>
          <a:p>
            <a:pPr marL="0" lvl="0" indent="0" algn="l" rtl="0">
              <a:spcBef>
                <a:spcPts val="0"/>
              </a:spcBef>
              <a:spcAft>
                <a:spcPts val="0"/>
              </a:spcAft>
              <a:buNone/>
            </a:pPr>
            <a:r>
              <a:rPr lang="en" sz="2700" b="1"/>
              <a:t>Objectives</a:t>
            </a:r>
            <a:endParaRPr sz="2700" b="1"/>
          </a:p>
        </p:txBody>
      </p:sp>
      <p:sp>
        <p:nvSpPr>
          <p:cNvPr id="229" name="Google Shape;229;p41"/>
          <p:cNvSpPr txBox="1"/>
          <p:nvPr/>
        </p:nvSpPr>
        <p:spPr>
          <a:xfrm>
            <a:off x="407725" y="507025"/>
            <a:ext cx="8342400" cy="410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b="1"/>
              <a:t>1. </a:t>
            </a:r>
            <a:r>
              <a:rPr lang="en" sz="1500">
                <a:solidFill>
                  <a:srgbClr val="445D73"/>
                </a:solidFill>
              </a:rPr>
              <a:t>Provide the list of markets in which customer "Atliq Exclusive" operates its business in the APAC region. </a:t>
            </a:r>
            <a:endParaRPr sz="1500">
              <a:solidFill>
                <a:srgbClr val="445D73"/>
              </a:solidFill>
            </a:endParaRPr>
          </a:p>
          <a:p>
            <a:pPr marL="0" lvl="0" indent="0" algn="l" rtl="0">
              <a:spcBef>
                <a:spcPts val="0"/>
              </a:spcBef>
              <a:spcAft>
                <a:spcPts val="0"/>
              </a:spcAft>
              <a:buNone/>
            </a:pPr>
            <a:r>
              <a:rPr lang="en" sz="1500" b="1"/>
              <a:t>2.</a:t>
            </a:r>
            <a:r>
              <a:rPr lang="en" sz="1500"/>
              <a:t> </a:t>
            </a:r>
            <a:r>
              <a:rPr lang="en" sz="1500">
                <a:solidFill>
                  <a:srgbClr val="445D73"/>
                </a:solidFill>
              </a:rPr>
              <a:t>What is the percentage of unique product increase in 2021 vs. 2020?  </a:t>
            </a:r>
            <a:endParaRPr sz="1500">
              <a:solidFill>
                <a:srgbClr val="445D73"/>
              </a:solidFill>
            </a:endParaRPr>
          </a:p>
          <a:p>
            <a:pPr marL="0" lvl="0" indent="0" algn="l" rtl="0">
              <a:spcBef>
                <a:spcPts val="0"/>
              </a:spcBef>
              <a:spcAft>
                <a:spcPts val="0"/>
              </a:spcAft>
              <a:buNone/>
            </a:pPr>
            <a:r>
              <a:rPr lang="en" sz="1500" b="1"/>
              <a:t>3.</a:t>
            </a:r>
            <a:r>
              <a:rPr lang="en" sz="1500"/>
              <a:t> </a:t>
            </a:r>
            <a:r>
              <a:rPr lang="en" sz="1500">
                <a:solidFill>
                  <a:srgbClr val="445D73"/>
                </a:solidFill>
              </a:rPr>
              <a:t>Provide a report with all the unique product counts for each segment and sort them in descending order of product counts. </a:t>
            </a:r>
            <a:endParaRPr sz="1500">
              <a:solidFill>
                <a:srgbClr val="445D73"/>
              </a:solidFill>
            </a:endParaRPr>
          </a:p>
          <a:p>
            <a:pPr marL="0" lvl="0" indent="0" algn="l" rtl="0">
              <a:spcBef>
                <a:spcPts val="0"/>
              </a:spcBef>
              <a:spcAft>
                <a:spcPts val="0"/>
              </a:spcAft>
              <a:buNone/>
            </a:pPr>
            <a:r>
              <a:rPr lang="en" sz="1500" b="1"/>
              <a:t>4.</a:t>
            </a:r>
            <a:r>
              <a:rPr lang="en" sz="1500"/>
              <a:t> </a:t>
            </a:r>
            <a:r>
              <a:rPr lang="en" sz="1500">
                <a:solidFill>
                  <a:srgbClr val="445D73"/>
                </a:solidFill>
              </a:rPr>
              <a:t>Follow-up: Which segment had the most increase in unique products in 2021 vs 2020?</a:t>
            </a:r>
            <a:r>
              <a:rPr lang="en" sz="1500"/>
              <a:t>  </a:t>
            </a:r>
            <a:endParaRPr sz="1500"/>
          </a:p>
          <a:p>
            <a:pPr marL="0" lvl="0" indent="0" algn="l" rtl="0">
              <a:spcBef>
                <a:spcPts val="0"/>
              </a:spcBef>
              <a:spcAft>
                <a:spcPts val="0"/>
              </a:spcAft>
              <a:buNone/>
            </a:pPr>
            <a:r>
              <a:rPr lang="en" sz="1500" b="1"/>
              <a:t>5.</a:t>
            </a:r>
            <a:r>
              <a:rPr lang="en" sz="1500"/>
              <a:t> </a:t>
            </a:r>
            <a:r>
              <a:rPr lang="en" sz="1500">
                <a:solidFill>
                  <a:srgbClr val="445D73"/>
                </a:solidFill>
              </a:rPr>
              <a:t>Get the products that have the highest and lowest manufacturing costs. </a:t>
            </a:r>
            <a:endParaRPr sz="1500">
              <a:solidFill>
                <a:srgbClr val="445D73"/>
              </a:solidFill>
            </a:endParaRPr>
          </a:p>
          <a:p>
            <a:pPr marL="0" lvl="0" indent="0" algn="l" rtl="0">
              <a:spcBef>
                <a:spcPts val="0"/>
              </a:spcBef>
              <a:spcAft>
                <a:spcPts val="0"/>
              </a:spcAft>
              <a:buNone/>
            </a:pPr>
            <a:r>
              <a:rPr lang="en" sz="1500" b="1"/>
              <a:t>6.</a:t>
            </a:r>
            <a:r>
              <a:rPr lang="en" sz="1500"/>
              <a:t> </a:t>
            </a:r>
            <a:r>
              <a:rPr lang="en" sz="1500">
                <a:solidFill>
                  <a:srgbClr val="445D73"/>
                </a:solidFill>
              </a:rPr>
              <a:t>Generate a report which contains the top 5 customers who received an average high pre_invoice_discount_pct for the fiscal year 2021 and in the Indian market. </a:t>
            </a:r>
            <a:endParaRPr sz="1500">
              <a:solidFill>
                <a:srgbClr val="445D73"/>
              </a:solidFill>
            </a:endParaRPr>
          </a:p>
          <a:p>
            <a:pPr marL="0" lvl="0" indent="0" algn="l" rtl="0">
              <a:spcBef>
                <a:spcPts val="0"/>
              </a:spcBef>
              <a:spcAft>
                <a:spcPts val="0"/>
              </a:spcAft>
              <a:buNone/>
            </a:pPr>
            <a:r>
              <a:rPr lang="en" sz="1500" b="1"/>
              <a:t>7.</a:t>
            </a:r>
            <a:r>
              <a:rPr lang="en" sz="1500"/>
              <a:t> </a:t>
            </a:r>
            <a:r>
              <a:rPr lang="en" sz="1500">
                <a:solidFill>
                  <a:srgbClr val="445D73"/>
                </a:solidFill>
              </a:rPr>
              <a:t>Get the complete report of the Gross sales amount for the customer “Atliq Exclusive” for each month. This analysis helps to get an idea of low and high-performing months and take strategic decisions. </a:t>
            </a:r>
            <a:endParaRPr sz="1500">
              <a:solidFill>
                <a:srgbClr val="445D73"/>
              </a:solidFill>
            </a:endParaRPr>
          </a:p>
          <a:p>
            <a:pPr marL="0" lvl="0" indent="0" algn="l" rtl="0">
              <a:spcBef>
                <a:spcPts val="0"/>
              </a:spcBef>
              <a:spcAft>
                <a:spcPts val="0"/>
              </a:spcAft>
              <a:buNone/>
            </a:pPr>
            <a:r>
              <a:rPr lang="en" sz="1500" b="1"/>
              <a:t>8. </a:t>
            </a:r>
            <a:r>
              <a:rPr lang="en" sz="1500">
                <a:solidFill>
                  <a:srgbClr val="445D73"/>
                </a:solidFill>
              </a:rPr>
              <a:t>In which quarter of 2020, got the maximum total_sold_quantity? </a:t>
            </a:r>
            <a:endParaRPr sz="1500">
              <a:solidFill>
                <a:srgbClr val="445D73"/>
              </a:solidFill>
            </a:endParaRPr>
          </a:p>
          <a:p>
            <a:pPr marL="0" lvl="0" indent="0" algn="l" rtl="0">
              <a:spcBef>
                <a:spcPts val="0"/>
              </a:spcBef>
              <a:spcAft>
                <a:spcPts val="0"/>
              </a:spcAft>
              <a:buNone/>
            </a:pPr>
            <a:r>
              <a:rPr lang="en" sz="1500" b="1"/>
              <a:t>9.</a:t>
            </a:r>
            <a:r>
              <a:rPr lang="en" sz="1500"/>
              <a:t> </a:t>
            </a:r>
            <a:r>
              <a:rPr lang="en" sz="1500">
                <a:solidFill>
                  <a:srgbClr val="445D73"/>
                </a:solidFill>
              </a:rPr>
              <a:t>Which channel helped to bring more gross sales in the fiscal year 2021 and the percentage of contribution? </a:t>
            </a:r>
            <a:endParaRPr sz="1500">
              <a:solidFill>
                <a:srgbClr val="445D73"/>
              </a:solidFill>
            </a:endParaRPr>
          </a:p>
          <a:p>
            <a:pPr marL="0" lvl="0" indent="0" algn="l" rtl="0">
              <a:spcBef>
                <a:spcPts val="0"/>
              </a:spcBef>
              <a:spcAft>
                <a:spcPts val="0"/>
              </a:spcAft>
              <a:buNone/>
            </a:pPr>
            <a:r>
              <a:rPr lang="en" sz="1500" b="1"/>
              <a:t>10.</a:t>
            </a:r>
            <a:r>
              <a:rPr lang="en" sz="1500"/>
              <a:t> </a:t>
            </a:r>
            <a:r>
              <a:rPr lang="en" sz="1500">
                <a:solidFill>
                  <a:srgbClr val="445D73"/>
                </a:solidFill>
              </a:rPr>
              <a:t>Get the Top 3 products in each division that have a high total_sold_quantity in the fiscal_year 2021? </a:t>
            </a:r>
            <a:endParaRPr sz="1500">
              <a:solidFill>
                <a:srgbClr val="445D7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42"/>
          <p:cNvSpPr txBox="1">
            <a:spLocks noGrp="1"/>
          </p:cNvSpPr>
          <p:nvPr>
            <p:ph type="title"/>
          </p:nvPr>
        </p:nvSpPr>
        <p:spPr>
          <a:xfrm>
            <a:off x="3337050" y="0"/>
            <a:ext cx="2469900" cy="61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Problem</a:t>
            </a:r>
            <a:endParaRPr/>
          </a:p>
        </p:txBody>
      </p:sp>
      <p:pic>
        <p:nvPicPr>
          <p:cNvPr id="235" name="Google Shape;235;p42"/>
          <p:cNvPicPr preferRelativeResize="0"/>
          <p:nvPr/>
        </p:nvPicPr>
        <p:blipFill rotWithShape="1">
          <a:blip r:embed="rId3">
            <a:alphaModFix/>
          </a:blip>
          <a:srcRect b="5935"/>
          <a:stretch/>
        </p:blipFill>
        <p:spPr>
          <a:xfrm>
            <a:off x="0" y="525725"/>
            <a:ext cx="9144000" cy="4617775"/>
          </a:xfrm>
          <a:prstGeom prst="rect">
            <a:avLst/>
          </a:prstGeom>
          <a:noFill/>
          <a:ln>
            <a:noFill/>
          </a:ln>
        </p:spPr>
      </p:pic>
      <p:sp>
        <p:nvSpPr>
          <p:cNvPr id="236" name="Google Shape;236;p42"/>
          <p:cNvSpPr txBox="1"/>
          <p:nvPr/>
        </p:nvSpPr>
        <p:spPr>
          <a:xfrm>
            <a:off x="454875" y="933050"/>
            <a:ext cx="3464100" cy="857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600">
                <a:latin typeface="Old Standard TT"/>
                <a:ea typeface="Old Standard TT"/>
                <a:cs typeface="Old Standard TT"/>
                <a:sym typeface="Old Standard TT"/>
              </a:rPr>
              <a:t>How to analyze the companies data? </a:t>
            </a:r>
            <a:endParaRPr sz="2600">
              <a:latin typeface="Old Standard TT"/>
              <a:ea typeface="Old Standard TT"/>
              <a:cs typeface="Old Standard TT"/>
              <a:sym typeface="Old Standard T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43"/>
          <p:cNvSpPr txBox="1">
            <a:spLocks noGrp="1"/>
          </p:cNvSpPr>
          <p:nvPr>
            <p:ph type="title"/>
          </p:nvPr>
        </p:nvSpPr>
        <p:spPr>
          <a:xfrm>
            <a:off x="3337050" y="0"/>
            <a:ext cx="2469900" cy="61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Solution</a:t>
            </a:r>
            <a:endParaRPr/>
          </a:p>
        </p:txBody>
      </p:sp>
      <p:pic>
        <p:nvPicPr>
          <p:cNvPr id="242" name="Google Shape;242;p43"/>
          <p:cNvPicPr preferRelativeResize="0"/>
          <p:nvPr/>
        </p:nvPicPr>
        <p:blipFill rotWithShape="1">
          <a:blip r:embed="rId3">
            <a:alphaModFix/>
          </a:blip>
          <a:srcRect b="5935"/>
          <a:stretch/>
        </p:blipFill>
        <p:spPr>
          <a:xfrm>
            <a:off x="0" y="525725"/>
            <a:ext cx="9144000" cy="4617775"/>
          </a:xfrm>
          <a:prstGeom prst="rect">
            <a:avLst/>
          </a:prstGeom>
          <a:noFill/>
          <a:ln>
            <a:noFill/>
          </a:ln>
        </p:spPr>
      </p:pic>
      <p:sp>
        <p:nvSpPr>
          <p:cNvPr id="243" name="Google Shape;243;p43"/>
          <p:cNvSpPr txBox="1"/>
          <p:nvPr/>
        </p:nvSpPr>
        <p:spPr>
          <a:xfrm>
            <a:off x="5108525" y="950550"/>
            <a:ext cx="3464100" cy="857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600">
                <a:latin typeface="Old Standard TT"/>
                <a:ea typeface="Old Standard TT"/>
                <a:cs typeface="Old Standard TT"/>
                <a:sym typeface="Old Standard TT"/>
              </a:rPr>
              <a:t>It’s simple! We could use SQL.</a:t>
            </a:r>
            <a:endParaRPr sz="2600">
              <a:latin typeface="Old Standard TT"/>
              <a:ea typeface="Old Standard TT"/>
              <a:cs typeface="Old Standard TT"/>
              <a:sym typeface="Old Standard T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4"/>
          <p:cNvSpPr txBox="1">
            <a:spLocks noGrp="1"/>
          </p:cNvSpPr>
          <p:nvPr>
            <p:ph type="title"/>
          </p:nvPr>
        </p:nvSpPr>
        <p:spPr>
          <a:xfrm>
            <a:off x="621100" y="445025"/>
            <a:ext cx="79017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Our</a:t>
            </a:r>
            <a:r>
              <a:rPr lang="en" b="1"/>
              <a:t> team</a:t>
            </a:r>
            <a:endParaRPr b="1"/>
          </a:p>
        </p:txBody>
      </p:sp>
      <p:sp>
        <p:nvSpPr>
          <p:cNvPr id="249" name="Google Shape;249;p44"/>
          <p:cNvSpPr txBox="1">
            <a:spLocks noGrp="1"/>
          </p:cNvSpPr>
          <p:nvPr>
            <p:ph type="subTitle" idx="1"/>
          </p:nvPr>
        </p:nvSpPr>
        <p:spPr>
          <a:xfrm>
            <a:off x="1420271" y="3366200"/>
            <a:ext cx="272280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Tony Sharma</a:t>
            </a:r>
            <a:endParaRPr/>
          </a:p>
        </p:txBody>
      </p:sp>
      <p:sp>
        <p:nvSpPr>
          <p:cNvPr id="250" name="Google Shape;250;p44"/>
          <p:cNvSpPr txBox="1">
            <a:spLocks noGrp="1"/>
          </p:cNvSpPr>
          <p:nvPr>
            <p:ph type="subTitle" idx="2"/>
          </p:nvPr>
        </p:nvSpPr>
        <p:spPr>
          <a:xfrm>
            <a:off x="1420250" y="3723200"/>
            <a:ext cx="2722800" cy="6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131022"/>
                </a:solidFill>
                <a:highlight>
                  <a:srgbClr val="FFFFFF"/>
                </a:highlight>
                <a:latin typeface="Manrope"/>
                <a:ea typeface="Manrope"/>
                <a:cs typeface="Manrope"/>
                <a:sym typeface="Manrope"/>
              </a:rPr>
              <a:t>Data Analytics Director</a:t>
            </a:r>
            <a:r>
              <a:rPr lang="en" sz="1800">
                <a:solidFill>
                  <a:srgbClr val="131022"/>
                </a:solidFill>
                <a:highlight>
                  <a:srgbClr val="FFFFFF"/>
                </a:highlight>
                <a:latin typeface="Manrope"/>
                <a:ea typeface="Manrope"/>
                <a:cs typeface="Manrope"/>
                <a:sym typeface="Manrope"/>
              </a:rPr>
              <a:t> </a:t>
            </a:r>
            <a:endParaRPr sz="2200"/>
          </a:p>
        </p:txBody>
      </p:sp>
      <p:sp>
        <p:nvSpPr>
          <p:cNvPr id="251" name="Google Shape;251;p44"/>
          <p:cNvSpPr txBox="1">
            <a:spLocks noGrp="1"/>
          </p:cNvSpPr>
          <p:nvPr>
            <p:ph type="subTitle" idx="3"/>
          </p:nvPr>
        </p:nvSpPr>
        <p:spPr>
          <a:xfrm>
            <a:off x="4861225" y="3366200"/>
            <a:ext cx="326190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Abhishek Shettigar</a:t>
            </a:r>
            <a:endParaRPr/>
          </a:p>
        </p:txBody>
      </p:sp>
      <p:sp>
        <p:nvSpPr>
          <p:cNvPr id="252" name="Google Shape;252;p44"/>
          <p:cNvSpPr txBox="1">
            <a:spLocks noGrp="1"/>
          </p:cNvSpPr>
          <p:nvPr>
            <p:ph type="subTitle" idx="4"/>
          </p:nvPr>
        </p:nvSpPr>
        <p:spPr>
          <a:xfrm>
            <a:off x="5000925" y="3723200"/>
            <a:ext cx="2722800" cy="6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Data Analyst</a:t>
            </a:r>
            <a:endParaRPr/>
          </a:p>
        </p:txBody>
      </p:sp>
      <p:pic>
        <p:nvPicPr>
          <p:cNvPr id="253" name="Google Shape;253;p44"/>
          <p:cNvPicPr preferRelativeResize="0"/>
          <p:nvPr/>
        </p:nvPicPr>
        <p:blipFill rotWithShape="1">
          <a:blip r:embed="rId3">
            <a:alphaModFix/>
          </a:blip>
          <a:srcRect t="11114" b="11106"/>
          <a:stretch/>
        </p:blipFill>
        <p:spPr>
          <a:xfrm>
            <a:off x="5316525" y="1152500"/>
            <a:ext cx="2091600" cy="2091600"/>
          </a:xfrm>
          <a:prstGeom prst="rect">
            <a:avLst/>
          </a:prstGeom>
          <a:noFill/>
          <a:ln>
            <a:noFill/>
          </a:ln>
        </p:spPr>
      </p:pic>
      <p:pic>
        <p:nvPicPr>
          <p:cNvPr id="254" name="Google Shape;254;p44"/>
          <p:cNvPicPr preferRelativeResize="0"/>
          <p:nvPr/>
        </p:nvPicPr>
        <p:blipFill rotWithShape="1">
          <a:blip r:embed="rId4">
            <a:alphaModFix/>
          </a:blip>
          <a:srcRect t="12530" b="12523"/>
          <a:stretch/>
        </p:blipFill>
        <p:spPr>
          <a:xfrm>
            <a:off x="1735850" y="1152500"/>
            <a:ext cx="2091600" cy="2091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45"/>
          <p:cNvSpPr txBox="1">
            <a:spLocks noGrp="1"/>
          </p:cNvSpPr>
          <p:nvPr>
            <p:ph type="title"/>
          </p:nvPr>
        </p:nvSpPr>
        <p:spPr>
          <a:xfrm>
            <a:off x="407725" y="76200"/>
            <a:ext cx="7901700" cy="286500"/>
          </a:xfrm>
          <a:prstGeom prst="rect">
            <a:avLst/>
          </a:prstGeom>
          <a:noFill/>
        </p:spPr>
        <p:txBody>
          <a:bodyPr spcFirstLastPara="1" wrap="square" lIns="91425" tIns="91425" rIns="91425" bIns="91425" anchor="ctr" anchorCtr="0">
            <a:noAutofit/>
          </a:bodyPr>
          <a:lstStyle/>
          <a:p>
            <a:pPr marL="0" lvl="0" indent="0" algn="l" rtl="0">
              <a:spcBef>
                <a:spcPts val="0"/>
              </a:spcBef>
              <a:spcAft>
                <a:spcPts val="0"/>
              </a:spcAft>
              <a:buNone/>
            </a:pPr>
            <a:r>
              <a:rPr lang="en" sz="2700" b="1"/>
              <a:t>Request 1</a:t>
            </a:r>
            <a:endParaRPr sz="2700" b="1"/>
          </a:p>
        </p:txBody>
      </p:sp>
      <p:sp>
        <p:nvSpPr>
          <p:cNvPr id="260" name="Google Shape;260;p45"/>
          <p:cNvSpPr txBox="1"/>
          <p:nvPr/>
        </p:nvSpPr>
        <p:spPr>
          <a:xfrm>
            <a:off x="400800" y="414000"/>
            <a:ext cx="83424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solidFill>
                  <a:srgbClr val="445D73"/>
                </a:solidFill>
              </a:rPr>
              <a:t>Provide the list of markets in which customer "Atliq Exclusive" operates its business in the APAC region. </a:t>
            </a:r>
            <a:endParaRPr sz="1500">
              <a:solidFill>
                <a:srgbClr val="445D73"/>
              </a:solidFill>
            </a:endParaRPr>
          </a:p>
        </p:txBody>
      </p:sp>
      <p:sp>
        <p:nvSpPr>
          <p:cNvPr id="261" name="Google Shape;261;p45"/>
          <p:cNvSpPr txBox="1">
            <a:spLocks noGrp="1"/>
          </p:cNvSpPr>
          <p:nvPr>
            <p:ph type="title"/>
          </p:nvPr>
        </p:nvSpPr>
        <p:spPr>
          <a:xfrm>
            <a:off x="557600" y="1060500"/>
            <a:ext cx="3535200" cy="286500"/>
          </a:xfrm>
          <a:prstGeom prst="rect">
            <a:avLst/>
          </a:prstGeom>
          <a:noFill/>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2000" b="1"/>
              <a:t>Query and Results</a:t>
            </a:r>
            <a:endParaRPr sz="2000" b="1"/>
          </a:p>
        </p:txBody>
      </p:sp>
      <p:pic>
        <p:nvPicPr>
          <p:cNvPr id="262" name="Google Shape;262;p45"/>
          <p:cNvPicPr preferRelativeResize="0"/>
          <p:nvPr/>
        </p:nvPicPr>
        <p:blipFill>
          <a:blip r:embed="rId3">
            <a:alphaModFix/>
          </a:blip>
          <a:stretch>
            <a:fillRect/>
          </a:stretch>
        </p:blipFill>
        <p:spPr>
          <a:xfrm>
            <a:off x="404262" y="1493275"/>
            <a:ext cx="8335475" cy="2945500"/>
          </a:xfrm>
          <a:prstGeom prst="rect">
            <a:avLst/>
          </a:prstGeom>
          <a:noFill/>
          <a:ln>
            <a:noFill/>
          </a:ln>
        </p:spPr>
      </p:pic>
      <p:sp>
        <p:nvSpPr>
          <p:cNvPr id="263" name="Google Shape;263;p45"/>
          <p:cNvSpPr txBox="1"/>
          <p:nvPr/>
        </p:nvSpPr>
        <p:spPr>
          <a:xfrm>
            <a:off x="266575" y="4438775"/>
            <a:ext cx="87432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Atliq Exclusive operates in several markets within the APAC region. Understanding their geographical reach provides insights into customer base and potential expansion opportunities.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6"/>
          <p:cNvSpPr txBox="1">
            <a:spLocks noGrp="1"/>
          </p:cNvSpPr>
          <p:nvPr>
            <p:ph type="title"/>
          </p:nvPr>
        </p:nvSpPr>
        <p:spPr>
          <a:xfrm>
            <a:off x="407725" y="76200"/>
            <a:ext cx="7901700" cy="286500"/>
          </a:xfrm>
          <a:prstGeom prst="rect">
            <a:avLst/>
          </a:prstGeom>
          <a:noFill/>
        </p:spPr>
        <p:txBody>
          <a:bodyPr spcFirstLastPara="1" wrap="square" lIns="91425" tIns="91425" rIns="91425" bIns="91425" anchor="ctr" anchorCtr="0">
            <a:noAutofit/>
          </a:bodyPr>
          <a:lstStyle/>
          <a:p>
            <a:pPr marL="0" lvl="0" indent="0" algn="l" rtl="0">
              <a:spcBef>
                <a:spcPts val="0"/>
              </a:spcBef>
              <a:spcAft>
                <a:spcPts val="0"/>
              </a:spcAft>
              <a:buNone/>
            </a:pPr>
            <a:r>
              <a:rPr lang="en" sz="2700" b="1"/>
              <a:t>Request 2</a:t>
            </a:r>
            <a:endParaRPr sz="2700" b="1"/>
          </a:p>
        </p:txBody>
      </p:sp>
      <p:sp>
        <p:nvSpPr>
          <p:cNvPr id="269" name="Google Shape;269;p46"/>
          <p:cNvSpPr txBox="1"/>
          <p:nvPr/>
        </p:nvSpPr>
        <p:spPr>
          <a:xfrm>
            <a:off x="400800" y="414000"/>
            <a:ext cx="83424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500">
                <a:solidFill>
                  <a:srgbClr val="445D73"/>
                </a:solidFill>
              </a:rPr>
              <a:t>What is the percentage of unique product increase in 2021 vs. 2020? </a:t>
            </a:r>
            <a:endParaRPr sz="1500">
              <a:solidFill>
                <a:srgbClr val="445D73"/>
              </a:solidFill>
            </a:endParaRPr>
          </a:p>
        </p:txBody>
      </p:sp>
      <p:pic>
        <p:nvPicPr>
          <p:cNvPr id="270" name="Google Shape;270;p46"/>
          <p:cNvPicPr preferRelativeResize="0"/>
          <p:nvPr/>
        </p:nvPicPr>
        <p:blipFill>
          <a:blip r:embed="rId3">
            <a:alphaModFix/>
          </a:blip>
          <a:stretch>
            <a:fillRect/>
          </a:stretch>
        </p:blipFill>
        <p:spPr>
          <a:xfrm>
            <a:off x="409925" y="1194600"/>
            <a:ext cx="8257075" cy="3183050"/>
          </a:xfrm>
          <a:prstGeom prst="rect">
            <a:avLst/>
          </a:prstGeom>
          <a:noFill/>
          <a:ln>
            <a:noFill/>
          </a:ln>
        </p:spPr>
      </p:pic>
      <p:sp>
        <p:nvSpPr>
          <p:cNvPr id="271" name="Google Shape;271;p46"/>
          <p:cNvSpPr txBox="1">
            <a:spLocks noGrp="1"/>
          </p:cNvSpPr>
          <p:nvPr>
            <p:ph type="title"/>
          </p:nvPr>
        </p:nvSpPr>
        <p:spPr>
          <a:xfrm>
            <a:off x="557600" y="831900"/>
            <a:ext cx="3535200" cy="286500"/>
          </a:xfrm>
          <a:prstGeom prst="rect">
            <a:avLst/>
          </a:prstGeom>
          <a:noFill/>
        </p:spPr>
        <p:txBody>
          <a:bodyPr spcFirstLastPara="1" wrap="square" lIns="91425" tIns="91425" rIns="91425" bIns="91425" anchor="ctr" anchorCtr="0">
            <a:noAutofit/>
          </a:bodyPr>
          <a:lstStyle/>
          <a:p>
            <a:pPr marL="0" lvl="0" indent="0" algn="l" rtl="0">
              <a:spcBef>
                <a:spcPts val="0"/>
              </a:spcBef>
              <a:spcAft>
                <a:spcPts val="0"/>
              </a:spcAft>
              <a:buNone/>
            </a:pPr>
            <a:r>
              <a:rPr lang="en" sz="2000" b="1"/>
              <a:t>Query and Results</a:t>
            </a:r>
            <a:endParaRPr sz="2000" b="1"/>
          </a:p>
        </p:txBody>
      </p:sp>
      <p:sp>
        <p:nvSpPr>
          <p:cNvPr id="272" name="Google Shape;272;p46"/>
          <p:cNvSpPr txBox="1"/>
          <p:nvPr/>
        </p:nvSpPr>
        <p:spPr>
          <a:xfrm>
            <a:off x="238500" y="4453850"/>
            <a:ext cx="8667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Percentage increase in unique products between 2020 and 2021 reveals product diversification and growth strategies.</a:t>
            </a:r>
            <a:endParaRPr/>
          </a:p>
        </p:txBody>
      </p:sp>
    </p:spTree>
  </p:cSld>
  <p:clrMapOvr>
    <a:masterClrMapping/>
  </p:clrMapOvr>
</p:sld>
</file>

<file path=ppt/theme/theme1.xml><?xml version="1.0" encoding="utf-8"?>
<a:theme xmlns:a="http://schemas.openxmlformats.org/drawingml/2006/main" name="Fast Moving Consumer Goods Company Profile by Slidesgo">
  <a:themeElements>
    <a:clrScheme name="Simple Light">
      <a:dk1>
        <a:srgbClr val="000000"/>
      </a:dk1>
      <a:lt1>
        <a:srgbClr val="FFFFFF"/>
      </a:lt1>
      <a:dk2>
        <a:srgbClr val="A3B0BD"/>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834</Words>
  <Application>Microsoft Office PowerPoint</Application>
  <PresentationFormat>On-screen Show (16:9)</PresentationFormat>
  <Paragraphs>89</Paragraphs>
  <Slides>19</Slides>
  <Notes>19</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19</vt:i4>
      </vt:variant>
    </vt:vector>
  </HeadingPairs>
  <TitlesOfParts>
    <vt:vector size="30" baseType="lpstr">
      <vt:lpstr>Arial</vt:lpstr>
      <vt:lpstr>Manrope</vt:lpstr>
      <vt:lpstr>Raleway</vt:lpstr>
      <vt:lpstr>Crimson Text</vt:lpstr>
      <vt:lpstr>Georgia</vt:lpstr>
      <vt:lpstr>Raleway Medium</vt:lpstr>
      <vt:lpstr>PT Sans</vt:lpstr>
      <vt:lpstr>Raleway SemiBold</vt:lpstr>
      <vt:lpstr>Old Standard TT</vt:lpstr>
      <vt:lpstr>Fast Moving Consumer Goods Company Profile by Slidesgo</vt:lpstr>
      <vt:lpstr>Paperback</vt:lpstr>
      <vt:lpstr>Consumer Goods Ad_Hoc Insights   Atliq Hardware</vt:lpstr>
      <vt:lpstr>Table of contents</vt:lpstr>
      <vt:lpstr>About us</vt:lpstr>
      <vt:lpstr>Objectives</vt:lpstr>
      <vt:lpstr>Problem</vt:lpstr>
      <vt:lpstr>Solution</vt:lpstr>
      <vt:lpstr>Our team</vt:lpstr>
      <vt:lpstr>Request 1</vt:lpstr>
      <vt:lpstr>Request 2</vt:lpstr>
      <vt:lpstr>Request 3</vt:lpstr>
      <vt:lpstr>Request 4</vt:lpstr>
      <vt:lpstr>Request 4</vt:lpstr>
      <vt:lpstr>Request 5</vt:lpstr>
      <vt:lpstr>Request 6</vt:lpstr>
      <vt:lpstr>Request 7</vt:lpstr>
      <vt:lpstr>Request 8</vt:lpstr>
      <vt:lpstr>Request 9</vt:lpstr>
      <vt:lpstr>Request 10</vt:lpstr>
      <vt:lpstr>Thanks for Attending!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Consumer Goods Ad_Hoc Insights   Atliq Hardware</dc:title>
  <cp:lastModifiedBy>Abhishek Shettigar</cp:lastModifiedBy>
  <cp:revision>1</cp:revision>
  <dcterms:modified xsi:type="dcterms:W3CDTF">2023-12-15T16:05:11Z</dcterms:modified>
</cp:coreProperties>
</file>