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aleway SemiBold"/>
      <p:regular r:id="rId32"/>
      <p:bold r:id="rId33"/>
      <p:italic r:id="rId34"/>
      <p:boldItalic r:id="rId35"/>
    </p:embeddedFont>
    <p:embeddedFont>
      <p:font typeface="Manrope"/>
      <p:regular r:id="rId36"/>
      <p:bold r:id="rId37"/>
    </p:embeddedFont>
    <p:embeddedFont>
      <p:font typeface="Raleway Medium"/>
      <p:regular r:id="rId38"/>
      <p:bold r:id="rId39"/>
      <p:italic r:id="rId40"/>
      <p:boldItalic r:id="rId41"/>
    </p:embeddedFont>
    <p:embeddedFont>
      <p:font typeface="Old Standard TT"/>
      <p:regular r:id="rId42"/>
      <p:bold r:id="rId43"/>
      <p:italic r:id="rId44"/>
    </p:embeddedFont>
    <p:embeddedFont>
      <p:font typeface="PT Sans"/>
      <p:regular r:id="rId45"/>
      <p:bold r:id="rId46"/>
      <p:italic r:id="rId47"/>
      <p:boldItalic r:id="rId48"/>
    </p:embeddedFont>
    <p:embeddedFont>
      <p:font typeface="Crimson Tex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62">
          <p15:clr>
            <a:srgbClr val="9AA0A6"/>
          </p15:clr>
        </p15:guide>
        <p15:guide id="2" orient="horz" pos="193">
          <p15:clr>
            <a:srgbClr val="9AA0A6"/>
          </p15:clr>
        </p15:guide>
        <p15:guide id="3" orient="horz" pos="30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2" orient="horz"/>
        <p:guide pos="193" orient="horz"/>
        <p:guide pos="304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42" Type="http://schemas.openxmlformats.org/officeDocument/2006/relationships/font" Target="fonts/OldStandardTT-regular.fntdata"/><Relationship Id="rId41" Type="http://schemas.openxmlformats.org/officeDocument/2006/relationships/font" Target="fonts/RalewayMedium-boldItalic.fntdata"/><Relationship Id="rId44" Type="http://schemas.openxmlformats.org/officeDocument/2006/relationships/font" Target="fonts/OldStandardTT-italic.fntdata"/><Relationship Id="rId43" Type="http://schemas.openxmlformats.org/officeDocument/2006/relationships/font" Target="fonts/OldStandardTT-bold.fntdata"/><Relationship Id="rId46" Type="http://schemas.openxmlformats.org/officeDocument/2006/relationships/font" Target="fonts/PTSans-bold.fntdata"/><Relationship Id="rId45" Type="http://schemas.openxmlformats.org/officeDocument/2006/relationships/font" Target="fonts/PTSa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TSans-boldItalic.fntdata"/><Relationship Id="rId47" Type="http://schemas.openxmlformats.org/officeDocument/2006/relationships/font" Target="fonts/PTSans-italic.fntdata"/><Relationship Id="rId49" Type="http://schemas.openxmlformats.org/officeDocument/2006/relationships/font" Target="fonts/CrimsonTex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RalewaySemiBold-bold.fntdata"/><Relationship Id="rId32" Type="http://schemas.openxmlformats.org/officeDocument/2006/relationships/font" Target="fonts/RalewaySemiBold-regular.fntdata"/><Relationship Id="rId35" Type="http://schemas.openxmlformats.org/officeDocument/2006/relationships/font" Target="fonts/RalewaySemiBold-boldItalic.fntdata"/><Relationship Id="rId34" Type="http://schemas.openxmlformats.org/officeDocument/2006/relationships/font" Target="fonts/RalewaySemiBold-italic.fntdata"/><Relationship Id="rId37" Type="http://schemas.openxmlformats.org/officeDocument/2006/relationships/font" Target="fonts/Manrope-bold.fntdata"/><Relationship Id="rId36" Type="http://schemas.openxmlformats.org/officeDocument/2006/relationships/font" Target="fonts/Manrope-regular.fntdata"/><Relationship Id="rId39" Type="http://schemas.openxmlformats.org/officeDocument/2006/relationships/font" Target="fonts/RalewayMedium-bold.fntdata"/><Relationship Id="rId38" Type="http://schemas.openxmlformats.org/officeDocument/2006/relationships/font" Target="fonts/Raleway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29" Type="http://schemas.openxmlformats.org/officeDocument/2006/relationships/font" Target="fonts/Raleway-bold.fntdata"/><Relationship Id="rId51" Type="http://schemas.openxmlformats.org/officeDocument/2006/relationships/font" Target="fonts/CrimsonText-italic.fntdata"/><Relationship Id="rId50" Type="http://schemas.openxmlformats.org/officeDocument/2006/relationships/font" Target="fonts/CrimsonText-bold.fntdata"/><Relationship Id="rId52" Type="http://schemas.openxmlformats.org/officeDocument/2006/relationships/font" Target="fonts/CrimsonTex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6e417ff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6e417ff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6e417ff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6e417ff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6e417ff7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6e417ff7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6e417ff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6e417ff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6e417ff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6e417ff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e417ff7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e417ff7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781ea85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781ea85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6e417ff7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6e417ff7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6e417ff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6e417ff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6e417ff7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6e417ff7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781ea8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781ea8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6e417ff7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a6e417ff7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aa592da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aa592da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a7ff0de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a7ff0de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6e417ff71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6e417ff7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6e417ff71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6e417ff7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d5f8169b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d5f8169b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6e417ff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6e417ff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6e417ff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6e417ff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68225" y="1369350"/>
            <a:ext cx="5621700" cy="24048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21100" y="1587988"/>
            <a:ext cx="4484100" cy="1580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Font typeface="Raleway SemiBold"/>
              <a:buNone/>
              <a:defRPr sz="4000"/>
            </a:lvl1pPr>
            <a:lvl2pPr lvl="1" algn="ctr">
              <a:spcBef>
                <a:spcPts val="0"/>
              </a:spcBef>
              <a:spcAft>
                <a:spcPts val="0"/>
              </a:spcAft>
              <a:buSzPts val="5200"/>
              <a:buFont typeface="Raleway SemiBold"/>
              <a:buNone/>
              <a:defRPr sz="5200">
                <a:latin typeface="Raleway SemiBold"/>
                <a:ea typeface="Raleway SemiBold"/>
                <a:cs typeface="Raleway SemiBold"/>
                <a:sym typeface="Raleway SemiBold"/>
              </a:defRPr>
            </a:lvl2pPr>
            <a:lvl3pPr lvl="2" algn="ctr">
              <a:spcBef>
                <a:spcPts val="0"/>
              </a:spcBef>
              <a:spcAft>
                <a:spcPts val="0"/>
              </a:spcAft>
              <a:buSzPts val="5200"/>
              <a:buFont typeface="Raleway SemiBold"/>
              <a:buNone/>
              <a:defRPr sz="5200">
                <a:latin typeface="Raleway SemiBold"/>
                <a:ea typeface="Raleway SemiBold"/>
                <a:cs typeface="Raleway SemiBold"/>
                <a:sym typeface="Raleway SemiBold"/>
              </a:defRPr>
            </a:lvl3pPr>
            <a:lvl4pPr lvl="3" algn="ctr">
              <a:spcBef>
                <a:spcPts val="0"/>
              </a:spcBef>
              <a:spcAft>
                <a:spcPts val="0"/>
              </a:spcAft>
              <a:buSzPts val="5200"/>
              <a:buFont typeface="Raleway SemiBold"/>
              <a:buNone/>
              <a:defRPr sz="5200">
                <a:latin typeface="Raleway SemiBold"/>
                <a:ea typeface="Raleway SemiBold"/>
                <a:cs typeface="Raleway SemiBold"/>
                <a:sym typeface="Raleway SemiBold"/>
              </a:defRPr>
            </a:lvl4pPr>
            <a:lvl5pPr lvl="4" algn="ctr">
              <a:spcBef>
                <a:spcPts val="0"/>
              </a:spcBef>
              <a:spcAft>
                <a:spcPts val="0"/>
              </a:spcAft>
              <a:buSzPts val="5200"/>
              <a:buFont typeface="Raleway SemiBold"/>
              <a:buNone/>
              <a:defRPr sz="5200">
                <a:latin typeface="Raleway SemiBold"/>
                <a:ea typeface="Raleway SemiBold"/>
                <a:cs typeface="Raleway SemiBold"/>
                <a:sym typeface="Raleway SemiBold"/>
              </a:defRPr>
            </a:lvl5pPr>
            <a:lvl6pPr lvl="5" algn="ctr">
              <a:spcBef>
                <a:spcPts val="0"/>
              </a:spcBef>
              <a:spcAft>
                <a:spcPts val="0"/>
              </a:spcAft>
              <a:buSzPts val="5200"/>
              <a:buFont typeface="Raleway SemiBold"/>
              <a:buNone/>
              <a:defRPr sz="5200">
                <a:latin typeface="Raleway SemiBold"/>
                <a:ea typeface="Raleway SemiBold"/>
                <a:cs typeface="Raleway SemiBold"/>
                <a:sym typeface="Raleway SemiBold"/>
              </a:defRPr>
            </a:lvl6pPr>
            <a:lvl7pPr lvl="6" algn="ctr">
              <a:spcBef>
                <a:spcPts val="0"/>
              </a:spcBef>
              <a:spcAft>
                <a:spcPts val="0"/>
              </a:spcAft>
              <a:buSzPts val="5200"/>
              <a:buFont typeface="Raleway SemiBold"/>
              <a:buNone/>
              <a:defRPr sz="5200">
                <a:latin typeface="Raleway SemiBold"/>
                <a:ea typeface="Raleway SemiBold"/>
                <a:cs typeface="Raleway SemiBold"/>
                <a:sym typeface="Raleway SemiBold"/>
              </a:defRPr>
            </a:lvl7pPr>
            <a:lvl8pPr lvl="7" algn="ctr">
              <a:spcBef>
                <a:spcPts val="0"/>
              </a:spcBef>
              <a:spcAft>
                <a:spcPts val="0"/>
              </a:spcAft>
              <a:buSzPts val="5200"/>
              <a:buFont typeface="Raleway SemiBold"/>
              <a:buNone/>
              <a:defRPr sz="5200">
                <a:latin typeface="Raleway SemiBold"/>
                <a:ea typeface="Raleway SemiBold"/>
                <a:cs typeface="Raleway SemiBold"/>
                <a:sym typeface="Raleway SemiBold"/>
              </a:defRPr>
            </a:lvl8pPr>
            <a:lvl9pPr lvl="8" algn="ctr">
              <a:spcBef>
                <a:spcPts val="0"/>
              </a:spcBef>
              <a:spcAft>
                <a:spcPts val="0"/>
              </a:spcAft>
              <a:buSzPts val="5200"/>
              <a:buFont typeface="Raleway SemiBold"/>
              <a:buNone/>
              <a:defRPr sz="5200">
                <a:latin typeface="Raleway SemiBold"/>
                <a:ea typeface="Raleway SemiBold"/>
                <a:cs typeface="Raleway SemiBold"/>
                <a:sym typeface="Raleway SemiBold"/>
              </a:defRPr>
            </a:lvl9pPr>
          </a:lstStyle>
          <a:p/>
        </p:txBody>
      </p:sp>
      <p:sp>
        <p:nvSpPr>
          <p:cNvPr id="11" name="Google Shape;11;p2"/>
          <p:cNvSpPr txBox="1"/>
          <p:nvPr>
            <p:ph idx="1" type="subTitle"/>
          </p:nvPr>
        </p:nvSpPr>
        <p:spPr>
          <a:xfrm>
            <a:off x="621100" y="3219213"/>
            <a:ext cx="4484100" cy="336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Font typeface="Raleway"/>
              <a:buNone/>
              <a:defRPr>
                <a:latin typeface="Raleway"/>
                <a:ea typeface="Raleway"/>
                <a:cs typeface="Raleway"/>
                <a:sym typeface="Raleway"/>
              </a:defRPr>
            </a:lvl1pPr>
            <a:lvl2pPr lvl="1" algn="ctr">
              <a:lnSpc>
                <a:spcPct val="100000"/>
              </a:lnSpc>
              <a:spcBef>
                <a:spcPts val="0"/>
              </a:spcBef>
              <a:spcAft>
                <a:spcPts val="0"/>
              </a:spcAft>
              <a:buSzPts val="2800"/>
              <a:buFont typeface="Raleway"/>
              <a:buNone/>
              <a:defRPr sz="2800">
                <a:latin typeface="Raleway"/>
                <a:ea typeface="Raleway"/>
                <a:cs typeface="Raleway"/>
                <a:sym typeface="Raleway"/>
              </a:defRPr>
            </a:lvl2pPr>
            <a:lvl3pPr lvl="2" algn="ctr">
              <a:lnSpc>
                <a:spcPct val="100000"/>
              </a:lnSpc>
              <a:spcBef>
                <a:spcPts val="0"/>
              </a:spcBef>
              <a:spcAft>
                <a:spcPts val="0"/>
              </a:spcAft>
              <a:buSzPts val="2800"/>
              <a:buFont typeface="Raleway"/>
              <a:buNone/>
              <a:defRPr sz="2800">
                <a:latin typeface="Raleway"/>
                <a:ea typeface="Raleway"/>
                <a:cs typeface="Raleway"/>
                <a:sym typeface="Raleway"/>
              </a:defRPr>
            </a:lvl3pPr>
            <a:lvl4pPr lvl="3" algn="ctr">
              <a:lnSpc>
                <a:spcPct val="100000"/>
              </a:lnSpc>
              <a:spcBef>
                <a:spcPts val="0"/>
              </a:spcBef>
              <a:spcAft>
                <a:spcPts val="0"/>
              </a:spcAft>
              <a:buSzPts val="2800"/>
              <a:buFont typeface="Raleway"/>
              <a:buNone/>
              <a:defRPr sz="2800">
                <a:latin typeface="Raleway"/>
                <a:ea typeface="Raleway"/>
                <a:cs typeface="Raleway"/>
                <a:sym typeface="Raleway"/>
              </a:defRPr>
            </a:lvl4pPr>
            <a:lvl5pPr lvl="4" algn="ctr">
              <a:lnSpc>
                <a:spcPct val="100000"/>
              </a:lnSpc>
              <a:spcBef>
                <a:spcPts val="0"/>
              </a:spcBef>
              <a:spcAft>
                <a:spcPts val="0"/>
              </a:spcAft>
              <a:buSzPts val="2800"/>
              <a:buFont typeface="Raleway"/>
              <a:buNone/>
              <a:defRPr sz="2800">
                <a:latin typeface="Raleway"/>
                <a:ea typeface="Raleway"/>
                <a:cs typeface="Raleway"/>
                <a:sym typeface="Raleway"/>
              </a:defRPr>
            </a:lvl5pPr>
            <a:lvl6pPr lvl="5" algn="ctr">
              <a:lnSpc>
                <a:spcPct val="100000"/>
              </a:lnSpc>
              <a:spcBef>
                <a:spcPts val="0"/>
              </a:spcBef>
              <a:spcAft>
                <a:spcPts val="0"/>
              </a:spcAft>
              <a:buSzPts val="2800"/>
              <a:buFont typeface="Raleway"/>
              <a:buNone/>
              <a:defRPr sz="2800">
                <a:latin typeface="Raleway"/>
                <a:ea typeface="Raleway"/>
                <a:cs typeface="Raleway"/>
                <a:sym typeface="Raleway"/>
              </a:defRPr>
            </a:lvl6pPr>
            <a:lvl7pPr lvl="6" algn="ctr">
              <a:lnSpc>
                <a:spcPct val="100000"/>
              </a:lnSpc>
              <a:spcBef>
                <a:spcPts val="0"/>
              </a:spcBef>
              <a:spcAft>
                <a:spcPts val="0"/>
              </a:spcAft>
              <a:buSzPts val="2800"/>
              <a:buFont typeface="Raleway"/>
              <a:buNone/>
              <a:defRPr sz="2800">
                <a:latin typeface="Raleway"/>
                <a:ea typeface="Raleway"/>
                <a:cs typeface="Raleway"/>
                <a:sym typeface="Raleway"/>
              </a:defRPr>
            </a:lvl7pPr>
            <a:lvl8pPr lvl="7" algn="ctr">
              <a:lnSpc>
                <a:spcPct val="100000"/>
              </a:lnSpc>
              <a:spcBef>
                <a:spcPts val="0"/>
              </a:spcBef>
              <a:spcAft>
                <a:spcPts val="0"/>
              </a:spcAft>
              <a:buSzPts val="2800"/>
              <a:buFont typeface="Raleway"/>
              <a:buNone/>
              <a:defRPr sz="2800">
                <a:latin typeface="Raleway"/>
                <a:ea typeface="Raleway"/>
                <a:cs typeface="Raleway"/>
                <a:sym typeface="Raleway"/>
              </a:defRPr>
            </a:lvl8pPr>
            <a:lvl9pPr lvl="8" algn="ctr">
              <a:lnSpc>
                <a:spcPct val="100000"/>
              </a:lnSpc>
              <a:spcBef>
                <a:spcPts val="0"/>
              </a:spcBef>
              <a:spcAft>
                <a:spcPts val="0"/>
              </a:spcAft>
              <a:buSzPts val="2800"/>
              <a:buFont typeface="Raleway"/>
              <a:buNone/>
              <a:defRPr sz="2800">
                <a:latin typeface="Raleway"/>
                <a:ea typeface="Raleway"/>
                <a:cs typeface="Raleway"/>
                <a:sym typeface="Raleway"/>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24175" y="1601563"/>
            <a:ext cx="6295800" cy="137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subTitle"/>
          </p:nvPr>
        </p:nvSpPr>
        <p:spPr>
          <a:xfrm>
            <a:off x="1424175" y="3113813"/>
            <a:ext cx="6295800" cy="42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 name="Shape 48"/>
        <p:cNvGrpSpPr/>
        <p:nvPr/>
      </p:nvGrpSpPr>
      <p:grpSpPr>
        <a:xfrm>
          <a:off x="0" y="0"/>
          <a:ext cx="0" cy="0"/>
          <a:chOff x="0" y="0"/>
          <a:chExt cx="0" cy="0"/>
        </a:xfrm>
      </p:grpSpPr>
      <p:sp>
        <p:nvSpPr>
          <p:cNvPr id="49" name="Google Shape;49;p13"/>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type="title"/>
          </p:nvPr>
        </p:nvSpPr>
        <p:spPr>
          <a:xfrm>
            <a:off x="621100" y="445025"/>
            <a:ext cx="7901700" cy="572700"/>
          </a:xfrm>
          <a:prstGeom prst="rect">
            <a:avLst/>
          </a:prstGeom>
          <a:noFill/>
        </p:spPr>
        <p:txBody>
          <a:bodyPr anchorCtr="0" anchor="ctr" bIns="91425" lIns="91425" spcFirstLastPara="1" rIns="91425" wrap="square" tIns="91425">
            <a:noAutofit/>
          </a:bodyPr>
          <a:lstStyle>
            <a:lvl1pPr lvl="0">
              <a:spcBef>
                <a:spcPts val="0"/>
              </a:spcBef>
              <a:spcAft>
                <a:spcPts val="0"/>
              </a:spcAft>
              <a:buSzPts val="3500"/>
              <a:buNone/>
              <a:defRPr>
                <a:latin typeface="Raleway"/>
                <a:ea typeface="Raleway"/>
                <a:cs typeface="Raleway"/>
                <a:sym typeface="Raleway"/>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1" name="Google Shape;51;p13"/>
          <p:cNvSpPr txBox="1"/>
          <p:nvPr>
            <p:ph idx="1" type="subTitle"/>
          </p:nvPr>
        </p:nvSpPr>
        <p:spPr>
          <a:xfrm>
            <a:off x="5230914" y="1719575"/>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2" name="Google Shape;52;p13"/>
          <p:cNvSpPr txBox="1"/>
          <p:nvPr>
            <p:ph idx="2" type="subTitle"/>
          </p:nvPr>
        </p:nvSpPr>
        <p:spPr>
          <a:xfrm>
            <a:off x="5230900" y="203175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3" name="Google Shape;53;p13"/>
          <p:cNvSpPr txBox="1"/>
          <p:nvPr>
            <p:ph idx="3" type="subTitle"/>
          </p:nvPr>
        </p:nvSpPr>
        <p:spPr>
          <a:xfrm>
            <a:off x="1660301" y="1719575"/>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4" name="Google Shape;54;p13"/>
          <p:cNvSpPr txBox="1"/>
          <p:nvPr>
            <p:ph idx="4" type="subTitle"/>
          </p:nvPr>
        </p:nvSpPr>
        <p:spPr>
          <a:xfrm>
            <a:off x="1660300" y="203175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5" name="Google Shape;55;p13"/>
          <p:cNvSpPr txBox="1"/>
          <p:nvPr>
            <p:ph idx="5" type="subTitle"/>
          </p:nvPr>
        </p:nvSpPr>
        <p:spPr>
          <a:xfrm>
            <a:off x="5230914" y="3041475"/>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6" name="Google Shape;56;p13"/>
          <p:cNvSpPr txBox="1"/>
          <p:nvPr>
            <p:ph idx="6" type="subTitle"/>
          </p:nvPr>
        </p:nvSpPr>
        <p:spPr>
          <a:xfrm>
            <a:off x="5230900" y="335365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7" name="Google Shape;57;p13"/>
          <p:cNvSpPr txBox="1"/>
          <p:nvPr>
            <p:ph idx="7" type="subTitle"/>
          </p:nvPr>
        </p:nvSpPr>
        <p:spPr>
          <a:xfrm>
            <a:off x="1660301" y="3041475"/>
            <a:ext cx="25314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8" name="Google Shape;58;p13"/>
          <p:cNvSpPr txBox="1"/>
          <p:nvPr>
            <p:ph idx="8" type="subTitle"/>
          </p:nvPr>
        </p:nvSpPr>
        <p:spPr>
          <a:xfrm>
            <a:off x="1660300" y="335365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9" name="Google Shape;59;p13"/>
          <p:cNvSpPr txBox="1"/>
          <p:nvPr>
            <p:ph hasCustomPrompt="1" idx="9" type="title"/>
          </p:nvPr>
        </p:nvSpPr>
        <p:spPr>
          <a:xfrm>
            <a:off x="621100" y="1820650"/>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latin typeface="Raleway"/>
                <a:ea typeface="Raleway"/>
                <a:cs typeface="Raleway"/>
                <a:sym typeface="Raleway"/>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0" name="Google Shape;60;p13"/>
          <p:cNvSpPr txBox="1"/>
          <p:nvPr>
            <p:ph hasCustomPrompt="1" idx="13" type="title"/>
          </p:nvPr>
        </p:nvSpPr>
        <p:spPr>
          <a:xfrm>
            <a:off x="4191700" y="1820650"/>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latin typeface="Raleway"/>
                <a:ea typeface="Raleway"/>
                <a:cs typeface="Raleway"/>
                <a:sym typeface="Raleway"/>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1" name="Google Shape;61;p13"/>
          <p:cNvSpPr txBox="1"/>
          <p:nvPr>
            <p:ph hasCustomPrompt="1" idx="14" type="title"/>
          </p:nvPr>
        </p:nvSpPr>
        <p:spPr>
          <a:xfrm>
            <a:off x="621100" y="3131975"/>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latin typeface="Raleway"/>
                <a:ea typeface="Raleway"/>
                <a:cs typeface="Raleway"/>
                <a:sym typeface="Raleway"/>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2" name="Google Shape;62;p13"/>
          <p:cNvSpPr txBox="1"/>
          <p:nvPr>
            <p:ph hasCustomPrompt="1" idx="15" type="title"/>
          </p:nvPr>
        </p:nvSpPr>
        <p:spPr>
          <a:xfrm>
            <a:off x="4191700" y="3131986"/>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latin typeface="Raleway"/>
                <a:ea typeface="Raleway"/>
                <a:cs typeface="Raleway"/>
                <a:sym typeface="Raleway"/>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63" name="Shape 63"/>
        <p:cNvGrpSpPr/>
        <p:nvPr/>
      </p:nvGrpSpPr>
      <p:grpSpPr>
        <a:xfrm>
          <a:off x="0" y="0"/>
          <a:ext cx="0" cy="0"/>
          <a:chOff x="0" y="0"/>
          <a:chExt cx="0" cy="0"/>
        </a:xfrm>
      </p:grpSpPr>
      <p:sp>
        <p:nvSpPr>
          <p:cNvPr id="64" name="Google Shape;64;p14"/>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4426750" y="1293550"/>
            <a:ext cx="4096200" cy="171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14"/>
          <p:cNvSpPr txBox="1"/>
          <p:nvPr>
            <p:ph idx="1" type="subTitle"/>
          </p:nvPr>
        </p:nvSpPr>
        <p:spPr>
          <a:xfrm>
            <a:off x="4426750" y="3009350"/>
            <a:ext cx="4096200" cy="84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7" name="Shape 67"/>
        <p:cNvGrpSpPr/>
        <p:nvPr/>
      </p:nvGrpSpPr>
      <p:grpSpPr>
        <a:xfrm>
          <a:off x="0" y="0"/>
          <a:ext cx="0" cy="0"/>
          <a:chOff x="0" y="0"/>
          <a:chExt cx="0" cy="0"/>
        </a:xfrm>
      </p:grpSpPr>
      <p:sp>
        <p:nvSpPr>
          <p:cNvPr id="68" name="Google Shape;68;p15"/>
          <p:cNvSpPr/>
          <p:nvPr/>
        </p:nvSpPr>
        <p:spPr>
          <a:xfrm>
            <a:off x="-168225" y="1117950"/>
            <a:ext cx="9392400" cy="29076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1468350" y="3078250"/>
            <a:ext cx="6207300" cy="497700"/>
          </a:xfrm>
          <a:prstGeom prst="rect">
            <a:avLst/>
          </a:prstGeom>
          <a:effectLst>
            <a:outerShdw rotWithShape="0" algn="bl">
              <a:srgbClr val="000000"/>
            </a:outerShdw>
          </a:effectLst>
        </p:spPr>
        <p:txBody>
          <a:bodyPr anchorCtr="0" anchor="ctr" bIns="91425" lIns="91425" spcFirstLastPara="1" rIns="91425" wrap="square" tIns="91425">
            <a:noAutofit/>
          </a:bodyPr>
          <a:lstStyle>
            <a:lvl1pPr lvl="0" rtl="0" algn="ctr">
              <a:spcBef>
                <a:spcPts val="0"/>
              </a:spcBef>
              <a:spcAft>
                <a:spcPts val="0"/>
              </a:spcAft>
              <a:buSzPts val="4800"/>
              <a:buNone/>
              <a:defRPr sz="2200"/>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70" name="Google Shape;70;p15"/>
          <p:cNvSpPr txBox="1"/>
          <p:nvPr>
            <p:ph idx="1" type="subTitle"/>
          </p:nvPr>
        </p:nvSpPr>
        <p:spPr>
          <a:xfrm>
            <a:off x="1468350" y="1567563"/>
            <a:ext cx="6207300" cy="146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5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71" name="Shape 71"/>
        <p:cNvGrpSpPr/>
        <p:nvPr/>
      </p:nvGrpSpPr>
      <p:grpSpPr>
        <a:xfrm>
          <a:off x="0" y="0"/>
          <a:ext cx="0" cy="0"/>
          <a:chOff x="0" y="0"/>
          <a:chExt cx="0" cy="0"/>
        </a:xfrm>
      </p:grpSpPr>
      <p:sp>
        <p:nvSpPr>
          <p:cNvPr id="72" name="Google Shape;72;p16"/>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type="title"/>
          </p:nvPr>
        </p:nvSpPr>
        <p:spPr>
          <a:xfrm>
            <a:off x="621100" y="445025"/>
            <a:ext cx="7901700" cy="572700"/>
          </a:xfrm>
          <a:prstGeom prst="rect">
            <a:avLst/>
          </a:prstGeom>
          <a:solidFill>
            <a:srgbClr val="FFFFFF">
              <a:alpha val="66370"/>
            </a:srgbClr>
          </a:solid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6"/>
          <p:cNvSpPr txBox="1"/>
          <p:nvPr>
            <p:ph idx="1" type="subTitle"/>
          </p:nvPr>
        </p:nvSpPr>
        <p:spPr>
          <a:xfrm>
            <a:off x="3395014" y="2278625"/>
            <a:ext cx="2354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5" name="Google Shape;75;p16"/>
          <p:cNvSpPr txBox="1"/>
          <p:nvPr>
            <p:ph idx="2" type="subTitle"/>
          </p:nvPr>
        </p:nvSpPr>
        <p:spPr>
          <a:xfrm>
            <a:off x="3394988" y="2591650"/>
            <a:ext cx="2354100" cy="90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6" name="Google Shape;76;p16"/>
          <p:cNvSpPr txBox="1"/>
          <p:nvPr>
            <p:ph idx="3" type="subTitle"/>
          </p:nvPr>
        </p:nvSpPr>
        <p:spPr>
          <a:xfrm>
            <a:off x="918476" y="2278625"/>
            <a:ext cx="2354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7" name="Google Shape;77;p16"/>
          <p:cNvSpPr txBox="1"/>
          <p:nvPr>
            <p:ph idx="4" type="subTitle"/>
          </p:nvPr>
        </p:nvSpPr>
        <p:spPr>
          <a:xfrm>
            <a:off x="918450" y="2591650"/>
            <a:ext cx="2354100" cy="90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8" name="Google Shape;78;p16"/>
          <p:cNvSpPr txBox="1"/>
          <p:nvPr>
            <p:ph idx="5" type="subTitle"/>
          </p:nvPr>
        </p:nvSpPr>
        <p:spPr>
          <a:xfrm>
            <a:off x="5871626" y="2278625"/>
            <a:ext cx="2354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9" name="Google Shape;79;p16"/>
          <p:cNvSpPr txBox="1"/>
          <p:nvPr>
            <p:ph idx="6" type="subTitle"/>
          </p:nvPr>
        </p:nvSpPr>
        <p:spPr>
          <a:xfrm>
            <a:off x="5871600" y="2591650"/>
            <a:ext cx="2354100" cy="90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80" name="Shape 80"/>
        <p:cNvGrpSpPr/>
        <p:nvPr/>
      </p:nvGrpSpPr>
      <p:grpSpPr>
        <a:xfrm>
          <a:off x="0" y="0"/>
          <a:ext cx="0" cy="0"/>
          <a:chOff x="0" y="0"/>
          <a:chExt cx="0" cy="0"/>
        </a:xfrm>
      </p:grpSpPr>
      <p:sp>
        <p:nvSpPr>
          <p:cNvPr id="81" name="Google Shape;81;p17"/>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621100" y="445025"/>
            <a:ext cx="7901700" cy="572700"/>
          </a:xfrm>
          <a:prstGeom prst="rect">
            <a:avLst/>
          </a:prstGeom>
          <a:solidFill>
            <a:srgbClr val="FFFFFF">
              <a:alpha val="66370"/>
            </a:srgbClr>
          </a:solidFill>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 name="Google Shape;83;p17"/>
          <p:cNvSpPr txBox="1"/>
          <p:nvPr>
            <p:ph idx="1" type="subTitle"/>
          </p:nvPr>
        </p:nvSpPr>
        <p:spPr>
          <a:xfrm>
            <a:off x="34529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4" name="Google Shape;84;p17"/>
          <p:cNvSpPr txBox="1"/>
          <p:nvPr>
            <p:ph idx="2" type="subTitle"/>
          </p:nvPr>
        </p:nvSpPr>
        <p:spPr>
          <a:xfrm>
            <a:off x="34528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5" name="Google Shape;85;p17"/>
          <p:cNvSpPr txBox="1"/>
          <p:nvPr>
            <p:ph idx="3" type="subTitle"/>
          </p:nvPr>
        </p:nvSpPr>
        <p:spPr>
          <a:xfrm>
            <a:off x="10342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6" name="Google Shape;86;p17"/>
          <p:cNvSpPr txBox="1"/>
          <p:nvPr>
            <p:ph idx="4" type="subTitle"/>
          </p:nvPr>
        </p:nvSpPr>
        <p:spPr>
          <a:xfrm>
            <a:off x="10342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7"/>
          <p:cNvSpPr txBox="1"/>
          <p:nvPr>
            <p:ph idx="5" type="subTitle"/>
          </p:nvPr>
        </p:nvSpPr>
        <p:spPr>
          <a:xfrm>
            <a:off x="5871625"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8" name="Google Shape;88;p17"/>
          <p:cNvSpPr txBox="1"/>
          <p:nvPr>
            <p:ph idx="6" type="subTitle"/>
          </p:nvPr>
        </p:nvSpPr>
        <p:spPr>
          <a:xfrm>
            <a:off x="58716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9" name="Google Shape;89;p17"/>
          <p:cNvSpPr txBox="1"/>
          <p:nvPr>
            <p:ph idx="7" type="subTitle"/>
          </p:nvPr>
        </p:nvSpPr>
        <p:spPr>
          <a:xfrm>
            <a:off x="345290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0" name="Google Shape;90;p17"/>
          <p:cNvSpPr txBox="1"/>
          <p:nvPr>
            <p:ph idx="8" type="subTitle"/>
          </p:nvPr>
        </p:nvSpPr>
        <p:spPr>
          <a:xfrm>
            <a:off x="34529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1" name="Google Shape;91;p17"/>
          <p:cNvSpPr txBox="1"/>
          <p:nvPr>
            <p:ph idx="9" type="subTitle"/>
          </p:nvPr>
        </p:nvSpPr>
        <p:spPr>
          <a:xfrm>
            <a:off x="10342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2" name="Google Shape;92;p17"/>
          <p:cNvSpPr txBox="1"/>
          <p:nvPr>
            <p:ph idx="13" type="subTitle"/>
          </p:nvPr>
        </p:nvSpPr>
        <p:spPr>
          <a:xfrm>
            <a:off x="10342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3" name="Google Shape;93;p17"/>
          <p:cNvSpPr txBox="1"/>
          <p:nvPr>
            <p:ph idx="14" type="subTitle"/>
          </p:nvPr>
        </p:nvSpPr>
        <p:spPr>
          <a:xfrm>
            <a:off x="5871625"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4" name="Google Shape;94;p17"/>
          <p:cNvSpPr txBox="1"/>
          <p:nvPr>
            <p:ph idx="15" type="subTitle"/>
          </p:nvPr>
        </p:nvSpPr>
        <p:spPr>
          <a:xfrm>
            <a:off x="5871600"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spTree>
      <p:nvGrpSpPr>
        <p:cNvPr id="95" name="Shape 95"/>
        <p:cNvGrpSpPr/>
        <p:nvPr/>
      </p:nvGrpSpPr>
      <p:grpSpPr>
        <a:xfrm>
          <a:off x="0" y="0"/>
          <a:ext cx="0" cy="0"/>
          <a:chOff x="0" y="0"/>
          <a:chExt cx="0" cy="0"/>
        </a:xfrm>
      </p:grpSpPr>
      <p:sp>
        <p:nvSpPr>
          <p:cNvPr id="96" name="Google Shape;96;p18"/>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621100" y="445025"/>
            <a:ext cx="7901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txBox="1"/>
          <p:nvPr>
            <p:ph idx="1" type="subTitle"/>
          </p:nvPr>
        </p:nvSpPr>
        <p:spPr>
          <a:xfrm>
            <a:off x="49155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9" name="Google Shape;99;p18"/>
          <p:cNvSpPr txBox="1"/>
          <p:nvPr>
            <p:ph idx="2" type="subTitle"/>
          </p:nvPr>
        </p:nvSpPr>
        <p:spPr>
          <a:xfrm>
            <a:off x="49155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0" name="Google Shape;100;p18"/>
          <p:cNvSpPr txBox="1"/>
          <p:nvPr>
            <p:ph idx="3" type="subTitle"/>
          </p:nvPr>
        </p:nvSpPr>
        <p:spPr>
          <a:xfrm>
            <a:off x="199005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1" name="Google Shape;101;p18"/>
          <p:cNvSpPr txBox="1"/>
          <p:nvPr>
            <p:ph idx="4" type="subTitle"/>
          </p:nvPr>
        </p:nvSpPr>
        <p:spPr>
          <a:xfrm>
            <a:off x="199002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2" name="Google Shape;102;p18"/>
          <p:cNvSpPr txBox="1"/>
          <p:nvPr>
            <p:ph idx="5" type="subTitle"/>
          </p:nvPr>
        </p:nvSpPr>
        <p:spPr>
          <a:xfrm>
            <a:off x="49155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3" name="Google Shape;103;p18"/>
          <p:cNvSpPr txBox="1"/>
          <p:nvPr>
            <p:ph idx="6" type="subTitle"/>
          </p:nvPr>
        </p:nvSpPr>
        <p:spPr>
          <a:xfrm>
            <a:off x="491557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4" name="Google Shape;104;p18"/>
          <p:cNvSpPr txBox="1"/>
          <p:nvPr>
            <p:ph idx="7" type="subTitle"/>
          </p:nvPr>
        </p:nvSpPr>
        <p:spPr>
          <a:xfrm>
            <a:off x="1990050" y="3619675"/>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5" name="Google Shape;105;p18"/>
          <p:cNvSpPr txBox="1"/>
          <p:nvPr>
            <p:ph idx="8" type="subTitle"/>
          </p:nvPr>
        </p:nvSpPr>
        <p:spPr>
          <a:xfrm>
            <a:off x="1990025" y="39327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06" name="Shape 106"/>
        <p:cNvGrpSpPr/>
        <p:nvPr/>
      </p:nvGrpSpPr>
      <p:grpSpPr>
        <a:xfrm>
          <a:off x="0" y="0"/>
          <a:ext cx="0" cy="0"/>
          <a:chOff x="0" y="0"/>
          <a:chExt cx="0" cy="0"/>
        </a:xfrm>
      </p:grpSpPr>
      <p:sp>
        <p:nvSpPr>
          <p:cNvPr id="107" name="Google Shape;107;p19"/>
          <p:cNvSpPr/>
          <p:nvPr/>
        </p:nvSpPr>
        <p:spPr>
          <a:xfrm>
            <a:off x="-168225" y="1117950"/>
            <a:ext cx="9392400" cy="29076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hasCustomPrompt="1" type="title"/>
          </p:nvPr>
        </p:nvSpPr>
        <p:spPr>
          <a:xfrm>
            <a:off x="621200" y="1476254"/>
            <a:ext cx="3785700" cy="59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09" name="Google Shape;109;p19"/>
          <p:cNvSpPr txBox="1"/>
          <p:nvPr>
            <p:ph idx="1" type="subTitle"/>
          </p:nvPr>
        </p:nvSpPr>
        <p:spPr>
          <a:xfrm>
            <a:off x="621100" y="2082104"/>
            <a:ext cx="3785700" cy="38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110" name="Google Shape;110;p19"/>
          <p:cNvSpPr txBox="1"/>
          <p:nvPr>
            <p:ph hasCustomPrompt="1" idx="2" type="title"/>
          </p:nvPr>
        </p:nvSpPr>
        <p:spPr>
          <a:xfrm>
            <a:off x="4737200" y="1476254"/>
            <a:ext cx="3785700" cy="59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11" name="Google Shape;111;p19"/>
          <p:cNvSpPr txBox="1"/>
          <p:nvPr>
            <p:ph idx="3" type="subTitle"/>
          </p:nvPr>
        </p:nvSpPr>
        <p:spPr>
          <a:xfrm>
            <a:off x="4737100" y="2082104"/>
            <a:ext cx="3785700" cy="38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112" name="Google Shape;112;p19"/>
          <p:cNvSpPr txBox="1"/>
          <p:nvPr>
            <p:ph hasCustomPrompt="1" idx="4" type="title"/>
          </p:nvPr>
        </p:nvSpPr>
        <p:spPr>
          <a:xfrm>
            <a:off x="2679200" y="2622354"/>
            <a:ext cx="3785700" cy="59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13" name="Google Shape;113;p19"/>
          <p:cNvSpPr txBox="1"/>
          <p:nvPr>
            <p:ph idx="5" type="subTitle"/>
          </p:nvPr>
        </p:nvSpPr>
        <p:spPr>
          <a:xfrm>
            <a:off x="2679100" y="3228204"/>
            <a:ext cx="3785700" cy="38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PT Sans"/>
              <a:buNone/>
              <a:defRPr>
                <a:solidFill>
                  <a:srgbClr val="000000"/>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2_1">
    <p:spTree>
      <p:nvGrpSpPr>
        <p:cNvPr id="114" name="Shape 114"/>
        <p:cNvGrpSpPr/>
        <p:nvPr/>
      </p:nvGrpSpPr>
      <p:grpSpPr>
        <a:xfrm>
          <a:off x="0" y="0"/>
          <a:ext cx="0" cy="0"/>
          <a:chOff x="0" y="0"/>
          <a:chExt cx="0" cy="0"/>
        </a:xfrm>
      </p:grpSpPr>
      <p:sp>
        <p:nvSpPr>
          <p:cNvPr id="115" name="Google Shape;115;p20"/>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type="title"/>
          </p:nvPr>
        </p:nvSpPr>
        <p:spPr>
          <a:xfrm>
            <a:off x="621100" y="445025"/>
            <a:ext cx="7901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20"/>
          <p:cNvSpPr txBox="1"/>
          <p:nvPr>
            <p:ph idx="1" type="subTitle"/>
          </p:nvPr>
        </p:nvSpPr>
        <p:spPr>
          <a:xfrm>
            <a:off x="5398390" y="1714900"/>
            <a:ext cx="23835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p:txBody>
      </p:sp>
      <p:sp>
        <p:nvSpPr>
          <p:cNvPr id="118" name="Google Shape;118;p20"/>
          <p:cNvSpPr txBox="1"/>
          <p:nvPr>
            <p:ph idx="2" type="subTitle"/>
          </p:nvPr>
        </p:nvSpPr>
        <p:spPr>
          <a:xfrm>
            <a:off x="5398363" y="2027925"/>
            <a:ext cx="2383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19" name="Google Shape;119;p20"/>
          <p:cNvSpPr txBox="1"/>
          <p:nvPr>
            <p:ph idx="3" type="subTitle"/>
          </p:nvPr>
        </p:nvSpPr>
        <p:spPr>
          <a:xfrm>
            <a:off x="1872615" y="1714900"/>
            <a:ext cx="23835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p:txBody>
      </p:sp>
      <p:sp>
        <p:nvSpPr>
          <p:cNvPr id="120" name="Google Shape;120;p20"/>
          <p:cNvSpPr txBox="1"/>
          <p:nvPr>
            <p:ph idx="4" type="subTitle"/>
          </p:nvPr>
        </p:nvSpPr>
        <p:spPr>
          <a:xfrm>
            <a:off x="1872588" y="2027925"/>
            <a:ext cx="2383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21" name="Google Shape;121;p20"/>
          <p:cNvSpPr txBox="1"/>
          <p:nvPr>
            <p:ph idx="5" type="subTitle"/>
          </p:nvPr>
        </p:nvSpPr>
        <p:spPr>
          <a:xfrm>
            <a:off x="5398390" y="3144700"/>
            <a:ext cx="23835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p:txBody>
      </p:sp>
      <p:sp>
        <p:nvSpPr>
          <p:cNvPr id="122" name="Google Shape;122;p20"/>
          <p:cNvSpPr txBox="1"/>
          <p:nvPr>
            <p:ph idx="6" type="subTitle"/>
          </p:nvPr>
        </p:nvSpPr>
        <p:spPr>
          <a:xfrm>
            <a:off x="5398417" y="3457725"/>
            <a:ext cx="2383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23" name="Google Shape;123;p20"/>
          <p:cNvSpPr txBox="1"/>
          <p:nvPr>
            <p:ph idx="7" type="subTitle"/>
          </p:nvPr>
        </p:nvSpPr>
        <p:spPr>
          <a:xfrm>
            <a:off x="1872615" y="3144700"/>
            <a:ext cx="23835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p:txBody>
      </p:sp>
      <p:sp>
        <p:nvSpPr>
          <p:cNvPr id="124" name="Google Shape;124;p20"/>
          <p:cNvSpPr txBox="1"/>
          <p:nvPr>
            <p:ph idx="8" type="subTitle"/>
          </p:nvPr>
        </p:nvSpPr>
        <p:spPr>
          <a:xfrm>
            <a:off x="1872588" y="3457725"/>
            <a:ext cx="2383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127300" y="1483775"/>
            <a:ext cx="9398700" cy="15555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3540460" y="1633150"/>
            <a:ext cx="4541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1932591" y="1652900"/>
            <a:ext cx="1607700" cy="10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3540437" y="2475475"/>
            <a:ext cx="4541400" cy="2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125" name="Shape 125"/>
        <p:cNvGrpSpPr/>
        <p:nvPr/>
      </p:nvGrpSpPr>
      <p:grpSpPr>
        <a:xfrm>
          <a:off x="0" y="0"/>
          <a:ext cx="0" cy="0"/>
          <a:chOff x="0" y="0"/>
          <a:chExt cx="0" cy="0"/>
        </a:xfrm>
      </p:grpSpPr>
      <p:sp>
        <p:nvSpPr>
          <p:cNvPr id="126" name="Google Shape;126;p21"/>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621100" y="445025"/>
            <a:ext cx="7901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1"/>
          <p:cNvSpPr txBox="1"/>
          <p:nvPr>
            <p:ph idx="1" type="subTitle"/>
          </p:nvPr>
        </p:nvSpPr>
        <p:spPr>
          <a:xfrm>
            <a:off x="1606500" y="4213750"/>
            <a:ext cx="5931000" cy="4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atin typeface="Raleway"/>
                <a:ea typeface="Raleway"/>
                <a:cs typeface="Raleway"/>
                <a:sym typeface="Raleway"/>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29" name="Shape 129"/>
        <p:cNvGrpSpPr/>
        <p:nvPr/>
      </p:nvGrpSpPr>
      <p:grpSpPr>
        <a:xfrm>
          <a:off x="0" y="0"/>
          <a:ext cx="0" cy="0"/>
          <a:chOff x="0" y="0"/>
          <a:chExt cx="0" cy="0"/>
        </a:xfrm>
      </p:grpSpPr>
      <p:sp>
        <p:nvSpPr>
          <p:cNvPr id="130" name="Google Shape;130;p22"/>
          <p:cNvSpPr/>
          <p:nvPr/>
        </p:nvSpPr>
        <p:spPr>
          <a:xfrm>
            <a:off x="688650" y="314250"/>
            <a:ext cx="41898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type="title"/>
          </p:nvPr>
        </p:nvSpPr>
        <p:spPr>
          <a:xfrm>
            <a:off x="1177200" y="686550"/>
            <a:ext cx="3212700" cy="675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2"/>
          <p:cNvSpPr txBox="1"/>
          <p:nvPr>
            <p:ph idx="1" type="subTitle"/>
          </p:nvPr>
        </p:nvSpPr>
        <p:spPr>
          <a:xfrm>
            <a:off x="1177200" y="1593625"/>
            <a:ext cx="3434700" cy="125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3" name="Google Shape;133;p22"/>
          <p:cNvSpPr txBox="1"/>
          <p:nvPr/>
        </p:nvSpPr>
        <p:spPr>
          <a:xfrm>
            <a:off x="1177200" y="3430875"/>
            <a:ext cx="35280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dk1"/>
                </a:solidFill>
                <a:latin typeface="Raleway"/>
                <a:ea typeface="Raleway"/>
                <a:cs typeface="Raleway"/>
                <a:sym typeface="Raleway"/>
              </a:rPr>
              <a:t>, and includes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and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dk1"/>
              </a:solidFill>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34" name="Shape 134"/>
        <p:cNvGrpSpPr/>
        <p:nvPr/>
      </p:nvGrpSpPr>
      <p:grpSpPr>
        <a:xfrm>
          <a:off x="0" y="0"/>
          <a:ext cx="0" cy="0"/>
          <a:chOff x="0" y="0"/>
          <a:chExt cx="0" cy="0"/>
        </a:xfrm>
      </p:grpSpPr>
      <p:sp>
        <p:nvSpPr>
          <p:cNvPr id="135" name="Google Shape;135;p23"/>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36" name="Shape 136"/>
        <p:cNvGrpSpPr/>
        <p:nvPr/>
      </p:nvGrpSpPr>
      <p:grpSpPr>
        <a:xfrm>
          <a:off x="0" y="0"/>
          <a:ext cx="0" cy="0"/>
          <a:chOff x="0" y="0"/>
          <a:chExt cx="0" cy="0"/>
        </a:xfrm>
      </p:grpSpPr>
      <p:sp>
        <p:nvSpPr>
          <p:cNvPr id="137" name="Google Shape;137;p24"/>
          <p:cNvSpPr/>
          <p:nvPr/>
        </p:nvSpPr>
        <p:spPr>
          <a:xfrm>
            <a:off x="-168225" y="1117950"/>
            <a:ext cx="9392400" cy="29076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38" name="Shape 138"/>
        <p:cNvGrpSpPr/>
        <p:nvPr/>
      </p:nvGrpSpPr>
      <p:grpSpPr>
        <a:xfrm>
          <a:off x="0" y="0"/>
          <a:ext cx="0" cy="0"/>
          <a:chOff x="0" y="0"/>
          <a:chExt cx="0" cy="0"/>
        </a:xfrm>
      </p:grpSpPr>
      <p:sp>
        <p:nvSpPr>
          <p:cNvPr id="139" name="Google Shape;139;p25"/>
          <p:cNvSpPr/>
          <p:nvPr/>
        </p:nvSpPr>
        <p:spPr>
          <a:xfrm>
            <a:off x="-168225" y="1369350"/>
            <a:ext cx="5621700" cy="24048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44" name="Shape 144"/>
        <p:cNvGrpSpPr/>
        <p:nvPr/>
      </p:nvGrpSpPr>
      <p:grpSpPr>
        <a:xfrm>
          <a:off x="0" y="0"/>
          <a:ext cx="0" cy="0"/>
          <a:chOff x="0" y="0"/>
          <a:chExt cx="0" cy="0"/>
        </a:xfrm>
      </p:grpSpPr>
      <p:sp>
        <p:nvSpPr>
          <p:cNvPr id="145" name="Google Shape;145;p27"/>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27"/>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47" name="Google Shape;147;p27"/>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48" name="Google Shape;148;p27"/>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9" name="Google Shape;14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0" name="Shape 150"/>
        <p:cNvGrpSpPr/>
        <p:nvPr/>
      </p:nvGrpSpPr>
      <p:grpSpPr>
        <a:xfrm>
          <a:off x="0" y="0"/>
          <a:ext cx="0" cy="0"/>
          <a:chOff x="0" y="0"/>
          <a:chExt cx="0" cy="0"/>
        </a:xfrm>
      </p:grpSpPr>
      <p:cxnSp>
        <p:nvCxnSpPr>
          <p:cNvPr id="151" name="Google Shape;151;p28"/>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52" name="Google Shape;152;p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53" name="Google Shape;15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8" name="Google Shape;15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3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2" name="Google Shape;162;p3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 name="Google Shape;20;p4"/>
          <p:cNvSpPr txBox="1"/>
          <p:nvPr>
            <p:ph idx="1" type="body"/>
          </p:nvPr>
        </p:nvSpPr>
        <p:spPr>
          <a:xfrm>
            <a:off x="621100" y="1152475"/>
            <a:ext cx="79017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9" name="Google Shape;169;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0" name="Google Shape;17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71" name="Shape 171"/>
        <p:cNvGrpSpPr/>
        <p:nvPr/>
      </p:nvGrpSpPr>
      <p:grpSpPr>
        <a:xfrm>
          <a:off x="0" y="0"/>
          <a:ext cx="0" cy="0"/>
          <a:chOff x="0" y="0"/>
          <a:chExt cx="0" cy="0"/>
        </a:xfrm>
      </p:grpSpPr>
      <p:sp>
        <p:nvSpPr>
          <p:cNvPr id="172" name="Google Shape;172;p3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173" name="Google Shape;17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sp>
        <p:nvSpPr>
          <p:cNvPr id="175" name="Google Shape;175;p34"/>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34"/>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77" name="Google Shape;177;p3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78" name="Google Shape;178;p3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9" name="Google Shape;179;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180" name="Google Shape;18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1" name="Shape 181"/>
        <p:cNvGrpSpPr/>
        <p:nvPr/>
      </p:nvGrpSpPr>
      <p:grpSpPr>
        <a:xfrm>
          <a:off x="0" y="0"/>
          <a:ext cx="0" cy="0"/>
          <a:chOff x="0" y="0"/>
          <a:chExt cx="0" cy="0"/>
        </a:xfrm>
      </p:grpSpPr>
      <p:sp>
        <p:nvSpPr>
          <p:cNvPr id="182" name="Google Shape;182;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83" name="Google Shape;18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4" name="Shape 184"/>
        <p:cNvGrpSpPr/>
        <p:nvPr/>
      </p:nvGrpSpPr>
      <p:grpSpPr>
        <a:xfrm>
          <a:off x="0" y="0"/>
          <a:ext cx="0" cy="0"/>
          <a:chOff x="0" y="0"/>
          <a:chExt cx="0" cy="0"/>
        </a:xfrm>
      </p:grpSpPr>
      <p:sp>
        <p:nvSpPr>
          <p:cNvPr id="185" name="Google Shape;185;p36"/>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86" name="Google Shape;186;p36"/>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7" name="Google Shape;18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 name="Shape 188"/>
        <p:cNvGrpSpPr/>
        <p:nvPr/>
      </p:nvGrpSpPr>
      <p:grpSpPr>
        <a:xfrm>
          <a:off x="0" y="0"/>
          <a:ext cx="0" cy="0"/>
          <a:chOff x="0" y="0"/>
          <a:chExt cx="0" cy="0"/>
        </a:xfrm>
      </p:grpSpPr>
      <p:sp>
        <p:nvSpPr>
          <p:cNvPr id="189" name="Google Shape;18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4" name="Google Shape;24;p5"/>
          <p:cNvSpPr txBox="1"/>
          <p:nvPr>
            <p:ph idx="1" type="subTitle"/>
          </p:nvPr>
        </p:nvSpPr>
        <p:spPr>
          <a:xfrm>
            <a:off x="1420271" y="3366200"/>
            <a:ext cx="272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5" name="Google Shape;25;p5"/>
          <p:cNvSpPr txBox="1"/>
          <p:nvPr>
            <p:ph idx="2" type="subTitle"/>
          </p:nvPr>
        </p:nvSpPr>
        <p:spPr>
          <a:xfrm>
            <a:off x="1420250" y="3723200"/>
            <a:ext cx="2722800" cy="65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 name="Google Shape;26;p5"/>
          <p:cNvSpPr txBox="1"/>
          <p:nvPr>
            <p:ph idx="3" type="subTitle"/>
          </p:nvPr>
        </p:nvSpPr>
        <p:spPr>
          <a:xfrm>
            <a:off x="5000946" y="3366200"/>
            <a:ext cx="272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7" name="Google Shape;27;p5"/>
          <p:cNvSpPr txBox="1"/>
          <p:nvPr>
            <p:ph idx="4" type="subTitle"/>
          </p:nvPr>
        </p:nvSpPr>
        <p:spPr>
          <a:xfrm>
            <a:off x="5000925" y="3723200"/>
            <a:ext cx="2722800" cy="65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p:nvPr/>
        </p:nvSpPr>
        <p:spPr>
          <a:xfrm>
            <a:off x="394350" y="314250"/>
            <a:ext cx="8355300" cy="45150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txBox="1"/>
          <p:nvPr>
            <p:ph idx="1" type="body"/>
          </p:nvPr>
        </p:nvSpPr>
        <p:spPr>
          <a:xfrm>
            <a:off x="2197650" y="1817700"/>
            <a:ext cx="4748700" cy="25620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accent5"/>
              </a:buClr>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4" name="Google Shape;34;p7"/>
          <p:cNvSpPr txBox="1"/>
          <p:nvPr>
            <p:ph type="title"/>
          </p:nvPr>
        </p:nvSpPr>
        <p:spPr>
          <a:xfrm>
            <a:off x="2197950" y="763800"/>
            <a:ext cx="4002300" cy="1053900"/>
          </a:xfrm>
          <a:prstGeom prst="rect">
            <a:avLst/>
          </a:prstGeom>
        </p:spPr>
        <p:txBody>
          <a:bodyPr anchorCtr="0" anchor="ctr" bIns="91425" lIns="91425" spcFirstLastPara="1" rIns="91425" wrap="square" tIns="91425">
            <a:noAutofit/>
          </a:bodyPr>
          <a:lstStyle>
            <a:lvl1pPr lvl="0" marR="3810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0" y="1620900"/>
            <a:ext cx="9144000" cy="19017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269450" y="1620900"/>
            <a:ext cx="66051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127300" y="1129250"/>
            <a:ext cx="9398700" cy="2885100"/>
          </a:xfrm>
          <a:prstGeom prst="rect">
            <a:avLst/>
          </a:prstGeom>
          <a:solidFill>
            <a:srgbClr val="FFFFFF">
              <a:alpha val="6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1774900" y="1441250"/>
            <a:ext cx="5594100" cy="79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1774900" y="2233250"/>
            <a:ext cx="5594100" cy="1469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2536575" y="3437900"/>
            <a:ext cx="3976800" cy="1063800"/>
          </a:xfrm>
          <a:prstGeom prst="rect">
            <a:avLst/>
          </a:prstGeom>
          <a:solidFill>
            <a:srgbClr val="FFFFFF">
              <a:alpha val="66370"/>
            </a:srgbClr>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500"/>
              <a:buNone/>
              <a:defRPr sz="35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3.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445025"/>
            <a:ext cx="79017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1pPr>
            <a:lvl2pPr lvl="1">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ctr"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1pPr>
            <a:lvl2pPr indent="-330200" lvl="1" marL="9144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2pPr>
            <a:lvl3pPr indent="-330200" lvl="2" marL="13716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3pPr>
            <a:lvl4pPr indent="-330200" lvl="3" marL="18288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4pPr>
            <a:lvl5pPr indent="-330200" lvl="4" marL="22860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5pPr>
            <a:lvl6pPr indent="-330200" lvl="5" marL="2743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6pPr>
            <a:lvl7pPr indent="-330200" lvl="6" marL="32004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7pPr>
            <a:lvl8pPr indent="-330200" lvl="7" marL="36576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8pPr>
            <a:lvl9pPr indent="-330200" lvl="8" marL="41148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142" name="Google Shape;142;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143" name="Google Shape;1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png"/><Relationship Id="rId6" Type="http://schemas.openxmlformats.org/officeDocument/2006/relationships/image" Target="../media/image3.jp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www.linkedin.com/in/abhishekrshettigar" TargetMode="External"/><Relationship Id="rId4" Type="http://schemas.openxmlformats.org/officeDocument/2006/relationships/hyperlink" Target="https://medium.com/@shettigaraabhishek" TargetMode="External"/><Relationship Id="rId5" Type="http://schemas.openxmlformats.org/officeDocument/2006/relationships/hyperlink" Target="https://www.datascienceportfol.io/abhishekrs" TargetMode="External"/><Relationship Id="rId6" Type="http://schemas.openxmlformats.org/officeDocument/2006/relationships/hyperlink" Target="mailto:shetiigaraabhishek@gmail.com" TargetMode="External"/><Relationship Id="rId7" Type="http://schemas.openxmlformats.org/officeDocument/2006/relationships/hyperlink" Target="https://github.com/AbhishekDataAnaly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8"/>
          <p:cNvPicPr preferRelativeResize="0"/>
          <p:nvPr/>
        </p:nvPicPr>
        <p:blipFill>
          <a:blip r:embed="rId3">
            <a:alphaModFix/>
          </a:blip>
          <a:stretch>
            <a:fillRect/>
          </a:stretch>
        </p:blipFill>
        <p:spPr>
          <a:xfrm>
            <a:off x="5377325" y="1355775"/>
            <a:ext cx="1457151" cy="1632851"/>
          </a:xfrm>
          <a:prstGeom prst="rect">
            <a:avLst/>
          </a:prstGeom>
          <a:noFill/>
          <a:ln>
            <a:noFill/>
          </a:ln>
        </p:spPr>
      </p:pic>
      <p:sp>
        <p:nvSpPr>
          <p:cNvPr id="195" name="Google Shape;195;p38"/>
          <p:cNvSpPr txBox="1"/>
          <p:nvPr>
            <p:ph type="ctrTitle"/>
          </p:nvPr>
        </p:nvSpPr>
        <p:spPr>
          <a:xfrm>
            <a:off x="94100" y="1588000"/>
            <a:ext cx="5175000" cy="1580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a:t>Consumer Goods Ad_Hoc Insights</a:t>
            </a:r>
            <a:r>
              <a:rPr lang="en"/>
              <a:t> </a:t>
            </a:r>
            <a:r>
              <a:rPr lang="en" sz="4000"/>
              <a:t> </a:t>
            </a:r>
            <a:br>
              <a:rPr lang="en" sz="4000"/>
            </a:br>
            <a:r>
              <a:rPr lang="en"/>
              <a:t>Atliq Hardware</a:t>
            </a:r>
            <a:endParaRPr/>
          </a:p>
        </p:txBody>
      </p:sp>
      <p:sp>
        <p:nvSpPr>
          <p:cNvPr id="196" name="Google Shape;196;p38"/>
          <p:cNvSpPr txBox="1"/>
          <p:nvPr>
            <p:ph idx="1" type="subTitle"/>
          </p:nvPr>
        </p:nvSpPr>
        <p:spPr>
          <a:xfrm>
            <a:off x="439550" y="3266263"/>
            <a:ext cx="44841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Arial"/>
                <a:ea typeface="Arial"/>
                <a:cs typeface="Arial"/>
                <a:sym typeface="Arial"/>
              </a:rPr>
              <a:t>Built for performance, built for India, built for the world</a:t>
            </a:r>
            <a:endParaRPr/>
          </a:p>
        </p:txBody>
      </p:sp>
      <p:pic>
        <p:nvPicPr>
          <p:cNvPr id="197" name="Google Shape;197;p38"/>
          <p:cNvPicPr preferRelativeResize="0"/>
          <p:nvPr/>
        </p:nvPicPr>
        <p:blipFill>
          <a:blip r:embed="rId4">
            <a:alphaModFix/>
          </a:blip>
          <a:stretch>
            <a:fillRect/>
          </a:stretch>
        </p:blipFill>
        <p:spPr>
          <a:xfrm>
            <a:off x="7743675" y="331500"/>
            <a:ext cx="1207175" cy="1358624"/>
          </a:xfrm>
          <a:prstGeom prst="rect">
            <a:avLst/>
          </a:prstGeom>
          <a:noFill/>
          <a:ln>
            <a:noFill/>
          </a:ln>
        </p:spPr>
      </p:pic>
      <p:pic>
        <p:nvPicPr>
          <p:cNvPr id="198" name="Google Shape;198;p38"/>
          <p:cNvPicPr preferRelativeResize="0"/>
          <p:nvPr/>
        </p:nvPicPr>
        <p:blipFill>
          <a:blip r:embed="rId5">
            <a:alphaModFix/>
          </a:blip>
          <a:stretch>
            <a:fillRect/>
          </a:stretch>
        </p:blipFill>
        <p:spPr>
          <a:xfrm>
            <a:off x="7460224" y="2702775"/>
            <a:ext cx="740276" cy="1027949"/>
          </a:xfrm>
          <a:prstGeom prst="rect">
            <a:avLst/>
          </a:prstGeom>
          <a:noFill/>
          <a:ln>
            <a:noFill/>
          </a:ln>
        </p:spPr>
      </p:pic>
      <p:pic>
        <p:nvPicPr>
          <p:cNvPr id="199" name="Google Shape;199;p38"/>
          <p:cNvPicPr preferRelativeResize="0"/>
          <p:nvPr/>
        </p:nvPicPr>
        <p:blipFill>
          <a:blip r:embed="rId6">
            <a:alphaModFix/>
          </a:blip>
          <a:stretch>
            <a:fillRect/>
          </a:stretch>
        </p:blipFill>
        <p:spPr>
          <a:xfrm>
            <a:off x="7743675" y="3822300"/>
            <a:ext cx="1207175" cy="1231802"/>
          </a:xfrm>
          <a:prstGeom prst="rect">
            <a:avLst/>
          </a:prstGeom>
          <a:noFill/>
          <a:ln>
            <a:noFill/>
          </a:ln>
        </p:spPr>
      </p:pic>
      <p:pic>
        <p:nvPicPr>
          <p:cNvPr id="200" name="Google Shape;200;p38"/>
          <p:cNvPicPr preferRelativeResize="0"/>
          <p:nvPr/>
        </p:nvPicPr>
        <p:blipFill>
          <a:blip r:embed="rId7">
            <a:alphaModFix/>
          </a:blip>
          <a:stretch>
            <a:fillRect/>
          </a:stretch>
        </p:blipFill>
        <p:spPr>
          <a:xfrm>
            <a:off x="94100" y="3801611"/>
            <a:ext cx="1207175" cy="12731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3</a:t>
            </a:r>
            <a:endParaRPr b="1" sz="2700"/>
          </a:p>
        </p:txBody>
      </p:sp>
      <p:sp>
        <p:nvSpPr>
          <p:cNvPr id="279" name="Google Shape;279;p47"/>
          <p:cNvSpPr txBox="1"/>
          <p:nvPr/>
        </p:nvSpPr>
        <p:spPr>
          <a:xfrm>
            <a:off x="400800" y="490200"/>
            <a:ext cx="834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Provide a report with all the unique product counts for each segment and sort them in descending order of product counts. </a:t>
            </a:r>
            <a:endParaRPr sz="1500">
              <a:solidFill>
                <a:srgbClr val="445D73"/>
              </a:solidFill>
            </a:endParaRPr>
          </a:p>
        </p:txBody>
      </p:sp>
      <p:pic>
        <p:nvPicPr>
          <p:cNvPr id="280" name="Google Shape;280;p47"/>
          <p:cNvPicPr preferRelativeResize="0"/>
          <p:nvPr/>
        </p:nvPicPr>
        <p:blipFill>
          <a:blip r:embed="rId3">
            <a:alphaModFix/>
          </a:blip>
          <a:stretch>
            <a:fillRect/>
          </a:stretch>
        </p:blipFill>
        <p:spPr>
          <a:xfrm>
            <a:off x="400800" y="1582200"/>
            <a:ext cx="4466250" cy="2446300"/>
          </a:xfrm>
          <a:prstGeom prst="rect">
            <a:avLst/>
          </a:prstGeom>
          <a:noFill/>
          <a:ln>
            <a:noFill/>
          </a:ln>
        </p:spPr>
      </p:pic>
      <p:sp>
        <p:nvSpPr>
          <p:cNvPr id="281" name="Google Shape;281;p47"/>
          <p:cNvSpPr txBox="1"/>
          <p:nvPr>
            <p:ph type="title"/>
          </p:nvPr>
        </p:nvSpPr>
        <p:spPr>
          <a:xfrm>
            <a:off x="557600" y="11367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sp>
        <p:nvSpPr>
          <p:cNvPr id="282" name="Google Shape;282;p47"/>
          <p:cNvSpPr txBox="1"/>
          <p:nvPr>
            <p:ph type="title"/>
          </p:nvPr>
        </p:nvSpPr>
        <p:spPr>
          <a:xfrm>
            <a:off x="4867050" y="11400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Visuals</a:t>
            </a:r>
            <a:endParaRPr b="1" sz="2000"/>
          </a:p>
        </p:txBody>
      </p:sp>
      <p:pic>
        <p:nvPicPr>
          <p:cNvPr id="283" name="Google Shape;283;p47"/>
          <p:cNvPicPr preferRelativeResize="0"/>
          <p:nvPr/>
        </p:nvPicPr>
        <p:blipFill>
          <a:blip r:embed="rId4">
            <a:alphaModFix/>
          </a:blip>
          <a:stretch>
            <a:fillRect/>
          </a:stretch>
        </p:blipFill>
        <p:spPr>
          <a:xfrm>
            <a:off x="4867050" y="1563225"/>
            <a:ext cx="4196799" cy="256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4</a:t>
            </a:r>
            <a:endParaRPr b="1" sz="2700"/>
          </a:p>
        </p:txBody>
      </p:sp>
      <p:sp>
        <p:nvSpPr>
          <p:cNvPr id="289" name="Google Shape;289;p48"/>
          <p:cNvSpPr txBox="1"/>
          <p:nvPr/>
        </p:nvSpPr>
        <p:spPr>
          <a:xfrm>
            <a:off x="400800" y="490200"/>
            <a:ext cx="834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Follow-up: Which segment had the most increase in unique products in 2021 vs 2020?</a:t>
            </a:r>
            <a:endParaRPr sz="1500">
              <a:solidFill>
                <a:srgbClr val="445D73"/>
              </a:solidFill>
            </a:endParaRPr>
          </a:p>
        </p:txBody>
      </p:sp>
      <p:pic>
        <p:nvPicPr>
          <p:cNvPr id="290" name="Google Shape;290;p48"/>
          <p:cNvPicPr preferRelativeResize="0"/>
          <p:nvPr/>
        </p:nvPicPr>
        <p:blipFill>
          <a:blip r:embed="rId3">
            <a:alphaModFix/>
          </a:blip>
          <a:stretch>
            <a:fillRect/>
          </a:stretch>
        </p:blipFill>
        <p:spPr>
          <a:xfrm>
            <a:off x="407725" y="1658650"/>
            <a:ext cx="8342399" cy="1525125"/>
          </a:xfrm>
          <a:prstGeom prst="rect">
            <a:avLst/>
          </a:prstGeom>
          <a:noFill/>
          <a:ln>
            <a:noFill/>
          </a:ln>
        </p:spPr>
      </p:pic>
      <p:pic>
        <p:nvPicPr>
          <p:cNvPr id="291" name="Google Shape;291;p48"/>
          <p:cNvPicPr preferRelativeResize="0"/>
          <p:nvPr/>
        </p:nvPicPr>
        <p:blipFill>
          <a:blip r:embed="rId4">
            <a:alphaModFix/>
          </a:blip>
          <a:stretch>
            <a:fillRect/>
          </a:stretch>
        </p:blipFill>
        <p:spPr>
          <a:xfrm>
            <a:off x="407725" y="3183775"/>
            <a:ext cx="8342399" cy="1485500"/>
          </a:xfrm>
          <a:prstGeom prst="rect">
            <a:avLst/>
          </a:prstGeom>
          <a:noFill/>
          <a:ln>
            <a:noFill/>
          </a:ln>
        </p:spPr>
      </p:pic>
      <p:sp>
        <p:nvSpPr>
          <p:cNvPr id="292" name="Google Shape;292;p48"/>
          <p:cNvSpPr txBox="1"/>
          <p:nvPr>
            <p:ph type="title"/>
          </p:nvPr>
        </p:nvSpPr>
        <p:spPr>
          <a:xfrm>
            <a:off x="510575" y="10332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547700" y="710100"/>
            <a:ext cx="7821750" cy="923925"/>
          </a:xfrm>
          <a:prstGeom prst="rect">
            <a:avLst/>
          </a:prstGeom>
          <a:noFill/>
          <a:ln>
            <a:noFill/>
          </a:ln>
        </p:spPr>
      </p:pic>
      <p:sp>
        <p:nvSpPr>
          <p:cNvPr id="298" name="Google Shape;298;p49"/>
          <p:cNvSpPr txBox="1"/>
          <p:nvPr>
            <p:ph type="title"/>
          </p:nvPr>
        </p:nvSpPr>
        <p:spPr>
          <a:xfrm>
            <a:off x="510575" y="2712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continues…</a:t>
            </a:r>
            <a:endParaRPr b="1" sz="2000"/>
          </a:p>
        </p:txBody>
      </p:sp>
      <p:pic>
        <p:nvPicPr>
          <p:cNvPr id="299" name="Google Shape;299;p49"/>
          <p:cNvPicPr preferRelativeResize="0"/>
          <p:nvPr/>
        </p:nvPicPr>
        <p:blipFill>
          <a:blip r:embed="rId4">
            <a:alphaModFix/>
          </a:blip>
          <a:stretch>
            <a:fillRect/>
          </a:stretch>
        </p:blipFill>
        <p:spPr>
          <a:xfrm>
            <a:off x="524427" y="2225325"/>
            <a:ext cx="4495024" cy="2014325"/>
          </a:xfrm>
          <a:prstGeom prst="rect">
            <a:avLst/>
          </a:prstGeom>
          <a:noFill/>
          <a:ln>
            <a:noFill/>
          </a:ln>
        </p:spPr>
      </p:pic>
      <p:sp>
        <p:nvSpPr>
          <p:cNvPr id="300" name="Google Shape;300;p49"/>
          <p:cNvSpPr txBox="1"/>
          <p:nvPr>
            <p:ph type="title"/>
          </p:nvPr>
        </p:nvSpPr>
        <p:spPr>
          <a:xfrm>
            <a:off x="508375" y="1786425"/>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Results</a:t>
            </a:r>
            <a:endParaRPr b="1" sz="2000"/>
          </a:p>
        </p:txBody>
      </p:sp>
      <p:pic>
        <p:nvPicPr>
          <p:cNvPr id="301" name="Google Shape;301;p49"/>
          <p:cNvPicPr preferRelativeResize="0"/>
          <p:nvPr/>
        </p:nvPicPr>
        <p:blipFill>
          <a:blip r:embed="rId5">
            <a:alphaModFix/>
          </a:blip>
          <a:stretch>
            <a:fillRect/>
          </a:stretch>
        </p:blipFill>
        <p:spPr>
          <a:xfrm>
            <a:off x="5166872" y="2072925"/>
            <a:ext cx="3423928" cy="2201650"/>
          </a:xfrm>
          <a:prstGeom prst="rect">
            <a:avLst/>
          </a:prstGeom>
          <a:noFill/>
          <a:ln>
            <a:noFill/>
          </a:ln>
        </p:spPr>
      </p:pic>
      <p:sp>
        <p:nvSpPr>
          <p:cNvPr id="302" name="Google Shape;302;p49"/>
          <p:cNvSpPr txBox="1"/>
          <p:nvPr>
            <p:ph type="title"/>
          </p:nvPr>
        </p:nvSpPr>
        <p:spPr>
          <a:xfrm>
            <a:off x="5171850" y="1710225"/>
            <a:ext cx="3535200" cy="286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Visuals</a:t>
            </a:r>
            <a:endParaRPr b="1" sz="2000"/>
          </a:p>
        </p:txBody>
      </p:sp>
      <p:sp>
        <p:nvSpPr>
          <p:cNvPr id="303" name="Google Shape;303;p49"/>
          <p:cNvSpPr txBox="1"/>
          <p:nvPr/>
        </p:nvSpPr>
        <p:spPr>
          <a:xfrm>
            <a:off x="156300" y="4392050"/>
            <a:ext cx="906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Identifying segments with high unique product counts and tracking their growth helps prioritize marketing and development efforts.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5</a:t>
            </a:r>
            <a:endParaRPr b="1" sz="2700"/>
          </a:p>
        </p:txBody>
      </p:sp>
      <p:sp>
        <p:nvSpPr>
          <p:cNvPr id="309" name="Google Shape;309;p50"/>
          <p:cNvSpPr txBox="1"/>
          <p:nvPr/>
        </p:nvSpPr>
        <p:spPr>
          <a:xfrm>
            <a:off x="400800" y="490200"/>
            <a:ext cx="834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Get the products that have the highest and lowest manufacturing costs. </a:t>
            </a:r>
            <a:endParaRPr sz="1500">
              <a:solidFill>
                <a:srgbClr val="445D73"/>
              </a:solidFill>
            </a:endParaRPr>
          </a:p>
        </p:txBody>
      </p:sp>
      <p:sp>
        <p:nvSpPr>
          <p:cNvPr id="310" name="Google Shape;310;p50"/>
          <p:cNvSpPr txBox="1"/>
          <p:nvPr>
            <p:ph type="title"/>
          </p:nvPr>
        </p:nvSpPr>
        <p:spPr>
          <a:xfrm>
            <a:off x="541925" y="9819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pic>
        <p:nvPicPr>
          <p:cNvPr id="311" name="Google Shape;311;p50"/>
          <p:cNvPicPr preferRelativeResize="0"/>
          <p:nvPr/>
        </p:nvPicPr>
        <p:blipFill>
          <a:blip r:embed="rId3">
            <a:alphaModFix/>
          </a:blip>
          <a:stretch>
            <a:fillRect/>
          </a:stretch>
        </p:blipFill>
        <p:spPr>
          <a:xfrm>
            <a:off x="909525" y="1344600"/>
            <a:ext cx="7213451" cy="3100975"/>
          </a:xfrm>
          <a:prstGeom prst="rect">
            <a:avLst/>
          </a:prstGeom>
          <a:noFill/>
          <a:ln>
            <a:noFill/>
          </a:ln>
        </p:spPr>
      </p:pic>
      <p:sp>
        <p:nvSpPr>
          <p:cNvPr id="312" name="Google Shape;312;p50"/>
          <p:cNvSpPr txBox="1"/>
          <p:nvPr/>
        </p:nvSpPr>
        <p:spPr>
          <a:xfrm>
            <a:off x="47850" y="4529800"/>
            <a:ext cx="904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Analyzing products with high and low manufacturing costs guides cost-reduction strategies and product portfolio optimization.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407725" y="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6</a:t>
            </a:r>
            <a:endParaRPr b="1" sz="2700"/>
          </a:p>
        </p:txBody>
      </p:sp>
      <p:sp>
        <p:nvSpPr>
          <p:cNvPr id="318" name="Google Shape;318;p51"/>
          <p:cNvSpPr txBox="1"/>
          <p:nvPr/>
        </p:nvSpPr>
        <p:spPr>
          <a:xfrm>
            <a:off x="400800" y="337800"/>
            <a:ext cx="834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p:txBody>
      </p:sp>
      <p:sp>
        <p:nvSpPr>
          <p:cNvPr id="319" name="Google Shape;319;p51"/>
          <p:cNvSpPr txBox="1"/>
          <p:nvPr>
            <p:ph type="title"/>
          </p:nvPr>
        </p:nvSpPr>
        <p:spPr>
          <a:xfrm>
            <a:off x="541925" y="9819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pic>
        <p:nvPicPr>
          <p:cNvPr id="320" name="Google Shape;320;p51"/>
          <p:cNvPicPr preferRelativeResize="0"/>
          <p:nvPr/>
        </p:nvPicPr>
        <p:blipFill>
          <a:blip r:embed="rId3">
            <a:alphaModFix/>
          </a:blip>
          <a:stretch>
            <a:fillRect/>
          </a:stretch>
        </p:blipFill>
        <p:spPr>
          <a:xfrm>
            <a:off x="369950" y="1313225"/>
            <a:ext cx="8404094" cy="3417899"/>
          </a:xfrm>
          <a:prstGeom prst="rect">
            <a:avLst/>
          </a:prstGeom>
          <a:noFill/>
          <a:ln>
            <a:noFill/>
          </a:ln>
        </p:spPr>
      </p:pic>
      <p:pic>
        <p:nvPicPr>
          <p:cNvPr id="321" name="Google Shape;321;p51"/>
          <p:cNvPicPr preferRelativeResize="0"/>
          <p:nvPr/>
        </p:nvPicPr>
        <p:blipFill>
          <a:blip r:embed="rId4">
            <a:alphaModFix/>
          </a:blip>
          <a:stretch>
            <a:fillRect/>
          </a:stretch>
        </p:blipFill>
        <p:spPr>
          <a:xfrm>
            <a:off x="4471288" y="3950313"/>
            <a:ext cx="4010025" cy="581025"/>
          </a:xfrm>
          <a:prstGeom prst="rect">
            <a:avLst/>
          </a:prstGeom>
          <a:noFill/>
          <a:ln>
            <a:noFill/>
          </a:ln>
        </p:spPr>
      </p:pic>
      <p:sp>
        <p:nvSpPr>
          <p:cNvPr id="322" name="Google Shape;322;p51"/>
          <p:cNvSpPr txBox="1"/>
          <p:nvPr/>
        </p:nvSpPr>
        <p:spPr>
          <a:xfrm>
            <a:off x="110700" y="4641675"/>
            <a:ext cx="892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Identifying top customers based on average pre-invoice discount reveals valuable customer segments and potential for further discounts or loyalty programs.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7</a:t>
            </a:r>
            <a:endParaRPr b="1" sz="2700"/>
          </a:p>
        </p:txBody>
      </p:sp>
      <p:sp>
        <p:nvSpPr>
          <p:cNvPr id="328" name="Google Shape;328;p52"/>
          <p:cNvSpPr txBox="1"/>
          <p:nvPr/>
        </p:nvSpPr>
        <p:spPr>
          <a:xfrm>
            <a:off x="400800" y="337800"/>
            <a:ext cx="8342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p:txBody>
      </p:sp>
      <p:sp>
        <p:nvSpPr>
          <p:cNvPr id="329" name="Google Shape;329;p52"/>
          <p:cNvSpPr txBox="1"/>
          <p:nvPr>
            <p:ph type="title"/>
          </p:nvPr>
        </p:nvSpPr>
        <p:spPr>
          <a:xfrm>
            <a:off x="541925" y="11343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pic>
        <p:nvPicPr>
          <p:cNvPr id="330" name="Google Shape;330;p52"/>
          <p:cNvPicPr preferRelativeResize="0"/>
          <p:nvPr/>
        </p:nvPicPr>
        <p:blipFill>
          <a:blip r:embed="rId3">
            <a:alphaModFix/>
          </a:blip>
          <a:stretch>
            <a:fillRect/>
          </a:stretch>
        </p:blipFill>
        <p:spPr>
          <a:xfrm>
            <a:off x="147252" y="1769125"/>
            <a:ext cx="5064024" cy="2093725"/>
          </a:xfrm>
          <a:prstGeom prst="rect">
            <a:avLst/>
          </a:prstGeom>
          <a:noFill/>
          <a:ln>
            <a:noFill/>
          </a:ln>
        </p:spPr>
      </p:pic>
      <p:pic>
        <p:nvPicPr>
          <p:cNvPr id="331" name="Google Shape;331;p52"/>
          <p:cNvPicPr preferRelativeResize="0"/>
          <p:nvPr/>
        </p:nvPicPr>
        <p:blipFill>
          <a:blip r:embed="rId4">
            <a:alphaModFix/>
          </a:blip>
          <a:stretch>
            <a:fillRect/>
          </a:stretch>
        </p:blipFill>
        <p:spPr>
          <a:xfrm>
            <a:off x="5402175" y="1029150"/>
            <a:ext cx="2554975" cy="2177400"/>
          </a:xfrm>
          <a:prstGeom prst="rect">
            <a:avLst/>
          </a:prstGeom>
          <a:noFill/>
          <a:ln>
            <a:noFill/>
          </a:ln>
        </p:spPr>
      </p:pic>
      <p:pic>
        <p:nvPicPr>
          <p:cNvPr id="332" name="Google Shape;332;p52"/>
          <p:cNvPicPr preferRelativeResize="0"/>
          <p:nvPr/>
        </p:nvPicPr>
        <p:blipFill>
          <a:blip r:embed="rId5">
            <a:alphaModFix/>
          </a:blip>
          <a:stretch>
            <a:fillRect/>
          </a:stretch>
        </p:blipFill>
        <p:spPr>
          <a:xfrm>
            <a:off x="5402175" y="3154178"/>
            <a:ext cx="2554975" cy="1989322"/>
          </a:xfrm>
          <a:prstGeom prst="rect">
            <a:avLst/>
          </a:prstGeom>
          <a:noFill/>
          <a:ln>
            <a:noFill/>
          </a:ln>
        </p:spPr>
      </p:pic>
      <p:sp>
        <p:nvSpPr>
          <p:cNvPr id="333" name="Google Shape;333;p52"/>
          <p:cNvSpPr txBox="1"/>
          <p:nvPr/>
        </p:nvSpPr>
        <p:spPr>
          <a:xfrm>
            <a:off x="371950" y="3939050"/>
            <a:ext cx="499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Gross sales report for Atliq Exclusive helps identify high-performing and low-performing months for strategic planning and resource allocation.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nvSpPr>
        <p:spPr>
          <a:xfrm>
            <a:off x="398150" y="4440875"/>
            <a:ext cx="853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Gross sales report for Atliq Exclusive helps identify high-performing and low-performing months for strategic planning and resource allocation.</a:t>
            </a:r>
            <a:endParaRPr/>
          </a:p>
        </p:txBody>
      </p:sp>
      <p:sp>
        <p:nvSpPr>
          <p:cNvPr id="339" name="Google Shape;339;p53"/>
          <p:cNvSpPr txBox="1"/>
          <p:nvPr>
            <p:ph type="title"/>
          </p:nvPr>
        </p:nvSpPr>
        <p:spPr>
          <a:xfrm>
            <a:off x="2898050" y="19400"/>
            <a:ext cx="3535200" cy="286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Visuals</a:t>
            </a:r>
            <a:endParaRPr b="1" sz="2000"/>
          </a:p>
        </p:txBody>
      </p:sp>
      <p:pic>
        <p:nvPicPr>
          <p:cNvPr id="340" name="Google Shape;340;p53"/>
          <p:cNvPicPr preferRelativeResize="0"/>
          <p:nvPr/>
        </p:nvPicPr>
        <p:blipFill>
          <a:blip r:embed="rId3">
            <a:alphaModFix/>
          </a:blip>
          <a:stretch>
            <a:fillRect/>
          </a:stretch>
        </p:blipFill>
        <p:spPr>
          <a:xfrm>
            <a:off x="1530450" y="598887"/>
            <a:ext cx="6439062" cy="354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8</a:t>
            </a:r>
            <a:endParaRPr b="1" sz="2700"/>
          </a:p>
        </p:txBody>
      </p:sp>
      <p:sp>
        <p:nvSpPr>
          <p:cNvPr id="346" name="Google Shape;346;p54"/>
          <p:cNvSpPr txBox="1"/>
          <p:nvPr/>
        </p:nvSpPr>
        <p:spPr>
          <a:xfrm>
            <a:off x="400800" y="337800"/>
            <a:ext cx="834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In which quarter of 2020, got the maximum total_sold_quantity? </a:t>
            </a:r>
            <a:endParaRPr sz="1500">
              <a:solidFill>
                <a:srgbClr val="445D73"/>
              </a:solidFill>
            </a:endParaRPr>
          </a:p>
        </p:txBody>
      </p:sp>
      <p:sp>
        <p:nvSpPr>
          <p:cNvPr id="347" name="Google Shape;347;p54"/>
          <p:cNvSpPr txBox="1"/>
          <p:nvPr>
            <p:ph type="title"/>
          </p:nvPr>
        </p:nvSpPr>
        <p:spPr>
          <a:xfrm>
            <a:off x="541925" y="8295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sp>
        <p:nvSpPr>
          <p:cNvPr id="348" name="Google Shape;348;p54"/>
          <p:cNvSpPr txBox="1"/>
          <p:nvPr>
            <p:ph type="title"/>
          </p:nvPr>
        </p:nvSpPr>
        <p:spPr>
          <a:xfrm>
            <a:off x="6168625" y="804600"/>
            <a:ext cx="13113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Visuals</a:t>
            </a:r>
            <a:endParaRPr b="1" sz="2000"/>
          </a:p>
        </p:txBody>
      </p:sp>
      <p:pic>
        <p:nvPicPr>
          <p:cNvPr id="349" name="Google Shape;349;p54"/>
          <p:cNvPicPr preferRelativeResize="0"/>
          <p:nvPr/>
        </p:nvPicPr>
        <p:blipFill rotWithShape="1">
          <a:blip r:embed="rId3">
            <a:alphaModFix/>
          </a:blip>
          <a:srcRect b="0" l="22803" r="23224" t="0"/>
          <a:stretch/>
        </p:blipFill>
        <p:spPr>
          <a:xfrm>
            <a:off x="5902025" y="1218600"/>
            <a:ext cx="2841175" cy="2632001"/>
          </a:xfrm>
          <a:prstGeom prst="rect">
            <a:avLst/>
          </a:prstGeom>
          <a:noFill/>
          <a:ln>
            <a:noFill/>
          </a:ln>
        </p:spPr>
      </p:pic>
      <p:pic>
        <p:nvPicPr>
          <p:cNvPr id="350" name="Google Shape;350;p54"/>
          <p:cNvPicPr preferRelativeResize="0"/>
          <p:nvPr/>
        </p:nvPicPr>
        <p:blipFill>
          <a:blip r:embed="rId4">
            <a:alphaModFix/>
          </a:blip>
          <a:stretch>
            <a:fillRect/>
          </a:stretch>
        </p:blipFill>
        <p:spPr>
          <a:xfrm>
            <a:off x="400800" y="1192200"/>
            <a:ext cx="5501225" cy="2810800"/>
          </a:xfrm>
          <a:prstGeom prst="rect">
            <a:avLst/>
          </a:prstGeom>
          <a:noFill/>
          <a:ln>
            <a:noFill/>
          </a:ln>
        </p:spPr>
      </p:pic>
      <p:sp>
        <p:nvSpPr>
          <p:cNvPr id="351" name="Google Shape;351;p54"/>
          <p:cNvSpPr txBox="1"/>
          <p:nvPr/>
        </p:nvSpPr>
        <p:spPr>
          <a:xfrm>
            <a:off x="400800" y="4055450"/>
            <a:ext cx="834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Determining the quarter with the highest total sold quantity in 2020 and the channel with the highest gross sales contribution in 2021 provides valuable insights into seasonal trends and effective sales channels.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9</a:t>
            </a:r>
            <a:endParaRPr b="1" sz="2700"/>
          </a:p>
        </p:txBody>
      </p:sp>
      <p:sp>
        <p:nvSpPr>
          <p:cNvPr id="357" name="Google Shape;357;p55"/>
          <p:cNvSpPr txBox="1"/>
          <p:nvPr/>
        </p:nvSpPr>
        <p:spPr>
          <a:xfrm>
            <a:off x="400800" y="490200"/>
            <a:ext cx="834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Which channel helped to bring more gross sales in the fiscal year 2021 and the percentage of contribution?</a:t>
            </a:r>
            <a:endParaRPr sz="1500">
              <a:solidFill>
                <a:srgbClr val="445D73"/>
              </a:solidFill>
            </a:endParaRPr>
          </a:p>
        </p:txBody>
      </p:sp>
      <p:sp>
        <p:nvSpPr>
          <p:cNvPr id="358" name="Google Shape;358;p55"/>
          <p:cNvSpPr txBox="1"/>
          <p:nvPr>
            <p:ph type="title"/>
          </p:nvPr>
        </p:nvSpPr>
        <p:spPr>
          <a:xfrm>
            <a:off x="541925" y="11343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sp>
        <p:nvSpPr>
          <p:cNvPr id="359" name="Google Shape;359;p55"/>
          <p:cNvSpPr txBox="1"/>
          <p:nvPr>
            <p:ph type="title"/>
          </p:nvPr>
        </p:nvSpPr>
        <p:spPr>
          <a:xfrm>
            <a:off x="5321825" y="11856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Visuals</a:t>
            </a:r>
            <a:endParaRPr b="1" sz="2000"/>
          </a:p>
        </p:txBody>
      </p:sp>
      <p:pic>
        <p:nvPicPr>
          <p:cNvPr id="360" name="Google Shape;360;p55"/>
          <p:cNvPicPr preferRelativeResize="0"/>
          <p:nvPr/>
        </p:nvPicPr>
        <p:blipFill rotWithShape="1">
          <a:blip r:embed="rId3">
            <a:alphaModFix/>
          </a:blip>
          <a:srcRect b="0" l="12838" r="11729" t="0"/>
          <a:stretch/>
        </p:blipFill>
        <p:spPr>
          <a:xfrm>
            <a:off x="5607050" y="1611300"/>
            <a:ext cx="3406775" cy="3001775"/>
          </a:xfrm>
          <a:prstGeom prst="rect">
            <a:avLst/>
          </a:prstGeom>
          <a:noFill/>
          <a:ln>
            <a:noFill/>
          </a:ln>
        </p:spPr>
      </p:pic>
      <p:pic>
        <p:nvPicPr>
          <p:cNvPr id="361" name="Google Shape;361;p55"/>
          <p:cNvPicPr preferRelativeResize="0"/>
          <p:nvPr/>
        </p:nvPicPr>
        <p:blipFill>
          <a:blip r:embed="rId4">
            <a:alphaModFix/>
          </a:blip>
          <a:stretch>
            <a:fillRect/>
          </a:stretch>
        </p:blipFill>
        <p:spPr>
          <a:xfrm>
            <a:off x="66600" y="1611300"/>
            <a:ext cx="5541529" cy="300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10</a:t>
            </a:r>
            <a:endParaRPr b="1" sz="2700"/>
          </a:p>
        </p:txBody>
      </p:sp>
      <p:sp>
        <p:nvSpPr>
          <p:cNvPr id="367" name="Google Shape;367;p56"/>
          <p:cNvSpPr txBox="1"/>
          <p:nvPr/>
        </p:nvSpPr>
        <p:spPr>
          <a:xfrm>
            <a:off x="400800" y="490200"/>
            <a:ext cx="834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Get the Top 3 products in each division that have a high total_sold_quantity in the fiscal_year 2021? </a:t>
            </a:r>
            <a:endParaRPr sz="1500">
              <a:solidFill>
                <a:srgbClr val="445D73"/>
              </a:solidFill>
            </a:endParaRPr>
          </a:p>
        </p:txBody>
      </p:sp>
      <p:pic>
        <p:nvPicPr>
          <p:cNvPr id="368" name="Google Shape;368;p56"/>
          <p:cNvPicPr preferRelativeResize="0"/>
          <p:nvPr/>
        </p:nvPicPr>
        <p:blipFill>
          <a:blip r:embed="rId3">
            <a:alphaModFix/>
          </a:blip>
          <a:stretch>
            <a:fillRect/>
          </a:stretch>
        </p:blipFill>
        <p:spPr>
          <a:xfrm>
            <a:off x="805050" y="1483525"/>
            <a:ext cx="7317924" cy="3319375"/>
          </a:xfrm>
          <a:prstGeom prst="rect">
            <a:avLst/>
          </a:prstGeom>
          <a:noFill/>
          <a:ln>
            <a:noFill/>
          </a:ln>
        </p:spPr>
      </p:pic>
      <p:sp>
        <p:nvSpPr>
          <p:cNvPr id="369" name="Google Shape;369;p56"/>
          <p:cNvSpPr txBox="1"/>
          <p:nvPr>
            <p:ph type="title"/>
          </p:nvPr>
        </p:nvSpPr>
        <p:spPr>
          <a:xfrm>
            <a:off x="541925" y="10581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a:t>
            </a:r>
            <a:r>
              <a:rPr b="1" lang="en"/>
              <a:t>contents</a:t>
            </a:r>
            <a:endParaRPr b="1"/>
          </a:p>
        </p:txBody>
      </p:sp>
      <p:sp>
        <p:nvSpPr>
          <p:cNvPr id="206" name="Google Shape;206;p39"/>
          <p:cNvSpPr txBox="1"/>
          <p:nvPr>
            <p:ph idx="3" type="subTitle"/>
          </p:nvPr>
        </p:nvSpPr>
        <p:spPr>
          <a:xfrm>
            <a:off x="1306250" y="1685675"/>
            <a:ext cx="3279300" cy="4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7" name="Google Shape;207;p39"/>
          <p:cNvSpPr txBox="1"/>
          <p:nvPr>
            <p:ph idx="1" type="subTitle"/>
          </p:nvPr>
        </p:nvSpPr>
        <p:spPr>
          <a:xfrm>
            <a:off x="5459514" y="1719575"/>
            <a:ext cx="2531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08" name="Google Shape;208;p39"/>
          <p:cNvSpPr txBox="1"/>
          <p:nvPr>
            <p:ph idx="2" type="subTitle"/>
          </p:nvPr>
        </p:nvSpPr>
        <p:spPr>
          <a:xfrm>
            <a:off x="5459500" y="2031750"/>
            <a:ext cx="2531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tasks to be completed</a:t>
            </a:r>
            <a:endParaRPr/>
          </a:p>
        </p:txBody>
      </p:sp>
      <p:sp>
        <p:nvSpPr>
          <p:cNvPr id="209" name="Google Shape;209;p39"/>
          <p:cNvSpPr txBox="1"/>
          <p:nvPr>
            <p:ph idx="4" type="subTitle"/>
          </p:nvPr>
        </p:nvSpPr>
        <p:spPr>
          <a:xfrm>
            <a:off x="1279300" y="2031750"/>
            <a:ext cx="2531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by the stakeholders</a:t>
            </a:r>
            <a:endParaRPr/>
          </a:p>
        </p:txBody>
      </p:sp>
      <p:sp>
        <p:nvSpPr>
          <p:cNvPr id="210" name="Google Shape;210;p39"/>
          <p:cNvSpPr txBox="1"/>
          <p:nvPr>
            <p:ph idx="5" type="subTitle"/>
          </p:nvPr>
        </p:nvSpPr>
        <p:spPr>
          <a:xfrm>
            <a:off x="5459514" y="3041475"/>
            <a:ext cx="2531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11" name="Google Shape;211;p39"/>
          <p:cNvSpPr txBox="1"/>
          <p:nvPr>
            <p:ph idx="6" type="subTitle"/>
          </p:nvPr>
        </p:nvSpPr>
        <p:spPr>
          <a:xfrm>
            <a:off x="5459500" y="3353650"/>
            <a:ext cx="2531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from the analysis</a:t>
            </a:r>
            <a:endParaRPr/>
          </a:p>
        </p:txBody>
      </p:sp>
      <p:sp>
        <p:nvSpPr>
          <p:cNvPr id="212" name="Google Shape;212;p39"/>
          <p:cNvSpPr txBox="1"/>
          <p:nvPr>
            <p:ph idx="7" type="subTitle"/>
          </p:nvPr>
        </p:nvSpPr>
        <p:spPr>
          <a:xfrm>
            <a:off x="1279301" y="3041475"/>
            <a:ext cx="2531400" cy="3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13" name="Google Shape;213;p39"/>
          <p:cNvSpPr txBox="1"/>
          <p:nvPr>
            <p:ph idx="8" type="subTitle"/>
          </p:nvPr>
        </p:nvSpPr>
        <p:spPr>
          <a:xfrm>
            <a:off x="1279300" y="3353650"/>
            <a:ext cx="2531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dataset</a:t>
            </a:r>
            <a:endParaRPr/>
          </a:p>
        </p:txBody>
      </p:sp>
      <p:sp>
        <p:nvSpPr>
          <p:cNvPr id="214" name="Google Shape;214;p39"/>
          <p:cNvSpPr txBox="1"/>
          <p:nvPr>
            <p:ph idx="9" type="title"/>
          </p:nvPr>
        </p:nvSpPr>
        <p:spPr>
          <a:xfrm>
            <a:off x="392500" y="1820650"/>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5" name="Google Shape;215;p39"/>
          <p:cNvSpPr txBox="1"/>
          <p:nvPr>
            <p:ph idx="13" type="title"/>
          </p:nvPr>
        </p:nvSpPr>
        <p:spPr>
          <a:xfrm>
            <a:off x="4420300" y="1820650"/>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6" name="Google Shape;216;p39"/>
          <p:cNvSpPr txBox="1"/>
          <p:nvPr>
            <p:ph idx="14" type="title"/>
          </p:nvPr>
        </p:nvSpPr>
        <p:spPr>
          <a:xfrm>
            <a:off x="392500" y="3131975"/>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7" name="Google Shape;217;p39"/>
          <p:cNvSpPr txBox="1"/>
          <p:nvPr>
            <p:ph idx="15" type="title"/>
          </p:nvPr>
        </p:nvSpPr>
        <p:spPr>
          <a:xfrm>
            <a:off x="4420300" y="3131986"/>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218" name="Google Shape;218;p39"/>
          <p:cNvPicPr preferRelativeResize="0"/>
          <p:nvPr/>
        </p:nvPicPr>
        <p:blipFill>
          <a:blip r:embed="rId3">
            <a:alphaModFix/>
          </a:blip>
          <a:stretch>
            <a:fillRect/>
          </a:stretch>
        </p:blipFill>
        <p:spPr>
          <a:xfrm>
            <a:off x="8104797" y="2305572"/>
            <a:ext cx="1039200" cy="27147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541925" y="1437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Visuals</a:t>
            </a:r>
            <a:endParaRPr b="1" sz="2000"/>
          </a:p>
        </p:txBody>
      </p:sp>
      <p:pic>
        <p:nvPicPr>
          <p:cNvPr id="375" name="Google Shape;375;p57"/>
          <p:cNvPicPr preferRelativeResize="0"/>
          <p:nvPr/>
        </p:nvPicPr>
        <p:blipFill>
          <a:blip r:embed="rId3">
            <a:alphaModFix/>
          </a:blip>
          <a:stretch>
            <a:fillRect/>
          </a:stretch>
        </p:blipFill>
        <p:spPr>
          <a:xfrm>
            <a:off x="105375" y="665500"/>
            <a:ext cx="2983850" cy="3347300"/>
          </a:xfrm>
          <a:prstGeom prst="rect">
            <a:avLst/>
          </a:prstGeom>
          <a:noFill/>
          <a:ln>
            <a:noFill/>
          </a:ln>
        </p:spPr>
      </p:pic>
      <p:pic>
        <p:nvPicPr>
          <p:cNvPr id="376" name="Google Shape;376;p57"/>
          <p:cNvPicPr preferRelativeResize="0"/>
          <p:nvPr/>
        </p:nvPicPr>
        <p:blipFill>
          <a:blip r:embed="rId4">
            <a:alphaModFix/>
          </a:blip>
          <a:stretch>
            <a:fillRect/>
          </a:stretch>
        </p:blipFill>
        <p:spPr>
          <a:xfrm>
            <a:off x="3152925" y="665475"/>
            <a:ext cx="2838150" cy="3347350"/>
          </a:xfrm>
          <a:prstGeom prst="rect">
            <a:avLst/>
          </a:prstGeom>
          <a:noFill/>
          <a:ln>
            <a:noFill/>
          </a:ln>
        </p:spPr>
      </p:pic>
      <p:pic>
        <p:nvPicPr>
          <p:cNvPr id="377" name="Google Shape;377;p57"/>
          <p:cNvPicPr preferRelativeResize="0"/>
          <p:nvPr/>
        </p:nvPicPr>
        <p:blipFill>
          <a:blip r:embed="rId5">
            <a:alphaModFix/>
          </a:blip>
          <a:stretch>
            <a:fillRect/>
          </a:stretch>
        </p:blipFill>
        <p:spPr>
          <a:xfrm>
            <a:off x="6054775" y="665500"/>
            <a:ext cx="2983850" cy="3347300"/>
          </a:xfrm>
          <a:prstGeom prst="rect">
            <a:avLst/>
          </a:prstGeom>
          <a:noFill/>
          <a:ln>
            <a:noFill/>
          </a:ln>
        </p:spPr>
      </p:pic>
      <p:sp>
        <p:nvSpPr>
          <p:cNvPr id="378" name="Google Shape;378;p57"/>
          <p:cNvSpPr txBox="1"/>
          <p:nvPr/>
        </p:nvSpPr>
        <p:spPr>
          <a:xfrm>
            <a:off x="236850" y="4222000"/>
            <a:ext cx="867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Identifying the top 3 products in each division based on total sold quantity in 2021 helps prioritize production, marketing, and sales efforts for these high-performing products.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1461425" y="122025"/>
            <a:ext cx="6065700" cy="6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Attending!</a:t>
            </a:r>
            <a:endParaRPr/>
          </a:p>
        </p:txBody>
      </p:sp>
      <p:sp>
        <p:nvSpPr>
          <p:cNvPr id="384" name="Google Shape;384;p58"/>
          <p:cNvSpPr txBox="1"/>
          <p:nvPr/>
        </p:nvSpPr>
        <p:spPr>
          <a:xfrm>
            <a:off x="1461425" y="1317450"/>
            <a:ext cx="6566100" cy="236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700"/>
              </a:spcBef>
              <a:spcAft>
                <a:spcPts val="0"/>
              </a:spcAft>
              <a:buNone/>
            </a:pPr>
            <a:r>
              <a:rPr lang="en" sz="1700">
                <a:solidFill>
                  <a:schemeClr val="dk1"/>
                </a:solidFill>
                <a:latin typeface="Georgia"/>
                <a:ea typeface="Georgia"/>
                <a:cs typeface="Georgia"/>
                <a:sym typeface="Georgia"/>
              </a:rPr>
              <a:t>LinkedIn profile:- </a:t>
            </a:r>
            <a:r>
              <a:rPr lang="en" sz="1700" u="sng">
                <a:solidFill>
                  <a:schemeClr val="dk1"/>
                </a:solidFill>
                <a:latin typeface="Georgia"/>
                <a:ea typeface="Georgia"/>
                <a:cs typeface="Georgia"/>
                <a:sym typeface="Georgia"/>
                <a:hlinkClick r:id="rId3">
                  <a:extLst>
                    <a:ext uri="{A12FA001-AC4F-418D-AE19-62706E023703}">
                      <ahyp:hlinkClr val="tx"/>
                    </a:ext>
                  </a:extLst>
                </a:hlinkClick>
              </a:rPr>
              <a:t>Abhishek Ramesh Shettigar</a:t>
            </a:r>
            <a:endParaRPr sz="1700">
              <a:solidFill>
                <a:schemeClr val="dk1"/>
              </a:solidFill>
              <a:latin typeface="Georgia"/>
              <a:ea typeface="Georgia"/>
              <a:cs typeface="Georgia"/>
              <a:sym typeface="Georgia"/>
            </a:endParaRPr>
          </a:p>
          <a:p>
            <a:pPr indent="0" lvl="0" marL="0" rtl="0" algn="l">
              <a:lnSpc>
                <a:spcPct val="100000"/>
              </a:lnSpc>
              <a:spcBef>
                <a:spcPts val="1700"/>
              </a:spcBef>
              <a:spcAft>
                <a:spcPts val="0"/>
              </a:spcAft>
              <a:buNone/>
            </a:pPr>
            <a:r>
              <a:rPr lang="en" sz="1700">
                <a:solidFill>
                  <a:schemeClr val="dk1"/>
                </a:solidFill>
                <a:latin typeface="Georgia"/>
                <a:ea typeface="Georgia"/>
                <a:cs typeface="Georgia"/>
                <a:sym typeface="Georgia"/>
              </a:rPr>
              <a:t>Medium profile:-</a:t>
            </a:r>
            <a:r>
              <a:rPr lang="en" sz="1700" u="sng">
                <a:solidFill>
                  <a:schemeClr val="dk1"/>
                </a:solidFill>
                <a:latin typeface="Georgia"/>
                <a:ea typeface="Georgia"/>
                <a:cs typeface="Georgia"/>
                <a:sym typeface="Georgia"/>
                <a:hlinkClick r:id="rId4">
                  <a:extLst>
                    <a:ext uri="{A12FA001-AC4F-418D-AE19-62706E023703}">
                      <ahyp:hlinkClr val="tx"/>
                    </a:ext>
                  </a:extLst>
                </a:hlinkClick>
              </a:rPr>
              <a:t>Abhishek Ramesh Shettigar</a:t>
            </a:r>
            <a:endParaRPr sz="1700">
              <a:solidFill>
                <a:schemeClr val="dk1"/>
              </a:solidFill>
              <a:latin typeface="Georgia"/>
              <a:ea typeface="Georgia"/>
              <a:cs typeface="Georgia"/>
              <a:sym typeface="Georgia"/>
            </a:endParaRPr>
          </a:p>
          <a:p>
            <a:pPr indent="0" lvl="0" marL="0" rtl="0" algn="l">
              <a:lnSpc>
                <a:spcPct val="100000"/>
              </a:lnSpc>
              <a:spcBef>
                <a:spcPts val="1700"/>
              </a:spcBef>
              <a:spcAft>
                <a:spcPts val="0"/>
              </a:spcAft>
              <a:buNone/>
            </a:pPr>
            <a:r>
              <a:rPr lang="en" sz="1700">
                <a:solidFill>
                  <a:schemeClr val="dk1"/>
                </a:solidFill>
                <a:latin typeface="Georgia"/>
                <a:ea typeface="Georgia"/>
                <a:cs typeface="Georgia"/>
                <a:sym typeface="Georgia"/>
              </a:rPr>
              <a:t>Data Analyst Portfolio:- </a:t>
            </a:r>
            <a:r>
              <a:rPr lang="en" sz="1700" u="sng">
                <a:solidFill>
                  <a:schemeClr val="dk1"/>
                </a:solidFill>
                <a:latin typeface="Georgia"/>
                <a:ea typeface="Georgia"/>
                <a:cs typeface="Georgia"/>
                <a:sym typeface="Georgia"/>
                <a:hlinkClick r:id="rId5">
                  <a:extLst>
                    <a:ext uri="{A12FA001-AC4F-418D-AE19-62706E023703}">
                      <ahyp:hlinkClr val="tx"/>
                    </a:ext>
                  </a:extLst>
                </a:hlinkClick>
              </a:rPr>
              <a:t>Abhishek Ramesh Shettigar</a:t>
            </a:r>
            <a:endParaRPr sz="1700">
              <a:solidFill>
                <a:schemeClr val="dk1"/>
              </a:solidFill>
              <a:latin typeface="Georgia"/>
              <a:ea typeface="Georgia"/>
              <a:cs typeface="Georgia"/>
              <a:sym typeface="Georgia"/>
            </a:endParaRPr>
          </a:p>
          <a:p>
            <a:pPr indent="0" lvl="0" marL="0" rtl="0" algn="l">
              <a:lnSpc>
                <a:spcPct val="100000"/>
              </a:lnSpc>
              <a:spcBef>
                <a:spcPts val="1700"/>
              </a:spcBef>
              <a:spcAft>
                <a:spcPts val="0"/>
              </a:spcAft>
              <a:buNone/>
            </a:pPr>
            <a:r>
              <a:rPr lang="en" sz="1700">
                <a:solidFill>
                  <a:schemeClr val="dk1"/>
                </a:solidFill>
                <a:latin typeface="Georgia"/>
                <a:ea typeface="Georgia"/>
                <a:cs typeface="Georgia"/>
                <a:sym typeface="Georgia"/>
              </a:rPr>
              <a:t>Email:- </a:t>
            </a:r>
            <a:r>
              <a:rPr lang="en" sz="1700" u="sng">
                <a:solidFill>
                  <a:schemeClr val="dk1"/>
                </a:solidFill>
                <a:latin typeface="Georgia"/>
                <a:ea typeface="Georgia"/>
                <a:cs typeface="Georgia"/>
                <a:sym typeface="Georgia"/>
                <a:hlinkClick r:id="rId6">
                  <a:extLst>
                    <a:ext uri="{A12FA001-AC4F-418D-AE19-62706E023703}">
                      <ahyp:hlinkClr val="tx"/>
                    </a:ext>
                  </a:extLst>
                </a:hlinkClick>
              </a:rPr>
              <a:t>shettigaraabhishek@gmail.com</a:t>
            </a:r>
            <a:endParaRPr sz="1700">
              <a:solidFill>
                <a:schemeClr val="dk1"/>
              </a:solidFill>
              <a:latin typeface="Georgia"/>
              <a:ea typeface="Georgia"/>
              <a:cs typeface="Georgia"/>
              <a:sym typeface="Georgia"/>
            </a:endParaRPr>
          </a:p>
          <a:p>
            <a:pPr indent="0" lvl="0" marL="0" rtl="0" algn="l">
              <a:lnSpc>
                <a:spcPct val="100000"/>
              </a:lnSpc>
              <a:spcBef>
                <a:spcPts val="1700"/>
              </a:spcBef>
              <a:spcAft>
                <a:spcPts val="0"/>
              </a:spcAft>
              <a:buNone/>
            </a:pPr>
            <a:r>
              <a:rPr lang="en" sz="1700">
                <a:solidFill>
                  <a:schemeClr val="dk1"/>
                </a:solidFill>
                <a:latin typeface="Georgia"/>
                <a:ea typeface="Georgia"/>
                <a:cs typeface="Georgia"/>
                <a:sym typeface="Georgia"/>
              </a:rPr>
              <a:t>Github:- </a:t>
            </a:r>
            <a:r>
              <a:rPr lang="en" sz="1700" u="sng">
                <a:solidFill>
                  <a:schemeClr val="hlink"/>
                </a:solidFill>
                <a:latin typeface="Georgia"/>
                <a:ea typeface="Georgia"/>
                <a:cs typeface="Georgia"/>
                <a:sym typeface="Georgia"/>
                <a:hlinkClick r:id="rId7"/>
              </a:rPr>
              <a:t>AbhishekDataAnalyst</a:t>
            </a:r>
            <a:endParaRPr sz="17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1774900" y="1441250"/>
            <a:ext cx="5594100" cy="7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a:t>
            </a:r>
            <a:r>
              <a:rPr b="1" lang="en"/>
              <a:t>us</a:t>
            </a:r>
            <a:endParaRPr b="1"/>
          </a:p>
        </p:txBody>
      </p:sp>
      <p:sp>
        <p:nvSpPr>
          <p:cNvPr id="224" name="Google Shape;224;p40"/>
          <p:cNvSpPr txBox="1"/>
          <p:nvPr>
            <p:ph idx="1" type="subTitle"/>
          </p:nvPr>
        </p:nvSpPr>
        <p:spPr>
          <a:xfrm>
            <a:off x="1191775" y="2233250"/>
            <a:ext cx="7182300" cy="14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131022"/>
                </a:solidFill>
                <a:highlight>
                  <a:srgbClr val="FFFFFF"/>
                </a:highlight>
                <a:latin typeface="Manrope"/>
                <a:ea typeface="Manrope"/>
                <a:cs typeface="Manrope"/>
                <a:sym typeface="Manrope"/>
              </a:rPr>
              <a:t>Atliq Hardwares (imaginary company) is one of the leading computer hardware producers in India and well expanded in other countries too.</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621150" y="1955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Objectives</a:t>
            </a:r>
            <a:endParaRPr b="1" sz="2700"/>
          </a:p>
        </p:txBody>
      </p:sp>
      <p:sp>
        <p:nvSpPr>
          <p:cNvPr id="230" name="Google Shape;230;p41"/>
          <p:cNvSpPr txBox="1"/>
          <p:nvPr/>
        </p:nvSpPr>
        <p:spPr>
          <a:xfrm>
            <a:off x="407725" y="507025"/>
            <a:ext cx="83424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1. </a:t>
            </a:r>
            <a:r>
              <a:rPr lang="en" sz="1500">
                <a:solidFill>
                  <a:srgbClr val="445D73"/>
                </a:solidFill>
              </a:rPr>
              <a:t>Provide the list of markets in which customer "Atliq Exclusive" operates its business in the APAC region.</a:t>
            </a:r>
            <a:r>
              <a:rPr lang="en" sz="1500">
                <a:solidFill>
                  <a:srgbClr val="445D73"/>
                </a:solidFill>
              </a:rPr>
              <a:t> </a:t>
            </a:r>
            <a:endParaRPr sz="1500">
              <a:solidFill>
                <a:srgbClr val="445D73"/>
              </a:solidFill>
            </a:endParaRPr>
          </a:p>
          <a:p>
            <a:pPr indent="0" lvl="0" marL="0" rtl="0" algn="l">
              <a:spcBef>
                <a:spcPts val="0"/>
              </a:spcBef>
              <a:spcAft>
                <a:spcPts val="0"/>
              </a:spcAft>
              <a:buNone/>
            </a:pPr>
            <a:r>
              <a:rPr b="1" lang="en" sz="1500"/>
              <a:t>2.</a:t>
            </a:r>
            <a:r>
              <a:rPr lang="en" sz="1500"/>
              <a:t> </a:t>
            </a:r>
            <a:r>
              <a:rPr lang="en" sz="1500">
                <a:solidFill>
                  <a:srgbClr val="445D73"/>
                </a:solidFill>
              </a:rPr>
              <a:t>What is the percentage of unique product increase in 2021 vs. 2020?  </a:t>
            </a:r>
            <a:endParaRPr sz="1500">
              <a:solidFill>
                <a:srgbClr val="445D73"/>
              </a:solidFill>
            </a:endParaRPr>
          </a:p>
          <a:p>
            <a:pPr indent="0" lvl="0" marL="0" rtl="0" algn="l">
              <a:spcBef>
                <a:spcPts val="0"/>
              </a:spcBef>
              <a:spcAft>
                <a:spcPts val="0"/>
              </a:spcAft>
              <a:buNone/>
            </a:pPr>
            <a:r>
              <a:rPr b="1" lang="en" sz="1500"/>
              <a:t>3.</a:t>
            </a:r>
            <a:r>
              <a:rPr lang="en" sz="1500"/>
              <a:t> </a:t>
            </a:r>
            <a:r>
              <a:rPr lang="en" sz="1500">
                <a:solidFill>
                  <a:srgbClr val="445D73"/>
                </a:solidFill>
              </a:rPr>
              <a:t>Provide a report with all the unique product counts for each segment and sort them in descending order of product counts. </a:t>
            </a:r>
            <a:endParaRPr sz="1500">
              <a:solidFill>
                <a:srgbClr val="445D73"/>
              </a:solidFill>
            </a:endParaRPr>
          </a:p>
          <a:p>
            <a:pPr indent="0" lvl="0" marL="0" rtl="0" algn="l">
              <a:spcBef>
                <a:spcPts val="0"/>
              </a:spcBef>
              <a:spcAft>
                <a:spcPts val="0"/>
              </a:spcAft>
              <a:buNone/>
            </a:pPr>
            <a:r>
              <a:rPr b="1" lang="en" sz="1500"/>
              <a:t>4.</a:t>
            </a:r>
            <a:r>
              <a:rPr lang="en" sz="1500"/>
              <a:t> </a:t>
            </a:r>
            <a:r>
              <a:rPr lang="en" sz="1500">
                <a:solidFill>
                  <a:srgbClr val="445D73"/>
                </a:solidFill>
              </a:rPr>
              <a:t>Follow-up: Which segment had the most increase in unique products in 2021 vs 2020?</a:t>
            </a:r>
            <a:r>
              <a:rPr lang="en" sz="1500"/>
              <a:t>  </a:t>
            </a:r>
            <a:endParaRPr sz="1500"/>
          </a:p>
          <a:p>
            <a:pPr indent="0" lvl="0" marL="0" rtl="0" algn="l">
              <a:spcBef>
                <a:spcPts val="0"/>
              </a:spcBef>
              <a:spcAft>
                <a:spcPts val="0"/>
              </a:spcAft>
              <a:buNone/>
            </a:pPr>
            <a:r>
              <a:rPr b="1" lang="en" sz="1500"/>
              <a:t>5.</a:t>
            </a:r>
            <a:r>
              <a:rPr lang="en" sz="1500"/>
              <a:t> </a:t>
            </a:r>
            <a:r>
              <a:rPr lang="en" sz="1500">
                <a:solidFill>
                  <a:srgbClr val="445D73"/>
                </a:solidFill>
              </a:rPr>
              <a:t>Get the products that have the highest and lowest manufacturing costs. </a:t>
            </a:r>
            <a:endParaRPr sz="1500">
              <a:solidFill>
                <a:srgbClr val="445D73"/>
              </a:solidFill>
            </a:endParaRPr>
          </a:p>
          <a:p>
            <a:pPr indent="0" lvl="0" marL="0" rtl="0" algn="l">
              <a:spcBef>
                <a:spcPts val="0"/>
              </a:spcBef>
              <a:spcAft>
                <a:spcPts val="0"/>
              </a:spcAft>
              <a:buNone/>
            </a:pPr>
            <a:r>
              <a:rPr b="1" lang="en" sz="1500"/>
              <a:t>6.</a:t>
            </a:r>
            <a:r>
              <a:rPr lang="en" sz="1500"/>
              <a:t> </a:t>
            </a: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a:p>
            <a:pPr indent="0" lvl="0" marL="0" rtl="0" algn="l">
              <a:spcBef>
                <a:spcPts val="0"/>
              </a:spcBef>
              <a:spcAft>
                <a:spcPts val="0"/>
              </a:spcAft>
              <a:buNone/>
            </a:pPr>
            <a:r>
              <a:rPr b="1" lang="en" sz="1500"/>
              <a:t>7.</a:t>
            </a:r>
            <a:r>
              <a:rPr lang="en" sz="1500"/>
              <a:t> </a:t>
            </a: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a:p>
            <a:pPr indent="0" lvl="0" marL="0" rtl="0" algn="l">
              <a:spcBef>
                <a:spcPts val="0"/>
              </a:spcBef>
              <a:spcAft>
                <a:spcPts val="0"/>
              </a:spcAft>
              <a:buNone/>
            </a:pPr>
            <a:r>
              <a:rPr b="1" lang="en" sz="1500"/>
              <a:t>8. </a:t>
            </a:r>
            <a:r>
              <a:rPr lang="en" sz="1500">
                <a:solidFill>
                  <a:srgbClr val="445D73"/>
                </a:solidFill>
              </a:rPr>
              <a:t>In which quarter of 2020, got the maximum total_sold_quantity? </a:t>
            </a:r>
            <a:endParaRPr sz="1500">
              <a:solidFill>
                <a:srgbClr val="445D73"/>
              </a:solidFill>
            </a:endParaRPr>
          </a:p>
          <a:p>
            <a:pPr indent="0" lvl="0" marL="0" rtl="0" algn="l">
              <a:spcBef>
                <a:spcPts val="0"/>
              </a:spcBef>
              <a:spcAft>
                <a:spcPts val="0"/>
              </a:spcAft>
              <a:buNone/>
            </a:pPr>
            <a:r>
              <a:rPr b="1" lang="en" sz="1500"/>
              <a:t>9.</a:t>
            </a:r>
            <a:r>
              <a:rPr lang="en" sz="1500"/>
              <a:t> </a:t>
            </a:r>
            <a:r>
              <a:rPr lang="en" sz="1500">
                <a:solidFill>
                  <a:srgbClr val="445D73"/>
                </a:solidFill>
              </a:rPr>
              <a:t>Which channel helped to bring more gross sales in the fiscal year 2021 and the percentage of contribution? </a:t>
            </a:r>
            <a:endParaRPr sz="1500">
              <a:solidFill>
                <a:srgbClr val="445D73"/>
              </a:solidFill>
            </a:endParaRPr>
          </a:p>
          <a:p>
            <a:pPr indent="0" lvl="0" marL="0" rtl="0" algn="l">
              <a:spcBef>
                <a:spcPts val="0"/>
              </a:spcBef>
              <a:spcAft>
                <a:spcPts val="0"/>
              </a:spcAft>
              <a:buNone/>
            </a:pPr>
            <a:r>
              <a:rPr b="1" lang="en" sz="1500"/>
              <a:t>10.</a:t>
            </a:r>
            <a:r>
              <a:rPr lang="en" sz="1500"/>
              <a:t> </a:t>
            </a:r>
            <a:r>
              <a:rPr lang="en" sz="1500">
                <a:solidFill>
                  <a:srgbClr val="445D73"/>
                </a:solidFill>
              </a:rPr>
              <a:t>Get the Top 3 products in each division that have a high total_sold_quantity in the fiscal_year 2021? </a:t>
            </a:r>
            <a:endParaRPr sz="1500">
              <a:solidFill>
                <a:srgbClr val="445D7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337050" y="0"/>
            <a:ext cx="24699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pic>
        <p:nvPicPr>
          <p:cNvPr id="236" name="Google Shape;236;p42"/>
          <p:cNvPicPr preferRelativeResize="0"/>
          <p:nvPr/>
        </p:nvPicPr>
        <p:blipFill rotWithShape="1">
          <a:blip r:embed="rId3">
            <a:alphaModFix/>
          </a:blip>
          <a:srcRect b="5935" l="0" r="0" t="0"/>
          <a:stretch/>
        </p:blipFill>
        <p:spPr>
          <a:xfrm>
            <a:off x="0" y="525725"/>
            <a:ext cx="9144000" cy="4617775"/>
          </a:xfrm>
          <a:prstGeom prst="rect">
            <a:avLst/>
          </a:prstGeom>
          <a:noFill/>
          <a:ln>
            <a:noFill/>
          </a:ln>
        </p:spPr>
      </p:pic>
      <p:sp>
        <p:nvSpPr>
          <p:cNvPr id="237" name="Google Shape;237;p42"/>
          <p:cNvSpPr txBox="1"/>
          <p:nvPr/>
        </p:nvSpPr>
        <p:spPr>
          <a:xfrm>
            <a:off x="454875" y="933050"/>
            <a:ext cx="3464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Old Standard TT"/>
                <a:ea typeface="Old Standard TT"/>
                <a:cs typeface="Old Standard TT"/>
                <a:sym typeface="Old Standard TT"/>
              </a:rPr>
              <a:t>How to analyze the tasks? </a:t>
            </a:r>
            <a:endParaRPr sz="26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337050" y="0"/>
            <a:ext cx="24699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pic>
        <p:nvPicPr>
          <p:cNvPr id="243" name="Google Shape;243;p43"/>
          <p:cNvPicPr preferRelativeResize="0"/>
          <p:nvPr/>
        </p:nvPicPr>
        <p:blipFill rotWithShape="1">
          <a:blip r:embed="rId3">
            <a:alphaModFix/>
          </a:blip>
          <a:srcRect b="5935" l="0" r="0" t="0"/>
          <a:stretch/>
        </p:blipFill>
        <p:spPr>
          <a:xfrm>
            <a:off x="0" y="525725"/>
            <a:ext cx="9144000" cy="4617775"/>
          </a:xfrm>
          <a:prstGeom prst="rect">
            <a:avLst/>
          </a:prstGeom>
          <a:noFill/>
          <a:ln>
            <a:noFill/>
          </a:ln>
        </p:spPr>
      </p:pic>
      <p:sp>
        <p:nvSpPr>
          <p:cNvPr id="244" name="Google Shape;244;p43"/>
          <p:cNvSpPr txBox="1"/>
          <p:nvPr/>
        </p:nvSpPr>
        <p:spPr>
          <a:xfrm>
            <a:off x="5108525" y="950550"/>
            <a:ext cx="3464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Old Standard TT"/>
                <a:ea typeface="Old Standard TT"/>
                <a:cs typeface="Old Standard TT"/>
                <a:sym typeface="Old Standard TT"/>
              </a:rPr>
              <a:t>It’s simple! We could use SQL.</a:t>
            </a:r>
            <a:endParaRPr sz="2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621100" y="445025"/>
            <a:ext cx="790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a:t>
            </a:r>
            <a:r>
              <a:rPr b="1" lang="en"/>
              <a:t> team</a:t>
            </a:r>
            <a:endParaRPr b="1"/>
          </a:p>
        </p:txBody>
      </p:sp>
      <p:sp>
        <p:nvSpPr>
          <p:cNvPr id="250" name="Google Shape;250;p44"/>
          <p:cNvSpPr txBox="1"/>
          <p:nvPr>
            <p:ph idx="1" type="subTitle"/>
          </p:nvPr>
        </p:nvSpPr>
        <p:spPr>
          <a:xfrm>
            <a:off x="1420271" y="3366200"/>
            <a:ext cx="27228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Tony Sharma</a:t>
            </a:r>
            <a:endParaRPr/>
          </a:p>
        </p:txBody>
      </p:sp>
      <p:sp>
        <p:nvSpPr>
          <p:cNvPr id="251" name="Google Shape;251;p44"/>
          <p:cNvSpPr txBox="1"/>
          <p:nvPr>
            <p:ph idx="2" type="subTitle"/>
          </p:nvPr>
        </p:nvSpPr>
        <p:spPr>
          <a:xfrm>
            <a:off x="1420250" y="3723200"/>
            <a:ext cx="2722800" cy="6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1022"/>
                </a:solidFill>
                <a:highlight>
                  <a:srgbClr val="FFFFFF"/>
                </a:highlight>
                <a:latin typeface="Manrope"/>
                <a:ea typeface="Manrope"/>
                <a:cs typeface="Manrope"/>
                <a:sym typeface="Manrope"/>
              </a:rPr>
              <a:t>Data Analytics Director</a:t>
            </a:r>
            <a:r>
              <a:rPr lang="en" sz="1800">
                <a:solidFill>
                  <a:srgbClr val="131022"/>
                </a:solidFill>
                <a:highlight>
                  <a:srgbClr val="FFFFFF"/>
                </a:highlight>
                <a:latin typeface="Manrope"/>
                <a:ea typeface="Manrope"/>
                <a:cs typeface="Manrope"/>
                <a:sym typeface="Manrope"/>
              </a:rPr>
              <a:t> </a:t>
            </a:r>
            <a:endParaRPr sz="2200"/>
          </a:p>
        </p:txBody>
      </p:sp>
      <p:sp>
        <p:nvSpPr>
          <p:cNvPr id="252" name="Google Shape;252;p44"/>
          <p:cNvSpPr txBox="1"/>
          <p:nvPr>
            <p:ph idx="3" type="subTitle"/>
          </p:nvPr>
        </p:nvSpPr>
        <p:spPr>
          <a:xfrm>
            <a:off x="4861225" y="3366200"/>
            <a:ext cx="32619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Abhishek Shettigar</a:t>
            </a:r>
            <a:endParaRPr/>
          </a:p>
        </p:txBody>
      </p:sp>
      <p:sp>
        <p:nvSpPr>
          <p:cNvPr id="253" name="Google Shape;253;p44"/>
          <p:cNvSpPr txBox="1"/>
          <p:nvPr>
            <p:ph idx="4" type="subTitle"/>
          </p:nvPr>
        </p:nvSpPr>
        <p:spPr>
          <a:xfrm>
            <a:off x="5000925" y="3723200"/>
            <a:ext cx="2722800" cy="6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Analyst</a:t>
            </a:r>
            <a:endParaRPr/>
          </a:p>
        </p:txBody>
      </p:sp>
      <p:pic>
        <p:nvPicPr>
          <p:cNvPr id="254" name="Google Shape;254;p44"/>
          <p:cNvPicPr preferRelativeResize="0"/>
          <p:nvPr/>
        </p:nvPicPr>
        <p:blipFill rotWithShape="1">
          <a:blip r:embed="rId3">
            <a:alphaModFix/>
          </a:blip>
          <a:srcRect b="11106" l="0" r="0" t="11114"/>
          <a:stretch/>
        </p:blipFill>
        <p:spPr>
          <a:xfrm>
            <a:off x="5316525" y="1152500"/>
            <a:ext cx="2091600" cy="2091600"/>
          </a:xfrm>
          <a:prstGeom prst="rect">
            <a:avLst/>
          </a:prstGeom>
          <a:noFill/>
          <a:ln>
            <a:noFill/>
          </a:ln>
        </p:spPr>
      </p:pic>
      <p:pic>
        <p:nvPicPr>
          <p:cNvPr id="255" name="Google Shape;255;p44"/>
          <p:cNvPicPr preferRelativeResize="0"/>
          <p:nvPr/>
        </p:nvPicPr>
        <p:blipFill rotWithShape="1">
          <a:blip r:embed="rId4">
            <a:alphaModFix/>
          </a:blip>
          <a:srcRect b="12523" l="0" r="0" t="12530"/>
          <a:stretch/>
        </p:blipFill>
        <p:spPr>
          <a:xfrm>
            <a:off x="1735850" y="1152500"/>
            <a:ext cx="2091600" cy="20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1</a:t>
            </a:r>
            <a:endParaRPr b="1" sz="2700"/>
          </a:p>
        </p:txBody>
      </p:sp>
      <p:sp>
        <p:nvSpPr>
          <p:cNvPr id="261" name="Google Shape;261;p45"/>
          <p:cNvSpPr txBox="1"/>
          <p:nvPr/>
        </p:nvSpPr>
        <p:spPr>
          <a:xfrm>
            <a:off x="400800" y="414000"/>
            <a:ext cx="834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45D73"/>
                </a:solidFill>
              </a:rPr>
              <a:t>Provide the list of markets in which customer "Atliq Exclusive" operates its business in the APAC region. </a:t>
            </a:r>
            <a:endParaRPr sz="1500">
              <a:solidFill>
                <a:srgbClr val="445D73"/>
              </a:solidFill>
            </a:endParaRPr>
          </a:p>
        </p:txBody>
      </p:sp>
      <p:sp>
        <p:nvSpPr>
          <p:cNvPr id="262" name="Google Shape;262;p45"/>
          <p:cNvSpPr txBox="1"/>
          <p:nvPr>
            <p:ph type="title"/>
          </p:nvPr>
        </p:nvSpPr>
        <p:spPr>
          <a:xfrm>
            <a:off x="557600" y="10605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Query and Results</a:t>
            </a:r>
            <a:endParaRPr b="1" sz="2000"/>
          </a:p>
        </p:txBody>
      </p:sp>
      <p:pic>
        <p:nvPicPr>
          <p:cNvPr id="263" name="Google Shape;263;p45"/>
          <p:cNvPicPr preferRelativeResize="0"/>
          <p:nvPr/>
        </p:nvPicPr>
        <p:blipFill>
          <a:blip r:embed="rId3">
            <a:alphaModFix/>
          </a:blip>
          <a:stretch>
            <a:fillRect/>
          </a:stretch>
        </p:blipFill>
        <p:spPr>
          <a:xfrm>
            <a:off x="404262" y="1493275"/>
            <a:ext cx="8335475" cy="2945500"/>
          </a:xfrm>
          <a:prstGeom prst="rect">
            <a:avLst/>
          </a:prstGeom>
          <a:noFill/>
          <a:ln>
            <a:noFill/>
          </a:ln>
        </p:spPr>
      </p:pic>
      <p:sp>
        <p:nvSpPr>
          <p:cNvPr id="264" name="Google Shape;264;p45"/>
          <p:cNvSpPr txBox="1"/>
          <p:nvPr/>
        </p:nvSpPr>
        <p:spPr>
          <a:xfrm>
            <a:off x="266575" y="4438775"/>
            <a:ext cx="874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Atliq Exclusive operates in several markets within the APAC region. Understanding their geographical reach provides insights into customer base and potential expansion opportunities.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407725" y="76200"/>
            <a:ext cx="79017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700"/>
              <a:t>Request 2</a:t>
            </a:r>
            <a:endParaRPr b="1" sz="2700"/>
          </a:p>
        </p:txBody>
      </p:sp>
      <p:sp>
        <p:nvSpPr>
          <p:cNvPr id="270" name="Google Shape;270;p46"/>
          <p:cNvSpPr txBox="1"/>
          <p:nvPr/>
        </p:nvSpPr>
        <p:spPr>
          <a:xfrm>
            <a:off x="400800" y="414000"/>
            <a:ext cx="8342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445D73"/>
                </a:solidFill>
              </a:rPr>
              <a:t>What is the percentage of unique product increase in 2021 vs. 2020? </a:t>
            </a:r>
            <a:endParaRPr sz="1500">
              <a:solidFill>
                <a:srgbClr val="445D73"/>
              </a:solidFill>
            </a:endParaRPr>
          </a:p>
        </p:txBody>
      </p:sp>
      <p:pic>
        <p:nvPicPr>
          <p:cNvPr id="271" name="Google Shape;271;p46"/>
          <p:cNvPicPr preferRelativeResize="0"/>
          <p:nvPr/>
        </p:nvPicPr>
        <p:blipFill>
          <a:blip r:embed="rId3">
            <a:alphaModFix/>
          </a:blip>
          <a:stretch>
            <a:fillRect/>
          </a:stretch>
        </p:blipFill>
        <p:spPr>
          <a:xfrm>
            <a:off x="409925" y="1194600"/>
            <a:ext cx="8257075" cy="3183050"/>
          </a:xfrm>
          <a:prstGeom prst="rect">
            <a:avLst/>
          </a:prstGeom>
          <a:noFill/>
          <a:ln>
            <a:noFill/>
          </a:ln>
        </p:spPr>
      </p:pic>
      <p:sp>
        <p:nvSpPr>
          <p:cNvPr id="272" name="Google Shape;272;p46"/>
          <p:cNvSpPr txBox="1"/>
          <p:nvPr>
            <p:ph type="title"/>
          </p:nvPr>
        </p:nvSpPr>
        <p:spPr>
          <a:xfrm>
            <a:off x="557600" y="831900"/>
            <a:ext cx="3535200" cy="2865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sz="2000"/>
              <a:t>Query and Results</a:t>
            </a:r>
            <a:endParaRPr b="1" sz="2000"/>
          </a:p>
        </p:txBody>
      </p:sp>
      <p:sp>
        <p:nvSpPr>
          <p:cNvPr id="273" name="Google Shape;273;p46"/>
          <p:cNvSpPr txBox="1"/>
          <p:nvPr/>
        </p:nvSpPr>
        <p:spPr>
          <a:xfrm>
            <a:off x="238500" y="4453850"/>
            <a:ext cx="866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Percentage increase in unique products between 2020 and 2021 reveals product diversification and growth strategies.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st Moving Consumer Goods Company Profile by Slidesgo">
  <a:themeElements>
    <a:clrScheme name="Simple Light">
      <a:dk1>
        <a:srgbClr val="000000"/>
      </a:dk1>
      <a:lt1>
        <a:srgbClr val="FFFFFF"/>
      </a:lt1>
      <a:dk2>
        <a:srgbClr val="A3B0BD"/>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