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7B72869-4D13-48CC-92B7-26889BA151F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Sales_insights_tableau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A8B5D4A-752C-459F-90CB-C2B632263A0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28/07/25 7:35:10 pm GMT+2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Insights" id="2" name="slide2">
            <a:extLst>
              <a:ext uri="{FF2B5EF4-FFF2-40B4-BE49-F238E27FC236}">
                <a16:creationId xmlns:a16="http://schemas.microsoft.com/office/drawing/2014/main" id="{0746F304-C273-4C03-89C4-86B55CC13A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2025-07-28T17:35:10Z</dcterms:created>
  <dcterms:modified xsi:type="dcterms:W3CDTF">2025-07-28T17:35:10Z</dcterms:modified>
</cp:coreProperties>
</file>