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8D433F-FEAA-469D-875E-3B8103F03285}"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3A4E4-69DC-4F92-98FB-4FCC7972B448}" type="slidenum">
              <a:rPr lang="en-US" smtClean="0"/>
              <a:t>‹#›</a:t>
            </a:fld>
            <a:endParaRPr lang="en-US"/>
          </a:p>
        </p:txBody>
      </p:sp>
    </p:spTree>
    <p:extLst>
      <p:ext uri="{BB962C8B-B14F-4D97-AF65-F5344CB8AC3E}">
        <p14:creationId xmlns:p14="http://schemas.microsoft.com/office/powerpoint/2010/main" val="337921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8D433F-FEAA-469D-875E-3B8103F03285}"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3A4E4-69DC-4F92-98FB-4FCC7972B448}" type="slidenum">
              <a:rPr lang="en-US" smtClean="0"/>
              <a:t>‹#›</a:t>
            </a:fld>
            <a:endParaRPr lang="en-US"/>
          </a:p>
        </p:txBody>
      </p:sp>
    </p:spTree>
    <p:extLst>
      <p:ext uri="{BB962C8B-B14F-4D97-AF65-F5344CB8AC3E}">
        <p14:creationId xmlns:p14="http://schemas.microsoft.com/office/powerpoint/2010/main" val="385817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8D433F-FEAA-469D-875E-3B8103F03285}"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3A4E4-69DC-4F92-98FB-4FCC7972B448}" type="slidenum">
              <a:rPr lang="en-US" smtClean="0"/>
              <a:t>‹#›</a:t>
            </a:fld>
            <a:endParaRPr lang="en-US"/>
          </a:p>
        </p:txBody>
      </p:sp>
    </p:spTree>
    <p:extLst>
      <p:ext uri="{BB962C8B-B14F-4D97-AF65-F5344CB8AC3E}">
        <p14:creationId xmlns:p14="http://schemas.microsoft.com/office/powerpoint/2010/main" val="50745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8D433F-FEAA-469D-875E-3B8103F03285}"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3A4E4-69DC-4F92-98FB-4FCC7972B448}" type="slidenum">
              <a:rPr lang="en-US" smtClean="0"/>
              <a:t>‹#›</a:t>
            </a:fld>
            <a:endParaRPr lang="en-US"/>
          </a:p>
        </p:txBody>
      </p:sp>
    </p:spTree>
    <p:extLst>
      <p:ext uri="{BB962C8B-B14F-4D97-AF65-F5344CB8AC3E}">
        <p14:creationId xmlns:p14="http://schemas.microsoft.com/office/powerpoint/2010/main" val="361458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8D433F-FEAA-469D-875E-3B8103F03285}"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3A4E4-69DC-4F92-98FB-4FCC7972B448}" type="slidenum">
              <a:rPr lang="en-US" smtClean="0"/>
              <a:t>‹#›</a:t>
            </a:fld>
            <a:endParaRPr lang="en-US"/>
          </a:p>
        </p:txBody>
      </p:sp>
    </p:spTree>
    <p:extLst>
      <p:ext uri="{BB962C8B-B14F-4D97-AF65-F5344CB8AC3E}">
        <p14:creationId xmlns:p14="http://schemas.microsoft.com/office/powerpoint/2010/main" val="290057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8D433F-FEAA-469D-875E-3B8103F03285}"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3A4E4-69DC-4F92-98FB-4FCC7972B448}" type="slidenum">
              <a:rPr lang="en-US" smtClean="0"/>
              <a:t>‹#›</a:t>
            </a:fld>
            <a:endParaRPr lang="en-US"/>
          </a:p>
        </p:txBody>
      </p:sp>
    </p:spTree>
    <p:extLst>
      <p:ext uri="{BB962C8B-B14F-4D97-AF65-F5344CB8AC3E}">
        <p14:creationId xmlns:p14="http://schemas.microsoft.com/office/powerpoint/2010/main" val="410089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8D433F-FEAA-469D-875E-3B8103F03285}"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3A4E4-69DC-4F92-98FB-4FCC7972B448}" type="slidenum">
              <a:rPr lang="en-US" smtClean="0"/>
              <a:t>‹#›</a:t>
            </a:fld>
            <a:endParaRPr lang="en-US"/>
          </a:p>
        </p:txBody>
      </p:sp>
    </p:spTree>
    <p:extLst>
      <p:ext uri="{BB962C8B-B14F-4D97-AF65-F5344CB8AC3E}">
        <p14:creationId xmlns:p14="http://schemas.microsoft.com/office/powerpoint/2010/main" val="357185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8D433F-FEAA-469D-875E-3B8103F03285}"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3A4E4-69DC-4F92-98FB-4FCC7972B448}" type="slidenum">
              <a:rPr lang="en-US" smtClean="0"/>
              <a:t>‹#›</a:t>
            </a:fld>
            <a:endParaRPr lang="en-US"/>
          </a:p>
        </p:txBody>
      </p:sp>
    </p:spTree>
    <p:extLst>
      <p:ext uri="{BB962C8B-B14F-4D97-AF65-F5344CB8AC3E}">
        <p14:creationId xmlns:p14="http://schemas.microsoft.com/office/powerpoint/2010/main" val="52831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D433F-FEAA-469D-875E-3B8103F03285}" type="datetimeFigureOut">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3A4E4-69DC-4F92-98FB-4FCC7972B448}" type="slidenum">
              <a:rPr lang="en-US" smtClean="0"/>
              <a:t>‹#›</a:t>
            </a:fld>
            <a:endParaRPr lang="en-US"/>
          </a:p>
        </p:txBody>
      </p:sp>
    </p:spTree>
    <p:extLst>
      <p:ext uri="{BB962C8B-B14F-4D97-AF65-F5344CB8AC3E}">
        <p14:creationId xmlns:p14="http://schemas.microsoft.com/office/powerpoint/2010/main" val="359971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8D433F-FEAA-469D-875E-3B8103F03285}"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3A4E4-69DC-4F92-98FB-4FCC7972B448}" type="slidenum">
              <a:rPr lang="en-US" smtClean="0"/>
              <a:t>‹#›</a:t>
            </a:fld>
            <a:endParaRPr lang="en-US"/>
          </a:p>
        </p:txBody>
      </p:sp>
    </p:spTree>
    <p:extLst>
      <p:ext uri="{BB962C8B-B14F-4D97-AF65-F5344CB8AC3E}">
        <p14:creationId xmlns:p14="http://schemas.microsoft.com/office/powerpoint/2010/main" val="367988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8D433F-FEAA-469D-875E-3B8103F03285}"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3A4E4-69DC-4F92-98FB-4FCC7972B448}" type="slidenum">
              <a:rPr lang="en-US" smtClean="0"/>
              <a:t>‹#›</a:t>
            </a:fld>
            <a:endParaRPr lang="en-US"/>
          </a:p>
        </p:txBody>
      </p:sp>
    </p:spTree>
    <p:extLst>
      <p:ext uri="{BB962C8B-B14F-4D97-AF65-F5344CB8AC3E}">
        <p14:creationId xmlns:p14="http://schemas.microsoft.com/office/powerpoint/2010/main" val="133150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D433F-FEAA-469D-875E-3B8103F03285}" type="datetimeFigureOut">
              <a:rPr lang="en-US" smtClean="0"/>
              <a:t>10/2/2023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3A4E4-69DC-4F92-98FB-4FCC7972B448}" type="slidenum">
              <a:rPr lang="en-US" smtClean="0"/>
              <a:t>‹#›</a:t>
            </a:fld>
            <a:endParaRPr lang="en-US"/>
          </a:p>
        </p:txBody>
      </p:sp>
    </p:spTree>
    <p:extLst>
      <p:ext uri="{BB962C8B-B14F-4D97-AF65-F5344CB8AC3E}">
        <p14:creationId xmlns:p14="http://schemas.microsoft.com/office/powerpoint/2010/main" val="324022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latin typeface="Arial Narrow" panose="020B0606020202030204" pitchFamily="34" charset="0"/>
              </a:rPr>
              <a:t>VIDEO GAM</a:t>
            </a:r>
            <a:r>
              <a:rPr lang="en-US" sz="4800" b="1" dirty="0">
                <a:latin typeface="Arial Narrow" panose="020B0606020202030204" pitchFamily="34" charset="0"/>
              </a:rPr>
              <a:t>E</a:t>
            </a:r>
            <a:r>
              <a:rPr lang="en-US" sz="4800" b="1" dirty="0" smtClean="0">
                <a:latin typeface="Arial Narrow" panose="020B0606020202030204" pitchFamily="34" charset="0"/>
              </a:rPr>
              <a:t> SALES PREDICTIO</a:t>
            </a:r>
            <a:r>
              <a:rPr lang="en-US" sz="4800" b="1" dirty="0">
                <a:latin typeface="Arial Narrow" panose="020B0606020202030204" pitchFamily="34" charset="0"/>
              </a:rPr>
              <a:t>N</a:t>
            </a:r>
            <a:r>
              <a:rPr lang="en-US" sz="4800" b="1" dirty="0" smtClean="0">
                <a:latin typeface="Arial Narrow" panose="020B0606020202030204" pitchFamily="34" charset="0"/>
              </a:rPr>
              <a:t> </a:t>
            </a:r>
            <a:endParaRPr lang="en-US" sz="4800" b="1" dirty="0">
              <a:latin typeface="Arial Narrow" panose="020B0606020202030204" pitchFamily="34" charset="0"/>
            </a:endParaRPr>
          </a:p>
        </p:txBody>
      </p:sp>
      <p:sp>
        <p:nvSpPr>
          <p:cNvPr id="3" name="Subtitle 2"/>
          <p:cNvSpPr>
            <a:spLocks noGrp="1"/>
          </p:cNvSpPr>
          <p:nvPr>
            <p:ph type="subTitle" idx="1"/>
          </p:nvPr>
        </p:nvSpPr>
        <p:spPr/>
        <p:txBody>
          <a:bodyPr/>
          <a:lstStyle/>
          <a:p>
            <a:r>
              <a:rPr lang="en-US" dirty="0" smtClean="0"/>
              <a:t>							</a:t>
            </a:r>
          </a:p>
          <a:p>
            <a:r>
              <a:rPr lang="en-US" dirty="0"/>
              <a:t>	</a:t>
            </a:r>
            <a:r>
              <a:rPr lang="en-US" dirty="0" smtClean="0"/>
              <a:t>						ABHISHEK PRASAD</a:t>
            </a:r>
            <a:endParaRPr lang="en-US" dirty="0"/>
          </a:p>
        </p:txBody>
      </p:sp>
    </p:spTree>
    <p:extLst>
      <p:ext uri="{BB962C8B-B14F-4D97-AF65-F5344CB8AC3E}">
        <p14:creationId xmlns:p14="http://schemas.microsoft.com/office/powerpoint/2010/main" val="300859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Video Game Sales (Aim)</a:t>
            </a:r>
            <a:endParaRPr lang="en-US" sz="3600" b="1" dirty="0"/>
          </a:p>
        </p:txBody>
      </p:sp>
      <p:sp>
        <p:nvSpPr>
          <p:cNvPr id="3" name="Content Placeholder 2"/>
          <p:cNvSpPr>
            <a:spLocks noGrp="1"/>
          </p:cNvSpPr>
          <p:nvPr>
            <p:ph idx="1"/>
          </p:nvPr>
        </p:nvSpPr>
        <p:spPr/>
        <p:txBody>
          <a:bodyPr>
            <a:normAutofit fontScale="77500" lnSpcReduction="20000"/>
          </a:bodyPr>
          <a:lstStyle/>
          <a:p>
            <a:r>
              <a:rPr lang="en-US" sz="2900" dirty="0"/>
              <a:t>Predicting video game sales can be a complex task, as it depends on various factors such as the game's genre, platform, marketing efforts, reviews, and more. To make an accurate </a:t>
            </a:r>
            <a:r>
              <a:rPr lang="en-US" sz="2900" dirty="0" smtClean="0"/>
              <a:t>prediction on many data tasks .</a:t>
            </a:r>
          </a:p>
          <a:p>
            <a:r>
              <a:rPr lang="en-US" sz="2900" b="1" dirty="0" smtClean="0"/>
              <a:t>Data Collection </a:t>
            </a:r>
            <a:r>
              <a:rPr lang="en-US" sz="2900" dirty="0" smtClean="0"/>
              <a:t>:- </a:t>
            </a:r>
            <a:r>
              <a:rPr lang="en-US" sz="2900" dirty="0"/>
              <a:t>Gather historical data on video game sales. This data should include information about the game's release date, </a:t>
            </a:r>
            <a:r>
              <a:rPr lang="en-US" sz="2900" dirty="0" smtClean="0"/>
              <a:t>platform, </a:t>
            </a:r>
            <a:r>
              <a:rPr lang="en-US" sz="2900" dirty="0"/>
              <a:t>genre, publisher, critic and user reviews, marketing budget, and sales figures</a:t>
            </a:r>
            <a:r>
              <a:rPr lang="en-US" sz="2900" dirty="0" smtClean="0"/>
              <a:t> </a:t>
            </a:r>
          </a:p>
          <a:p>
            <a:r>
              <a:rPr lang="en-US" sz="2900" b="1" dirty="0"/>
              <a:t>Data Cleaning and </a:t>
            </a:r>
            <a:r>
              <a:rPr lang="en-US" sz="2900" b="1" dirty="0" smtClean="0"/>
              <a:t>Preprocessing </a:t>
            </a:r>
            <a:r>
              <a:rPr lang="en-US" sz="2900" dirty="0" smtClean="0"/>
              <a:t>:- </a:t>
            </a:r>
            <a:r>
              <a:rPr lang="en-US" sz="2900" dirty="0" smtClean="0"/>
              <a:t>a) </a:t>
            </a:r>
            <a:r>
              <a:rPr lang="en-US" sz="2900" dirty="0" smtClean="0"/>
              <a:t>Clean </a:t>
            </a:r>
            <a:r>
              <a:rPr lang="en-US" sz="2900" dirty="0"/>
              <a:t>the data by handling missing values, outliers, and </a:t>
            </a:r>
            <a:r>
              <a:rPr lang="en-US" sz="2900" dirty="0" smtClean="0"/>
              <a:t>inconsistencies. b) </a:t>
            </a:r>
            <a:r>
              <a:rPr lang="en-US" sz="2900" dirty="0"/>
              <a:t>Convert categorical data (e.g., genre, platform) into numerical format using </a:t>
            </a:r>
            <a:r>
              <a:rPr lang="en-US" sz="2900" dirty="0" smtClean="0"/>
              <a:t>techniques.</a:t>
            </a:r>
          </a:p>
          <a:p>
            <a:r>
              <a:rPr lang="en-US" sz="2900" b="1" dirty="0"/>
              <a:t>Feature </a:t>
            </a:r>
            <a:r>
              <a:rPr lang="en-US" sz="2900" b="1" dirty="0" smtClean="0"/>
              <a:t>Selection </a:t>
            </a:r>
            <a:r>
              <a:rPr lang="en-US" sz="2900" dirty="0" smtClean="0"/>
              <a:t>:- Identify </a:t>
            </a:r>
            <a:r>
              <a:rPr lang="en-US" sz="2900" dirty="0"/>
              <a:t>which features (attributes) are most relevant for predicting sales. This can be done through statistical analysis, feature importance techniques, or domain </a:t>
            </a:r>
            <a:r>
              <a:rPr lang="en-US" sz="2900" dirty="0" smtClean="0"/>
              <a:t>knowledge.</a:t>
            </a:r>
          </a:p>
          <a:p>
            <a:r>
              <a:rPr lang="en-US" sz="2900" b="1" dirty="0"/>
              <a:t>Model </a:t>
            </a:r>
            <a:r>
              <a:rPr lang="en-US" sz="2900" b="1" dirty="0" smtClean="0"/>
              <a:t>Selection </a:t>
            </a:r>
            <a:r>
              <a:rPr lang="en-US" sz="2900" dirty="0" smtClean="0"/>
              <a:t>:- Choose </a:t>
            </a:r>
            <a:r>
              <a:rPr lang="en-US" sz="2900" dirty="0"/>
              <a:t>an appropriate machine learning or statistical model for regression. Common choices include linear regression, decision trees, random forests, gradient boosting, and neural networks</a:t>
            </a:r>
            <a:r>
              <a:rPr lang="en-US" sz="2900" dirty="0" smtClean="0"/>
              <a:t>.</a:t>
            </a:r>
          </a:p>
          <a:p>
            <a:pPr marL="0" indent="0">
              <a:buNone/>
            </a:pPr>
            <a:endParaRPr lang="en-US" sz="2400" dirty="0"/>
          </a:p>
          <a:p>
            <a:endParaRPr lang="en-US" sz="2000" dirty="0" smtClean="0"/>
          </a:p>
        </p:txBody>
      </p:sp>
    </p:spTree>
    <p:extLst>
      <p:ext uri="{BB962C8B-B14F-4D97-AF65-F5344CB8AC3E}">
        <p14:creationId xmlns:p14="http://schemas.microsoft.com/office/powerpoint/2010/main" val="2334329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Video Game Sales Prediction(Objective)</a:t>
            </a:r>
            <a:endParaRPr lang="en-US" sz="3600" b="1" dirty="0"/>
          </a:p>
        </p:txBody>
      </p:sp>
      <p:sp>
        <p:nvSpPr>
          <p:cNvPr id="3" name="Content Placeholder 2"/>
          <p:cNvSpPr>
            <a:spLocks noGrp="1"/>
          </p:cNvSpPr>
          <p:nvPr>
            <p:ph idx="1"/>
          </p:nvPr>
        </p:nvSpPr>
        <p:spPr/>
        <p:txBody>
          <a:bodyPr>
            <a:normAutofit/>
          </a:bodyPr>
          <a:lstStyle/>
          <a:p>
            <a:r>
              <a:rPr lang="en-US" sz="2000" dirty="0"/>
              <a:t>The objective of predicting video game sales is to provide insights and forecasts for the video game industry. Accurate sales predictions can benefit various stakeholders, including game developers, publishers, investors, and retailers. Here are some specific objectives and benefits of video game sales </a:t>
            </a:r>
            <a:r>
              <a:rPr lang="en-US" sz="2000" dirty="0" smtClean="0"/>
              <a:t>prediction.</a:t>
            </a:r>
          </a:p>
          <a:p>
            <a:r>
              <a:rPr lang="en-US" sz="2000" b="1" dirty="0"/>
              <a:t>Business Decision-Making</a:t>
            </a:r>
            <a:r>
              <a:rPr lang="en-US" sz="2000" dirty="0"/>
              <a:t>: Predicting video game sales helps game developers and publishers make informed decisions about game development, marketing strategies, and resource allocation. They can decide which games to prioritize, how much to invest in marketing, and on which platforms to release their games</a:t>
            </a:r>
            <a:r>
              <a:rPr lang="en-US" sz="2000" dirty="0" smtClean="0"/>
              <a:t>.</a:t>
            </a:r>
          </a:p>
          <a:p>
            <a:r>
              <a:rPr lang="en-US" sz="2000" b="1" dirty="0"/>
              <a:t>Optimizing Marketing Campaigns</a:t>
            </a:r>
            <a:r>
              <a:rPr lang="en-US" sz="2000" dirty="0"/>
              <a:t>: Sales predictions assist in planning marketing campaigns more effectively. By understanding expected sales trends, companies can allocate their marketing budgets wisely, targeting specific audiences and channels that are likely to yield the best results</a:t>
            </a:r>
            <a:r>
              <a:rPr lang="en-US" sz="2000" dirty="0" smtClean="0"/>
              <a:t>.</a:t>
            </a:r>
          </a:p>
          <a:p>
            <a:r>
              <a:rPr lang="en-US" sz="2000" b="1" dirty="0"/>
              <a:t>Market Trend Analysis</a:t>
            </a:r>
            <a:r>
              <a:rPr lang="en-US" sz="2000" dirty="0"/>
              <a:t>: Long-term sales predictions can be used to analyze market trends, helping companies adapt to evolving consumer preferences and technological advancements.</a:t>
            </a:r>
            <a:endParaRPr lang="en-US" sz="1050" dirty="0"/>
          </a:p>
        </p:txBody>
      </p:sp>
    </p:spTree>
    <p:extLst>
      <p:ext uri="{BB962C8B-B14F-4D97-AF65-F5344CB8AC3E}">
        <p14:creationId xmlns:p14="http://schemas.microsoft.com/office/powerpoint/2010/main" val="395678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Library which are import for your tasks</a:t>
            </a:r>
            <a:endParaRPr lang="en-US" sz="4000" b="1" dirty="0"/>
          </a:p>
        </p:txBody>
      </p:sp>
      <p:pic>
        <p:nvPicPr>
          <p:cNvPr id="4" name="Content Placeholder 3"/>
          <p:cNvPicPr>
            <a:picLocks noGrp="1" noChangeAspect="1"/>
          </p:cNvPicPr>
          <p:nvPr>
            <p:ph idx="1"/>
          </p:nvPr>
        </p:nvPicPr>
        <p:blipFill>
          <a:blip r:embed="rId2"/>
          <a:stretch>
            <a:fillRect/>
          </a:stretch>
        </p:blipFill>
        <p:spPr>
          <a:xfrm>
            <a:off x="174098" y="1793620"/>
            <a:ext cx="11179702" cy="4024083"/>
          </a:xfrm>
          <a:prstGeom prst="rect">
            <a:avLst/>
          </a:prstGeom>
        </p:spPr>
      </p:pic>
    </p:spTree>
    <p:extLst>
      <p:ext uri="{BB962C8B-B14F-4D97-AF65-F5344CB8AC3E}">
        <p14:creationId xmlns:p14="http://schemas.microsoft.com/office/powerpoint/2010/main" val="201822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Descriptive of  Video Game Sales</a:t>
            </a:r>
            <a:endParaRPr lang="en-US" sz="3600" b="1" dirty="0"/>
          </a:p>
        </p:txBody>
      </p:sp>
      <p:sp>
        <p:nvSpPr>
          <p:cNvPr id="3" name="Content Placeholder 2"/>
          <p:cNvSpPr>
            <a:spLocks noGrp="1"/>
          </p:cNvSpPr>
          <p:nvPr>
            <p:ph idx="1"/>
          </p:nvPr>
        </p:nvSpPr>
        <p:spPr>
          <a:xfrm>
            <a:off x="652670" y="1428060"/>
            <a:ext cx="10515600" cy="4351338"/>
          </a:xfrm>
        </p:spPr>
        <p:txBody>
          <a:bodyPr/>
          <a:lstStyle/>
          <a:p>
            <a:r>
              <a:rPr lang="en-US" sz="2000" dirty="0" smtClean="0"/>
              <a:t>Firstly in your data part we collecting your historical data and randomly doing the task like deleting and updating in that and performing many more task.</a:t>
            </a:r>
          </a:p>
          <a:p>
            <a:endParaRPr lang="en-US" dirty="0"/>
          </a:p>
        </p:txBody>
      </p:sp>
      <p:pic>
        <p:nvPicPr>
          <p:cNvPr id="4" name="Picture 3"/>
          <p:cNvPicPr>
            <a:picLocks noChangeAspect="1"/>
          </p:cNvPicPr>
          <p:nvPr/>
        </p:nvPicPr>
        <p:blipFill>
          <a:blip r:embed="rId2"/>
          <a:stretch>
            <a:fillRect/>
          </a:stretch>
        </p:blipFill>
        <p:spPr>
          <a:xfrm>
            <a:off x="838200" y="2158123"/>
            <a:ext cx="4926496" cy="3394538"/>
          </a:xfrm>
          <a:prstGeom prst="rect">
            <a:avLst/>
          </a:prstGeom>
        </p:spPr>
      </p:pic>
      <p:pic>
        <p:nvPicPr>
          <p:cNvPr id="5" name="Picture 4"/>
          <p:cNvPicPr>
            <a:picLocks noChangeAspect="1"/>
          </p:cNvPicPr>
          <p:nvPr/>
        </p:nvPicPr>
        <p:blipFill>
          <a:blip r:embed="rId3"/>
          <a:stretch>
            <a:fillRect/>
          </a:stretch>
        </p:blipFill>
        <p:spPr>
          <a:xfrm>
            <a:off x="6271750" y="2158123"/>
            <a:ext cx="5201320" cy="3394538"/>
          </a:xfrm>
          <a:prstGeom prst="rect">
            <a:avLst/>
          </a:prstGeom>
        </p:spPr>
      </p:pic>
      <p:sp>
        <p:nvSpPr>
          <p:cNvPr id="6" name="Rectangle 5"/>
          <p:cNvSpPr/>
          <p:nvPr/>
        </p:nvSpPr>
        <p:spPr>
          <a:xfrm>
            <a:off x="2186610" y="5751326"/>
            <a:ext cx="1444486" cy="4188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Raw Data</a:t>
            </a:r>
            <a:endParaRPr lang="en-US" dirty="0"/>
          </a:p>
        </p:txBody>
      </p:sp>
      <p:sp>
        <p:nvSpPr>
          <p:cNvPr id="7" name="Rectangle 6"/>
          <p:cNvSpPr/>
          <p:nvPr/>
        </p:nvSpPr>
        <p:spPr>
          <a:xfrm>
            <a:off x="8160027" y="5695315"/>
            <a:ext cx="2067339" cy="569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Updating the data</a:t>
            </a:r>
            <a:endParaRPr lang="en-US" dirty="0"/>
          </a:p>
        </p:txBody>
      </p:sp>
    </p:spTree>
    <p:extLst>
      <p:ext uri="{BB962C8B-B14F-4D97-AF65-F5344CB8AC3E}">
        <p14:creationId xmlns:p14="http://schemas.microsoft.com/office/powerpoint/2010/main" val="418101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4464326" cy="3313043"/>
          </a:xfrm>
          <a:prstGeom prst="rect">
            <a:avLst/>
          </a:prstGeom>
        </p:spPr>
      </p:pic>
      <p:pic>
        <p:nvPicPr>
          <p:cNvPr id="3" name="Picture 2"/>
          <p:cNvPicPr>
            <a:picLocks noChangeAspect="1"/>
          </p:cNvPicPr>
          <p:nvPr/>
        </p:nvPicPr>
        <p:blipFill>
          <a:blip r:embed="rId3"/>
          <a:stretch>
            <a:fillRect/>
          </a:stretch>
        </p:blipFill>
        <p:spPr>
          <a:xfrm>
            <a:off x="4177967" y="0"/>
            <a:ext cx="4645965" cy="3313043"/>
          </a:xfrm>
          <a:prstGeom prst="rect">
            <a:avLst/>
          </a:prstGeom>
        </p:spPr>
      </p:pic>
      <p:pic>
        <p:nvPicPr>
          <p:cNvPr id="4" name="Picture 3"/>
          <p:cNvPicPr>
            <a:picLocks noChangeAspect="1"/>
          </p:cNvPicPr>
          <p:nvPr/>
        </p:nvPicPr>
        <p:blipFill>
          <a:blip r:embed="rId4"/>
          <a:stretch>
            <a:fillRect/>
          </a:stretch>
        </p:blipFill>
        <p:spPr>
          <a:xfrm>
            <a:off x="258007" y="3667365"/>
            <a:ext cx="4206319" cy="2936229"/>
          </a:xfrm>
          <a:prstGeom prst="rect">
            <a:avLst/>
          </a:prstGeom>
        </p:spPr>
      </p:pic>
      <p:pic>
        <p:nvPicPr>
          <p:cNvPr id="5" name="Picture 4"/>
          <p:cNvPicPr>
            <a:picLocks noChangeAspect="1"/>
          </p:cNvPicPr>
          <p:nvPr/>
        </p:nvPicPr>
        <p:blipFill>
          <a:blip r:embed="rId5"/>
          <a:stretch>
            <a:fillRect/>
          </a:stretch>
        </p:blipFill>
        <p:spPr>
          <a:xfrm>
            <a:off x="4744278" y="3412959"/>
            <a:ext cx="4079654" cy="3190635"/>
          </a:xfrm>
          <a:prstGeom prst="rect">
            <a:avLst/>
          </a:prstGeom>
        </p:spPr>
      </p:pic>
      <p:sp>
        <p:nvSpPr>
          <p:cNvPr id="6" name="Rectangle 5"/>
          <p:cNvSpPr/>
          <p:nvPr/>
        </p:nvSpPr>
        <p:spPr>
          <a:xfrm>
            <a:off x="9541565" y="1986780"/>
            <a:ext cx="1789043" cy="3021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While plotting </a:t>
            </a:r>
          </a:p>
          <a:p>
            <a:pPr algn="ctr"/>
            <a:r>
              <a:rPr lang="en-US" dirty="0" smtClean="0"/>
              <a:t>The Graph it’s helps to visualize the sales which are been executed in global market </a:t>
            </a:r>
            <a:endParaRPr lang="en-US" dirty="0"/>
          </a:p>
        </p:txBody>
      </p:sp>
    </p:spTree>
    <p:extLst>
      <p:ext uri="{BB962C8B-B14F-4D97-AF65-F5344CB8AC3E}">
        <p14:creationId xmlns:p14="http://schemas.microsoft.com/office/powerpoint/2010/main" val="140734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6478429" cy="2835965"/>
          </a:xfrm>
          <a:prstGeom prst="rect">
            <a:avLst/>
          </a:prstGeom>
        </p:spPr>
      </p:pic>
      <p:pic>
        <p:nvPicPr>
          <p:cNvPr id="3" name="Picture 2"/>
          <p:cNvPicPr>
            <a:picLocks noChangeAspect="1"/>
          </p:cNvPicPr>
          <p:nvPr/>
        </p:nvPicPr>
        <p:blipFill>
          <a:blip r:embed="rId3"/>
          <a:stretch>
            <a:fillRect/>
          </a:stretch>
        </p:blipFill>
        <p:spPr>
          <a:xfrm>
            <a:off x="115615" y="3024243"/>
            <a:ext cx="6682749" cy="3547470"/>
          </a:xfrm>
          <a:prstGeom prst="rect">
            <a:avLst/>
          </a:prstGeom>
        </p:spPr>
      </p:pic>
      <p:pic>
        <p:nvPicPr>
          <p:cNvPr id="5" name="Picture 4"/>
          <p:cNvPicPr>
            <a:picLocks noChangeAspect="1"/>
          </p:cNvPicPr>
          <p:nvPr/>
        </p:nvPicPr>
        <p:blipFill>
          <a:blip r:embed="rId4"/>
          <a:stretch>
            <a:fillRect/>
          </a:stretch>
        </p:blipFill>
        <p:spPr>
          <a:xfrm>
            <a:off x="6696347" y="0"/>
            <a:ext cx="5001323" cy="4134427"/>
          </a:xfrm>
          <a:prstGeom prst="rect">
            <a:avLst/>
          </a:prstGeom>
        </p:spPr>
      </p:pic>
      <p:sp>
        <p:nvSpPr>
          <p:cNvPr id="6" name="Rectangle 5"/>
          <p:cNvSpPr/>
          <p:nvPr/>
        </p:nvSpPr>
        <p:spPr>
          <a:xfrm>
            <a:off x="7248939" y="4678017"/>
            <a:ext cx="3962400" cy="18936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line plot is most easy to under stand your market performance which are been placed. Then the foundation get to under stand how he placed their market values in their global sales.</a:t>
            </a:r>
          </a:p>
          <a:p>
            <a:pPr algn="ctr"/>
            <a:endParaRPr lang="en-US" dirty="0"/>
          </a:p>
        </p:txBody>
      </p:sp>
    </p:spTree>
    <p:extLst>
      <p:ext uri="{BB962C8B-B14F-4D97-AF65-F5344CB8AC3E}">
        <p14:creationId xmlns:p14="http://schemas.microsoft.com/office/powerpoint/2010/main" val="196113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Mathematical Tasks in ML</a:t>
            </a:r>
            <a:endParaRPr lang="en-US" dirty="0"/>
          </a:p>
        </p:txBody>
      </p:sp>
      <p:pic>
        <p:nvPicPr>
          <p:cNvPr id="4" name="Content Placeholder 3"/>
          <p:cNvPicPr>
            <a:picLocks noGrp="1" noChangeAspect="1"/>
          </p:cNvPicPr>
          <p:nvPr>
            <p:ph idx="1"/>
          </p:nvPr>
        </p:nvPicPr>
        <p:blipFill>
          <a:blip r:embed="rId2"/>
          <a:stretch>
            <a:fillRect/>
          </a:stretch>
        </p:blipFill>
        <p:spPr>
          <a:xfrm>
            <a:off x="6447740" y="1690688"/>
            <a:ext cx="4906060" cy="4172532"/>
          </a:xfrm>
          <a:prstGeom prst="rect">
            <a:avLst/>
          </a:prstGeom>
        </p:spPr>
      </p:pic>
      <p:sp>
        <p:nvSpPr>
          <p:cNvPr id="5" name="Rectangle 4"/>
          <p:cNvSpPr/>
          <p:nvPr/>
        </p:nvSpPr>
        <p:spPr>
          <a:xfrm>
            <a:off x="1099931" y="1690688"/>
            <a:ext cx="4572000" cy="40476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Basically we use many  mathematical task in your model like we have Liner regression which are give the numerical factors which are perform by source.</a:t>
            </a:r>
          </a:p>
          <a:p>
            <a:pPr algn="ctr"/>
            <a:endParaRPr lang="en-US" dirty="0" smtClean="0"/>
          </a:p>
          <a:p>
            <a:pPr algn="ctr"/>
            <a:r>
              <a:rPr lang="en-US" dirty="0" smtClean="0"/>
              <a:t>MAE(Mean  Absolute Error)</a:t>
            </a:r>
          </a:p>
          <a:p>
            <a:pPr algn="ctr"/>
            <a:r>
              <a:rPr lang="en-US" dirty="0" smtClean="0"/>
              <a:t>MSE(Mean Square Error)</a:t>
            </a:r>
          </a:p>
          <a:p>
            <a:pPr algn="ctr"/>
            <a:r>
              <a:rPr lang="en-US" dirty="0" smtClean="0"/>
              <a:t>RMSE(Root mean Absolute Error)</a:t>
            </a:r>
          </a:p>
          <a:p>
            <a:pPr algn="ctr"/>
            <a:endParaRPr lang="en-US" dirty="0"/>
          </a:p>
        </p:txBody>
      </p:sp>
    </p:spTree>
    <p:extLst>
      <p:ext uri="{BB962C8B-B14F-4D97-AF65-F5344CB8AC3E}">
        <p14:creationId xmlns:p14="http://schemas.microsoft.com/office/powerpoint/2010/main" val="1945687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508</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Narrow</vt:lpstr>
      <vt:lpstr>Calibri</vt:lpstr>
      <vt:lpstr>Calibri Light</vt:lpstr>
      <vt:lpstr>Office Theme</vt:lpstr>
      <vt:lpstr>VIDEO GAME SALES PREDICTION </vt:lpstr>
      <vt:lpstr>Video Game Sales (Aim)</vt:lpstr>
      <vt:lpstr>Video Game Sales Prediction(Objective)</vt:lpstr>
      <vt:lpstr>Library which are import for your tasks</vt:lpstr>
      <vt:lpstr>Descriptive of  Video Game Sales</vt:lpstr>
      <vt:lpstr>PowerPoint Presentation</vt:lpstr>
      <vt:lpstr>PowerPoint Presentation</vt:lpstr>
      <vt:lpstr>Using Mathematical Tasks in 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SALES PREDICTION</dc:title>
  <dc:creator>Admin</dc:creator>
  <cp:lastModifiedBy>Admin</cp:lastModifiedBy>
  <cp:revision>17</cp:revision>
  <dcterms:created xsi:type="dcterms:W3CDTF">2023-10-01T21:10:25Z</dcterms:created>
  <dcterms:modified xsi:type="dcterms:W3CDTF">2023-10-02T15:45:40Z</dcterms:modified>
</cp:coreProperties>
</file>