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8" r:id="rId9"/>
    <p:sldId id="269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3318-C2C4-4CA4-BA0C-9E2D55CE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AB6-F4A1-4962-B016-7989B2927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1FAA8-890D-468E-B53E-D85FE062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9185-CF92-4B0C-9EB7-B8BA64E3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6D64-8AB1-4956-9B7B-BE7AC85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1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126A-CA2F-4A8B-8F3D-638D8AE0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A1E12-8924-4ECA-AE4B-E49469507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98A-48FE-4E26-B889-26052EBD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5EB1-C667-49DC-84E2-6A93E842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CDD8-BC94-4D38-9307-E3DB95A0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4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3F78E-225B-4FD2-BB9A-E4391D1E5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49A48-BD48-4CE5-AC94-5BC7A760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040D9-2158-4826-9AC9-DB236468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ABCE-825D-492D-93CA-73891E44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3992-6AA4-4BE4-B46A-F3BAAF20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08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CDC5-73C2-40B0-83E8-04A73844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1EB1-EDDC-4D7B-9241-CE9AA3DA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406D-437C-443F-A49D-099DC8F1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3682-7ED9-455D-A5DB-CB1971A0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38B6-17EF-48E3-BDF1-6A2E926C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50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B39E-4FD8-4BE5-92C3-7A9A2E3B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53C9-D04C-47EF-A3B7-6EFE3873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F7BD-3948-4129-829C-54A4C012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8AF3-FCFF-4CA8-B6D7-67C0E1E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B068-E6B4-4B70-8E22-C99A5EFE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56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21E7-2757-4441-9EFA-CC9BFF24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F9D2-4276-4294-8E34-04555D537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85A2B-9B6F-4B5D-A928-8F2763D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857ED-4E12-46B6-8C99-EAFC5CFB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EB69-4677-41A0-8270-992A0AC2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DC369-BC90-4757-B18D-B1ADB476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5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37E9-693E-4D3C-B648-5443FB2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15C7-B200-4183-B48F-94004802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434FA-8949-4B19-B741-E9987201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9981-4757-4367-82D1-EB434D9B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D6075-DBDE-407B-BD2D-7EF2B61C4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CA008-64A1-42C0-B761-7565DE58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01F4C-018A-429C-9F9D-0115BE0D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5877A-9102-4E0A-A45E-4CE20010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7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34AF-E485-4DF4-B8FB-D59E0E4B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BACCC-A031-482D-A46F-0FFE02DD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D324B-AC54-497F-9F96-E1E20DF3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5AB3-AC3B-4F9C-BAF8-8EFF549A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75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ABF8B-4D01-4F25-AA2D-25A226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E0AE1-6663-4E77-B770-49A280C4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E319D-BEAE-475A-BF49-F59A8FEB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4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89AA-81C7-4E20-A91E-2B44378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23E6-A231-4322-97F2-7B1C35CE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147F-4653-411B-8918-FC685A2C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FE64-4D38-473D-B576-465A1F8F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B93C-D591-4367-9A16-5D153174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D06B-DE3B-43A0-9625-6C008F1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14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EE56-E7F0-47F4-B5E2-355EA9B0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5F390-1FA3-4DE8-A889-E2CF675B2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A118C-5A9A-4B74-961E-71A0C5332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957C6-B1AF-4802-B836-0D2B66BF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3AA15-E0E1-4463-BE00-923FC392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05986-7788-4AD6-84EA-786718A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2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9048A-0E6E-4DD7-A810-365D856C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4AA5-8109-4858-B076-CD23D777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D1CD-F303-491B-85D9-DDA048D15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9C97-F8B0-47E6-A8E0-0115BF27E18E}" type="datetimeFigureOut">
              <a:rPr lang="en-IN" smtClean="0"/>
              <a:t>31-01-2022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0B63-954B-4182-B089-C8C41C035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F6B2-CE53-44DB-AE56-4CB3F8DC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502B-75D9-47A0-8F3B-D4C2BC3869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45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1660-4601/17/19/69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FED6-2E43-40EA-863D-3BF4B0493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8003"/>
            <a:ext cx="12192000" cy="3369915"/>
          </a:xfrm>
        </p:spPr>
        <p:txBody>
          <a:bodyPr>
            <a:noAutofit/>
          </a:bodyPr>
          <a:lstStyle/>
          <a:p>
            <a:r>
              <a:rPr lang="en-US" sz="2400" dirty="0"/>
              <a:t>Shri Shankaracharya Institute of Professional Management and technology, Mujgahan, Raipur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Minor Project on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Fitclick</a:t>
            </a:r>
            <a:r>
              <a:rPr lang="en-US" sz="4400" b="1" dirty="0"/>
              <a:t>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CSE 7</a:t>
            </a:r>
            <a:r>
              <a:rPr lang="en-US" sz="2400" baseline="30000" dirty="0"/>
              <a:t>th</a:t>
            </a:r>
            <a:r>
              <a:rPr lang="en-US" sz="2400" dirty="0"/>
              <a:t> Semester </a:t>
            </a:r>
            <a:br>
              <a:rPr lang="en-US" sz="2400" b="1" dirty="0"/>
            </a:br>
            <a:r>
              <a:rPr lang="en-US" sz="2400" b="1" dirty="0"/>
              <a:t>Department of Computer science and engineering </a:t>
            </a:r>
            <a:br>
              <a:rPr lang="en-US" sz="2400" b="1" dirty="0"/>
            </a:br>
            <a:r>
              <a:rPr lang="en-US" sz="2400" b="1" dirty="0"/>
              <a:t>Batch 2018-2022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Session July-Dec  2021</a:t>
            </a:r>
            <a:br>
              <a:rPr lang="en-US" sz="2400" b="1" dirty="0"/>
            </a:br>
            <a:r>
              <a:rPr lang="en-US" sz="2400" b="1" dirty="0"/>
              <a:t>Presentation Date: 05/10/21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			        	</a:t>
            </a:r>
            <a:br>
              <a:rPr lang="en-US" sz="2400" b="1" dirty="0"/>
            </a:br>
            <a:r>
              <a:rPr lang="en-US" sz="2400" b="1" dirty="0"/>
              <a:t>									           					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A4066-6C32-4BB8-98EB-13CBC0249B5A}"/>
              </a:ext>
            </a:extLst>
          </p:cNvPr>
          <p:cNvSpPr txBox="1"/>
          <p:nvPr/>
        </p:nvSpPr>
        <p:spPr>
          <a:xfrm>
            <a:off x="710213" y="5007006"/>
            <a:ext cx="29828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 b="1" dirty="0"/>
            </a:br>
            <a:r>
              <a:rPr lang="en-US" sz="2000" dirty="0"/>
              <a:t>Project Guide:	</a:t>
            </a:r>
          </a:p>
          <a:p>
            <a:r>
              <a:rPr lang="en-US" sz="2000" dirty="0"/>
              <a:t>Mr. Devbrat Sahu (Assistant Professor, CSE)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BCFB8-3F22-476B-9EC3-D44ACF9DAC1A}"/>
              </a:ext>
            </a:extLst>
          </p:cNvPr>
          <p:cNvSpPr txBox="1"/>
          <p:nvPr/>
        </p:nvSpPr>
        <p:spPr>
          <a:xfrm>
            <a:off x="8726749" y="5007006"/>
            <a:ext cx="314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Group Member:-</a:t>
            </a:r>
          </a:p>
          <a:p>
            <a:r>
              <a:rPr lang="en-US" sz="2000" dirty="0"/>
              <a:t>Abhishek Giri</a:t>
            </a:r>
          </a:p>
          <a:p>
            <a:r>
              <a:rPr lang="en-US" sz="2000" dirty="0"/>
              <a:t>Nitish Gupta</a:t>
            </a:r>
          </a:p>
          <a:p>
            <a:r>
              <a:rPr lang="en-US" sz="2000" dirty="0"/>
              <a:t>Yogesh Sonkar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990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97AF-EEF4-4A50-824E-8524C70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and 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3681-A772-4C0D-8F9C-89F4FF7E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provides better physical health.</a:t>
            </a:r>
          </a:p>
          <a:p>
            <a:r>
              <a:rPr lang="en-US" dirty="0"/>
              <a:t>This app provides better mental health.</a:t>
            </a:r>
          </a:p>
          <a:p>
            <a:r>
              <a:rPr lang="en-US" dirty="0"/>
              <a:t>You don’t have to go anywhere to learn yoga you can learn in your home.</a:t>
            </a:r>
          </a:p>
          <a:p>
            <a:r>
              <a:rPr lang="en-US" dirty="0"/>
              <a:t>Cost effective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74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E3B-10C5-4510-A122-45BD72A8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6404-D984-4389-975A-F61BFCF4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457200" lvl="0" indent="-34290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5882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https://colorlib.com/wp/portfolio-tag/yoga/.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54660" lvl="0" indent="-342900" algn="just">
              <a:lnSpc>
                <a:spcPct val="150000"/>
              </a:lnSpc>
              <a:spcBef>
                <a:spcPts val="114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467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https://www.researchgate.net/publication/342916678_A_study_on_influence_of_yoga_on_student's_lif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54660" lvl="0" indent="-34290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543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https://www.youtube.com/watch?v=CGGF6MOOdrw&amp;t=164s.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52755" lvl="0" indent="-34290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880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https://www.mdpi.com/1660-4601/17/19/6967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452755" lvl="0" indent="-34290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88035" algn="l"/>
              </a:tabLst>
            </a:pPr>
            <a:r>
              <a:rPr lang="en-I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https://en.wikipedia.org/wiki/Yoga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3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D2CE-C8FD-4253-B3AC-686A8D1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6B94-50D5-4F4E-A6A6-52E32415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Why did you opt work on this project?</a:t>
            </a:r>
            <a:endParaRPr lang="en-IN" sz="1800" b="1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3E4546"/>
                </a:solidFill>
                <a:effectLst/>
                <a:latin typeface="Open Sans" panose="020B0604020202020204" pitchFamily="34" charset="0"/>
              </a:rPr>
              <a:t>In this modern era where health is given priority, everyone wants to be physically fit and healthy. That’s the reason why we have decide to develop yoga app. </a:t>
            </a:r>
            <a:r>
              <a:rPr lang="en-US" sz="1800" b="0" i="0" dirty="0">
                <a:solidFill>
                  <a:srgbClr val="3E4546"/>
                </a:solidFill>
                <a:effectLst/>
                <a:latin typeface="Open Sans" panose="020B0606030504020204" pitchFamily="34" charset="0"/>
              </a:rPr>
              <a:t>In this fast-paced life where we have apps for almost everything such as media, games, entertainment, finance, and academics we also need an app to keep ourselves physically fit.</a:t>
            </a:r>
          </a:p>
          <a:p>
            <a:pPr marL="0" indent="0">
              <a:buNone/>
            </a:pPr>
            <a:endParaRPr lang="en-US" sz="1800" dirty="0">
              <a:solidFill>
                <a:srgbClr val="3E4546"/>
              </a:solidFill>
              <a:latin typeface="Open Sans" panose="020B0606030504020204" pitchFamily="34" charset="0"/>
            </a:endParaRPr>
          </a:p>
          <a:p>
            <a:r>
              <a:rPr lang="en-US" sz="1800" b="1" dirty="0">
                <a:solidFill>
                  <a:srgbClr val="3E4546"/>
                </a:solidFill>
                <a:latin typeface="Open Sans" panose="020B0606030504020204" pitchFamily="34" charset="0"/>
              </a:rPr>
              <a:t>Applications and benefits of the project 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E4546"/>
                </a:solidFill>
                <a:latin typeface="Open Sans" panose="020B0606030504020204" pitchFamily="34" charset="0"/>
              </a:rPr>
              <a:t> </a:t>
            </a:r>
            <a:r>
              <a:rPr lang="en-US" sz="1800" dirty="0">
                <a:solidFill>
                  <a:srgbClr val="3E4546"/>
                </a:solidFill>
                <a:latin typeface="Open Sans" panose="020B0606030504020204" pitchFamily="34" charset="0"/>
              </a:rPr>
              <a:t>This app can be used by any person, irrespective of their ages.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E4546"/>
                </a:solidFill>
                <a:latin typeface="Open Sans" panose="020B0606030504020204" pitchFamily="34" charset="0"/>
              </a:rPr>
              <a:t>	</a:t>
            </a:r>
            <a:r>
              <a:rPr lang="en-US" sz="1800" u="sng" dirty="0">
                <a:solidFill>
                  <a:srgbClr val="3E4546"/>
                </a:solidFill>
                <a:latin typeface="Open Sans" panose="020B0606030504020204" pitchFamily="34" charset="0"/>
              </a:rPr>
              <a:t>Benefits:- </a:t>
            </a:r>
            <a:endParaRPr lang="en-IN" sz="800" u="sng" dirty="0">
              <a:solidFill>
                <a:srgbClr val="3E4546"/>
              </a:solidFill>
              <a:latin typeface="Open Sans" panose="020B06060305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solidFill>
                  <a:srgbClr val="3E4546"/>
                </a:solidFill>
                <a:latin typeface="Open Sans" panose="020B0606030504020204" pitchFamily="34" charset="0"/>
              </a:rPr>
              <a:t>This app provides yoga's according to your health NEEDS.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solidFill>
                  <a:srgbClr val="3E4546"/>
                </a:solidFill>
                <a:latin typeface="Open Sans" panose="020B0606030504020204" pitchFamily="34" charset="0"/>
              </a:rPr>
              <a:t>This app will have a doctors phone no you can take appointment from the app itself.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solidFill>
                  <a:srgbClr val="3E4546"/>
                </a:solidFill>
                <a:latin typeface="Open Sans" panose="020B0606030504020204" pitchFamily="34" charset="0"/>
              </a:rPr>
              <a:t>Every morning and evening an yoga instructor will come online and will train you yoga</a:t>
            </a:r>
          </a:p>
          <a:p>
            <a:pPr marL="457200" lvl="1" indent="0">
              <a:buNone/>
            </a:pPr>
            <a:endParaRPr lang="en-IN" sz="1400" dirty="0">
              <a:solidFill>
                <a:srgbClr val="3E4546"/>
              </a:solidFill>
              <a:latin typeface="Open Sans" panose="020B0606030504020204" pitchFamily="34" charset="0"/>
            </a:endParaRPr>
          </a:p>
          <a:p>
            <a:pPr lvl="1"/>
            <a:r>
              <a:rPr lang="en-IN" sz="1800" b="1" dirty="0">
                <a:solidFill>
                  <a:srgbClr val="3E4546"/>
                </a:solidFill>
                <a:latin typeface="Open Sans" panose="020B0606030504020204" pitchFamily="34" charset="0"/>
              </a:rPr>
              <a:t>Who are the end users?</a:t>
            </a:r>
          </a:p>
          <a:p>
            <a:pPr marL="457200" lvl="1" indent="0">
              <a:buNone/>
            </a:pPr>
            <a:r>
              <a:rPr lang="en-IN" sz="1800" b="1" dirty="0">
                <a:solidFill>
                  <a:srgbClr val="3E4546"/>
                </a:solidFill>
                <a:latin typeface="Open Sans" panose="020B0606030504020204" pitchFamily="34" charset="0"/>
              </a:rPr>
              <a:t>	</a:t>
            </a:r>
            <a:r>
              <a:rPr lang="en-IN" sz="1800" dirty="0">
                <a:solidFill>
                  <a:srgbClr val="3E4546"/>
                </a:solidFill>
                <a:latin typeface="Open Sans" panose="020B0606030504020204" pitchFamily="34" charset="0"/>
              </a:rPr>
              <a:t>Anybody can use this app.</a:t>
            </a:r>
          </a:p>
        </p:txBody>
      </p:sp>
    </p:spTree>
    <p:extLst>
      <p:ext uri="{BB962C8B-B14F-4D97-AF65-F5344CB8AC3E}">
        <p14:creationId xmlns:p14="http://schemas.microsoft.com/office/powerpoint/2010/main" val="352975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322-8346-41AB-AB11-882CBD0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8F2-19BE-4B8E-9F98-AA09DB3F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E4546"/>
                </a:solidFill>
                <a:effectLst/>
                <a:latin typeface="Open Sans" panose="020B0604020202020204" pitchFamily="34" charset="0"/>
              </a:rPr>
              <a:t>In this modern era where health is given priority, everyone wants to be physically fit and healthy. </a:t>
            </a:r>
            <a:r>
              <a:rPr lang="en-US" sz="2800" b="0" i="0" dirty="0">
                <a:solidFill>
                  <a:srgbClr val="3E4546"/>
                </a:solidFill>
                <a:effectLst/>
                <a:latin typeface="Open Sans" panose="020B0606030504020204" pitchFamily="34" charset="0"/>
              </a:rPr>
              <a:t>In this fast-paced life where we have webapp for almost everything such as media, games, entertainment, finance, and academics we also need an app to keep ourselves physically fit.</a:t>
            </a:r>
          </a:p>
          <a:p>
            <a:r>
              <a:rPr lang="en-US" sz="2800" b="0" i="0" dirty="0">
                <a:solidFill>
                  <a:srgbClr val="3E4546"/>
                </a:solidFill>
                <a:effectLst/>
                <a:latin typeface="Open Sans" panose="020B0606030504020204" pitchFamily="34" charset="0"/>
              </a:rPr>
              <a:t>This is a webapp which anyone can access and they can access any yoga according to their problems.</a:t>
            </a:r>
            <a:endParaRPr lang="en-US" dirty="0">
              <a:solidFill>
                <a:srgbClr val="3E454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4DBB-2BBD-4C86-99BC-5BF94BF3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Requirements</a:t>
            </a:r>
            <a:b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(Developer)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EB74-741C-4564-AC7D-A9D80B17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Adobe XD for UI/UX</a:t>
            </a:r>
          </a:p>
          <a:p>
            <a:pPr lvl="1"/>
            <a:r>
              <a:rPr lang="en-IN" dirty="0"/>
              <a:t>HTML, CSS, JavaScript FOR FRONT-END</a:t>
            </a:r>
          </a:p>
          <a:p>
            <a:pPr lvl="1"/>
            <a:r>
              <a:rPr lang="en-IN" dirty="0"/>
              <a:t>VS Code </a:t>
            </a:r>
          </a:p>
        </p:txBody>
      </p:sp>
    </p:spTree>
    <p:extLst>
      <p:ext uri="{BB962C8B-B14F-4D97-AF65-F5344CB8AC3E}">
        <p14:creationId xmlns:p14="http://schemas.microsoft.com/office/powerpoint/2010/main" val="123046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8AA4-B203-46AC-BDFF-ADEB746C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Requirements</a:t>
            </a:r>
            <a:b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(End User)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3894-7EC0-411A-8D3E-937CA974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Requirements:</a:t>
            </a:r>
          </a:p>
          <a:p>
            <a:pPr lvl="1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Personal Computer or Mobile Phone</a:t>
            </a:r>
          </a:p>
          <a:p>
            <a:pPr lvl="1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Internet connectivity</a:t>
            </a:r>
          </a:p>
          <a:p>
            <a:pPr lvl="1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Web Browser( Microsoft Edge or Chrome)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25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DCDE-23AF-4630-B8C5-961755F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 End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5D05-25CB-4CFF-A3F8-7BE47544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many Interfaces / Screens your Application will have?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Three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2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26D5-9BEF-4C46-AB2A-C2828BD4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6"/>
            <a:ext cx="10515600" cy="1325563"/>
          </a:xfrm>
        </p:spPr>
        <p:txBody>
          <a:bodyPr/>
          <a:lstStyle/>
          <a:p>
            <a:r>
              <a:rPr lang="en-US" b="1" dirty="0"/>
              <a:t>			Project flow diagram</a:t>
            </a:r>
            <a:endParaRPr lang="en-IN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A1BA93-3940-451A-BCE0-99874D8C1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801723"/>
            <a:ext cx="11005804" cy="5869763"/>
          </a:xfrm>
        </p:spPr>
      </p:pic>
    </p:spTree>
    <p:extLst>
      <p:ext uri="{BB962C8B-B14F-4D97-AF65-F5344CB8AC3E}">
        <p14:creationId xmlns:p14="http://schemas.microsoft.com/office/powerpoint/2010/main" val="15844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4C58-38E4-40A9-B491-0AF42B6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48" y="5234369"/>
            <a:ext cx="10515600" cy="1325563"/>
          </a:xfrm>
        </p:spPr>
        <p:txBody>
          <a:bodyPr/>
          <a:lstStyle/>
          <a:p>
            <a:r>
              <a:rPr lang="en-US" dirty="0"/>
              <a:t>				DFD 0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447373-A1ED-455C-BD0E-A3BD84C50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7" y="0"/>
            <a:ext cx="10971592" cy="5851516"/>
          </a:xfrm>
        </p:spPr>
      </p:pic>
    </p:spTree>
    <p:extLst>
      <p:ext uri="{BB962C8B-B14F-4D97-AF65-F5344CB8AC3E}">
        <p14:creationId xmlns:p14="http://schemas.microsoft.com/office/powerpoint/2010/main" val="154564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81B2-64A3-41CD-A541-0D49D759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5375664"/>
            <a:ext cx="10515600" cy="1325563"/>
          </a:xfrm>
        </p:spPr>
        <p:txBody>
          <a:bodyPr/>
          <a:lstStyle/>
          <a:p>
            <a:r>
              <a:rPr lang="en-US" dirty="0"/>
              <a:t>					DFD1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7AF61-8CBA-45DF-B2FF-590F609CD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9" y="500678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411837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523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Times New Roman</vt:lpstr>
      <vt:lpstr>Office Theme</vt:lpstr>
      <vt:lpstr>Shri Shankaracharya Institute of Professional Management and technology, Mujgahan, Raipur  Minor Project on  Fitclick   CSE 7th Semester  Department of Computer science and engineering  Batch 2018-2022  Session July-Dec  2021 Presentation Date: 05/10/21                                          </vt:lpstr>
      <vt:lpstr>Application Area</vt:lpstr>
      <vt:lpstr>Project Overview</vt:lpstr>
      <vt:lpstr>Project Requirements (Developer)</vt:lpstr>
      <vt:lpstr>Project Requirements (End User)</vt:lpstr>
      <vt:lpstr>Front End Details</vt:lpstr>
      <vt:lpstr>   Project flow diagram</vt:lpstr>
      <vt:lpstr>    DFD 0</vt:lpstr>
      <vt:lpstr>     DFD1</vt:lpstr>
      <vt:lpstr>Benefits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Shankaracharya Institute of Professional Management and technology, Mujgahan, Raipur  Minor Project on  Fitclick   CSE 8th Semester  Department of Computer science and engineering  Batch 2018-2022  Session July-Dec  2021 Presentation Date: 06/10/21  Project Guide:        Project Group Member:-   Mr. Devbrat Sahu        Abhishek Giri  (Assistant Professor, CSE)               Nitish Gupta                     Yogesh Sonkar     </dc:title>
  <dc:creator>acer</dc:creator>
  <cp:lastModifiedBy>acer</cp:lastModifiedBy>
  <cp:revision>5</cp:revision>
  <dcterms:created xsi:type="dcterms:W3CDTF">2021-10-05T05:20:01Z</dcterms:created>
  <dcterms:modified xsi:type="dcterms:W3CDTF">2022-01-31T08:58:36Z</dcterms:modified>
</cp:coreProperties>
</file>