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38404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03225" indent="109538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09625" indent="219075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216025" indent="328613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622425" indent="438150" algn="l" rtl="0" fontAlgn="base">
      <a:spcBef>
        <a:spcPct val="0"/>
      </a:spcBef>
      <a:spcAft>
        <a:spcPct val="0"/>
      </a:spcAft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B"/>
    <a:srgbClr val="FFD357"/>
    <a:srgbClr val="00CCFF"/>
    <a:srgbClr val="0066FF"/>
    <a:srgbClr val="FFCC66"/>
    <a:srgbClr val="BADCDB"/>
    <a:srgbClr val="AED6D5"/>
    <a:srgbClr val="9ACBCA"/>
    <a:srgbClr val="91C5C5"/>
    <a:srgbClr val="A19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 autoAdjust="0"/>
  </p:normalViewPr>
  <p:slideViewPr>
    <p:cSldViewPr showGuides="1">
      <p:cViewPr>
        <p:scale>
          <a:sx n="42" d="100"/>
          <a:sy n="42" d="100"/>
        </p:scale>
        <p:origin x="1512" y="168"/>
      </p:cViewPr>
      <p:guideLst>
        <p:guide orient="horz" pos="12097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083" y="11930064"/>
            <a:ext cx="25733055" cy="82327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067" y="21763041"/>
            <a:ext cx="21193088" cy="9813925"/>
          </a:xfrm>
        </p:spPr>
        <p:txBody>
          <a:bodyPr/>
          <a:lstStyle>
            <a:lvl1pPr marL="0" indent="0" algn="ctr">
              <a:buNone/>
              <a:defRPr/>
            </a:lvl1pPr>
            <a:lvl2pPr marL="334909" indent="0" algn="ctr">
              <a:buNone/>
              <a:defRPr/>
            </a:lvl2pPr>
            <a:lvl3pPr marL="669818" indent="0" algn="ctr">
              <a:buNone/>
              <a:defRPr/>
            </a:lvl3pPr>
            <a:lvl4pPr marL="1004727" indent="0" algn="ctr">
              <a:buNone/>
              <a:defRPr/>
            </a:lvl4pPr>
            <a:lvl5pPr marL="1339634" indent="0" algn="ctr">
              <a:buNone/>
              <a:defRPr/>
            </a:lvl5pPr>
            <a:lvl6pPr marL="1674542" indent="0" algn="ctr">
              <a:buNone/>
              <a:defRPr/>
            </a:lvl6pPr>
            <a:lvl7pPr marL="2009451" indent="0" algn="ctr">
              <a:buNone/>
              <a:defRPr/>
            </a:lvl7pPr>
            <a:lvl8pPr marL="2344360" indent="0" algn="ctr">
              <a:buNone/>
              <a:defRPr/>
            </a:lvl8pPr>
            <a:lvl9pPr marL="267926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0097F-4B2F-4867-B5B5-F617B9217D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4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86E0D-7C1C-4543-A3A3-EC85B54C58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750" y="1536703"/>
            <a:ext cx="6812142" cy="3277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326" y="1536703"/>
            <a:ext cx="20331304" cy="32770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ECD09-2B25-4A52-862F-187028749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68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4DA811-939B-46A7-969D-5C0EB0E2EA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06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5" y="24679279"/>
            <a:ext cx="25734150" cy="7626349"/>
          </a:xfrm>
        </p:spPr>
        <p:txBody>
          <a:bodyPr anchor="t"/>
          <a:lstStyle>
            <a:lvl1pPr algn="l">
              <a:defRPr sz="288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5" y="16278226"/>
            <a:ext cx="25734150" cy="8401050"/>
          </a:xfrm>
        </p:spPr>
        <p:txBody>
          <a:bodyPr anchor="b"/>
          <a:lstStyle>
            <a:lvl1pPr marL="0" indent="0">
              <a:buNone/>
              <a:defRPr sz="1485"/>
            </a:lvl1pPr>
            <a:lvl2pPr marL="334909" indent="0">
              <a:buNone/>
              <a:defRPr sz="1319"/>
            </a:lvl2pPr>
            <a:lvl3pPr marL="669818" indent="0">
              <a:buNone/>
              <a:defRPr sz="1238"/>
            </a:lvl3pPr>
            <a:lvl4pPr marL="1004727" indent="0">
              <a:buNone/>
              <a:defRPr sz="990"/>
            </a:lvl4pPr>
            <a:lvl5pPr marL="1339634" indent="0">
              <a:buNone/>
              <a:defRPr sz="990"/>
            </a:lvl5pPr>
            <a:lvl6pPr marL="1674542" indent="0">
              <a:buNone/>
              <a:defRPr sz="990"/>
            </a:lvl6pPr>
            <a:lvl7pPr marL="2009451" indent="0">
              <a:buNone/>
              <a:defRPr sz="990"/>
            </a:lvl7pPr>
            <a:lvl8pPr marL="2344360" indent="0">
              <a:buNone/>
              <a:defRPr sz="990"/>
            </a:lvl8pPr>
            <a:lvl9pPr marL="2679269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DD256D-36E6-4444-9957-9F609C0A9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38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324" y="8959853"/>
            <a:ext cx="13571722" cy="25347613"/>
          </a:xfrm>
        </p:spPr>
        <p:txBody>
          <a:bodyPr/>
          <a:lstStyle>
            <a:lvl1pPr>
              <a:defRPr sz="2062"/>
            </a:lvl1pPr>
            <a:lvl2pPr>
              <a:defRPr sz="1732"/>
            </a:lvl2pPr>
            <a:lvl3pPr>
              <a:defRPr sz="148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0170" y="8959853"/>
            <a:ext cx="13571722" cy="25347613"/>
          </a:xfrm>
        </p:spPr>
        <p:txBody>
          <a:bodyPr/>
          <a:lstStyle>
            <a:lvl1pPr>
              <a:defRPr sz="2062"/>
            </a:lvl1pPr>
            <a:lvl2pPr>
              <a:defRPr sz="1732"/>
            </a:lvl2pPr>
            <a:lvl3pPr>
              <a:defRPr sz="1485"/>
            </a:lvl3pPr>
            <a:lvl4pPr>
              <a:defRPr sz="1319"/>
            </a:lvl4pPr>
            <a:lvl5pPr>
              <a:defRPr sz="1319"/>
            </a:lvl5pPr>
            <a:lvl6pPr>
              <a:defRPr sz="1319"/>
            </a:lvl6pPr>
            <a:lvl7pPr>
              <a:defRPr sz="1319"/>
            </a:lvl7pPr>
            <a:lvl8pPr>
              <a:defRPr sz="1319"/>
            </a:lvl8pPr>
            <a:lvl9pPr>
              <a:defRPr sz="13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2F96C-2FDB-485B-81F4-658FF591D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8" y="1538288"/>
            <a:ext cx="27248567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26" y="8596315"/>
            <a:ext cx="13376808" cy="3582987"/>
          </a:xfrm>
        </p:spPr>
        <p:txBody>
          <a:bodyPr anchor="b"/>
          <a:lstStyle>
            <a:lvl1pPr marL="0" indent="0">
              <a:buNone/>
              <a:defRPr sz="1732" b="1"/>
            </a:lvl1pPr>
            <a:lvl2pPr marL="334909" indent="0">
              <a:buNone/>
              <a:defRPr sz="1485" b="1"/>
            </a:lvl2pPr>
            <a:lvl3pPr marL="669818" indent="0">
              <a:buNone/>
              <a:defRPr sz="1319" b="1"/>
            </a:lvl3pPr>
            <a:lvl4pPr marL="1004727" indent="0">
              <a:buNone/>
              <a:defRPr sz="1238" b="1"/>
            </a:lvl4pPr>
            <a:lvl5pPr marL="1339634" indent="0">
              <a:buNone/>
              <a:defRPr sz="1238" b="1"/>
            </a:lvl5pPr>
            <a:lvl6pPr marL="1674542" indent="0">
              <a:buNone/>
              <a:defRPr sz="1238" b="1"/>
            </a:lvl6pPr>
            <a:lvl7pPr marL="2009451" indent="0">
              <a:buNone/>
              <a:defRPr sz="1238" b="1"/>
            </a:lvl7pPr>
            <a:lvl8pPr marL="2344360" indent="0">
              <a:buNone/>
              <a:defRPr sz="1238" b="1"/>
            </a:lvl8pPr>
            <a:lvl9pPr marL="2679269" indent="0">
              <a:buNone/>
              <a:defRPr sz="12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26" y="12179300"/>
            <a:ext cx="13376808" cy="22126574"/>
          </a:xfrm>
        </p:spPr>
        <p:txBody>
          <a:bodyPr/>
          <a:lstStyle>
            <a:lvl1pPr>
              <a:defRPr sz="1732"/>
            </a:lvl1pPr>
            <a:lvl2pPr>
              <a:defRPr sz="1485"/>
            </a:lvl2pPr>
            <a:lvl3pPr>
              <a:defRPr sz="1319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610" y="8596315"/>
            <a:ext cx="13382284" cy="3582987"/>
          </a:xfrm>
        </p:spPr>
        <p:txBody>
          <a:bodyPr anchor="b"/>
          <a:lstStyle>
            <a:lvl1pPr marL="0" indent="0">
              <a:buNone/>
              <a:defRPr sz="1732" b="1"/>
            </a:lvl1pPr>
            <a:lvl2pPr marL="334909" indent="0">
              <a:buNone/>
              <a:defRPr sz="1485" b="1"/>
            </a:lvl2pPr>
            <a:lvl3pPr marL="669818" indent="0">
              <a:buNone/>
              <a:defRPr sz="1319" b="1"/>
            </a:lvl3pPr>
            <a:lvl4pPr marL="1004727" indent="0">
              <a:buNone/>
              <a:defRPr sz="1238" b="1"/>
            </a:lvl4pPr>
            <a:lvl5pPr marL="1339634" indent="0">
              <a:buNone/>
              <a:defRPr sz="1238" b="1"/>
            </a:lvl5pPr>
            <a:lvl6pPr marL="1674542" indent="0">
              <a:buNone/>
              <a:defRPr sz="1238" b="1"/>
            </a:lvl6pPr>
            <a:lvl7pPr marL="2009451" indent="0">
              <a:buNone/>
              <a:defRPr sz="1238" b="1"/>
            </a:lvl7pPr>
            <a:lvl8pPr marL="2344360" indent="0">
              <a:buNone/>
              <a:defRPr sz="1238" b="1"/>
            </a:lvl8pPr>
            <a:lvl9pPr marL="2679269" indent="0">
              <a:buNone/>
              <a:defRPr sz="12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610" y="12179300"/>
            <a:ext cx="13382284" cy="22126574"/>
          </a:xfrm>
        </p:spPr>
        <p:txBody>
          <a:bodyPr/>
          <a:lstStyle>
            <a:lvl1pPr>
              <a:defRPr sz="1732"/>
            </a:lvl1pPr>
            <a:lvl2pPr>
              <a:defRPr sz="1485"/>
            </a:lvl2pPr>
            <a:lvl3pPr>
              <a:defRPr sz="1319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92A65-A241-40A9-8555-8F4F2A8F3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82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40BB9-FB82-410E-82DF-28F805FD4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21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F906F-9916-4EEA-BE37-95FEDAADB5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50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23" y="1528765"/>
            <a:ext cx="9960334" cy="6507163"/>
          </a:xfrm>
        </p:spPr>
        <p:txBody>
          <a:bodyPr anchor="b"/>
          <a:lstStyle>
            <a:lvl1pPr algn="l">
              <a:defRPr sz="14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207" y="1528764"/>
            <a:ext cx="16924686" cy="32777112"/>
          </a:xfrm>
        </p:spPr>
        <p:txBody>
          <a:bodyPr/>
          <a:lstStyle>
            <a:lvl1pPr>
              <a:defRPr sz="2310"/>
            </a:lvl1pPr>
            <a:lvl2pPr>
              <a:defRPr sz="2062"/>
            </a:lvl2pPr>
            <a:lvl3pPr>
              <a:defRPr sz="1732"/>
            </a:lvl3pPr>
            <a:lvl4pPr>
              <a:defRPr sz="1485"/>
            </a:lvl4pPr>
            <a:lvl5pPr>
              <a:defRPr sz="1485"/>
            </a:lvl5pPr>
            <a:lvl6pPr>
              <a:defRPr sz="1485"/>
            </a:lvl6pPr>
            <a:lvl7pPr>
              <a:defRPr sz="1485"/>
            </a:lvl7pPr>
            <a:lvl8pPr>
              <a:defRPr sz="1485"/>
            </a:lvl8pPr>
            <a:lvl9pPr>
              <a:defRPr sz="14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23" y="8035925"/>
            <a:ext cx="9960334" cy="26269950"/>
          </a:xfrm>
        </p:spPr>
        <p:txBody>
          <a:bodyPr/>
          <a:lstStyle>
            <a:lvl1pPr marL="0" indent="0">
              <a:buNone/>
              <a:defRPr sz="990"/>
            </a:lvl1pPr>
            <a:lvl2pPr marL="334909" indent="0">
              <a:buNone/>
              <a:defRPr sz="825"/>
            </a:lvl2pPr>
            <a:lvl3pPr marL="669818" indent="0">
              <a:buNone/>
              <a:defRPr sz="742"/>
            </a:lvl3pPr>
            <a:lvl4pPr marL="1004727" indent="0">
              <a:buNone/>
              <a:defRPr sz="660"/>
            </a:lvl4pPr>
            <a:lvl5pPr marL="1339634" indent="0">
              <a:buNone/>
              <a:defRPr sz="660"/>
            </a:lvl5pPr>
            <a:lvl6pPr marL="1674542" indent="0">
              <a:buNone/>
              <a:defRPr sz="660"/>
            </a:lvl6pPr>
            <a:lvl7pPr marL="2009451" indent="0">
              <a:buNone/>
              <a:defRPr sz="660"/>
            </a:lvl7pPr>
            <a:lvl8pPr marL="2344360" indent="0">
              <a:buNone/>
              <a:defRPr sz="660"/>
            </a:lvl8pPr>
            <a:lvl9pPr marL="2679269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FD999-551A-4008-B903-5B9FD8CDD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6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934" y="26882727"/>
            <a:ext cx="18165347" cy="3175000"/>
          </a:xfrm>
        </p:spPr>
        <p:txBody>
          <a:bodyPr anchor="b"/>
          <a:lstStyle>
            <a:lvl1pPr algn="l">
              <a:defRPr sz="14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3934" y="3432179"/>
            <a:ext cx="18165347" cy="23042563"/>
          </a:xfrm>
        </p:spPr>
        <p:txBody>
          <a:bodyPr/>
          <a:lstStyle>
            <a:lvl1pPr marL="0" indent="0">
              <a:buNone/>
              <a:defRPr sz="2310"/>
            </a:lvl1pPr>
            <a:lvl2pPr marL="334909" indent="0">
              <a:buNone/>
              <a:defRPr sz="2062"/>
            </a:lvl2pPr>
            <a:lvl3pPr marL="669818" indent="0">
              <a:buNone/>
              <a:defRPr sz="1732"/>
            </a:lvl3pPr>
            <a:lvl4pPr marL="1004727" indent="0">
              <a:buNone/>
              <a:defRPr sz="1485"/>
            </a:lvl4pPr>
            <a:lvl5pPr marL="1339634" indent="0">
              <a:buNone/>
              <a:defRPr sz="1485"/>
            </a:lvl5pPr>
            <a:lvl6pPr marL="1674542" indent="0">
              <a:buNone/>
              <a:defRPr sz="1485"/>
            </a:lvl6pPr>
            <a:lvl7pPr marL="2009451" indent="0">
              <a:buNone/>
              <a:defRPr sz="1485"/>
            </a:lvl7pPr>
            <a:lvl8pPr marL="2344360" indent="0">
              <a:buNone/>
              <a:defRPr sz="1485"/>
            </a:lvl8pPr>
            <a:lvl9pPr marL="2679269" indent="0">
              <a:buNone/>
              <a:defRPr sz="148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3934" y="30057729"/>
            <a:ext cx="18165347" cy="4506913"/>
          </a:xfrm>
        </p:spPr>
        <p:txBody>
          <a:bodyPr/>
          <a:lstStyle>
            <a:lvl1pPr marL="0" indent="0">
              <a:buNone/>
              <a:defRPr sz="990"/>
            </a:lvl1pPr>
            <a:lvl2pPr marL="334909" indent="0">
              <a:buNone/>
              <a:defRPr sz="825"/>
            </a:lvl2pPr>
            <a:lvl3pPr marL="669818" indent="0">
              <a:buNone/>
              <a:defRPr sz="742"/>
            </a:lvl3pPr>
            <a:lvl4pPr marL="1004727" indent="0">
              <a:buNone/>
              <a:defRPr sz="660"/>
            </a:lvl4pPr>
            <a:lvl5pPr marL="1339634" indent="0">
              <a:buNone/>
              <a:defRPr sz="660"/>
            </a:lvl5pPr>
            <a:lvl6pPr marL="1674542" indent="0">
              <a:buNone/>
              <a:defRPr sz="660"/>
            </a:lvl6pPr>
            <a:lvl7pPr marL="2009451" indent="0">
              <a:buNone/>
              <a:defRPr sz="660"/>
            </a:lvl7pPr>
            <a:lvl8pPr marL="2344360" indent="0">
              <a:buNone/>
              <a:defRPr sz="660"/>
            </a:lvl8pPr>
            <a:lvl9pPr marL="2679269" indent="0">
              <a:buNone/>
              <a:defRPr sz="6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ECA7BC-C03A-4768-8DB9-77231FF490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2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2651" y="1536708"/>
            <a:ext cx="27249914" cy="64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4" tIns="208802" rIns="417604" bIns="2088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2651" y="8961027"/>
            <a:ext cx="27249914" cy="2534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604" tIns="208802" rIns="417604" bIns="208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04" tIns="208802" rIns="417604" bIns="208802" numCol="1" anchor="t" anchorCtr="0" compatLnSpc="1">
            <a:prstTxWarp prst="textNoShape">
              <a:avLst/>
            </a:prstTxWarp>
          </a:bodyPr>
          <a:lstStyle>
            <a:lvl1pPr>
              <a:defRPr sz="527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04" tIns="208802" rIns="417604" bIns="208802" numCol="1" anchor="t" anchorCtr="0" compatLnSpc="1">
            <a:prstTxWarp prst="textNoShape">
              <a:avLst/>
            </a:prstTxWarp>
          </a:bodyPr>
          <a:lstStyle>
            <a:lvl1pPr algn="ctr">
              <a:defRPr sz="527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7604" tIns="208802" rIns="417604" bIns="208802" numCol="1" anchor="t" anchorCtr="0" compatLnSpc="1">
            <a:prstTxWarp prst="textNoShape">
              <a:avLst/>
            </a:prstTxWarp>
          </a:bodyPr>
          <a:lstStyle>
            <a:lvl1pPr algn="r">
              <a:defRPr sz="5279"/>
            </a:lvl1pPr>
          </a:lstStyle>
          <a:p>
            <a:fld id="{ECFDDDBC-72AD-47EC-8B04-7A5EEDF439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5301" rtl="0" eaLnBrk="0" fontAlgn="base" hangingPunct="0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+mj-lt"/>
          <a:ea typeface="+mj-ea"/>
          <a:cs typeface="+mj-cs"/>
        </a:defRPr>
      </a:lvl1pPr>
      <a:lvl2pPr algn="ctr" defTabSz="3445301" rtl="0" eaLnBrk="0" fontAlgn="base" hangingPunct="0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2pPr>
      <a:lvl3pPr algn="ctr" defTabSz="3445301" rtl="0" eaLnBrk="0" fontAlgn="base" hangingPunct="0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3pPr>
      <a:lvl4pPr algn="ctr" defTabSz="3445301" rtl="0" eaLnBrk="0" fontAlgn="base" hangingPunct="0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4pPr>
      <a:lvl5pPr algn="ctr" defTabSz="3445301" rtl="0" eaLnBrk="0" fontAlgn="base" hangingPunct="0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5pPr>
      <a:lvl6pPr marL="334909" algn="ctr" defTabSz="3445605" rtl="0" fontAlgn="base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6pPr>
      <a:lvl7pPr marL="669818" algn="ctr" defTabSz="3445605" rtl="0" fontAlgn="base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7pPr>
      <a:lvl8pPr marL="1004727" algn="ctr" defTabSz="3445605" rtl="0" fontAlgn="base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8pPr>
      <a:lvl9pPr marL="1339634" algn="ctr" defTabSz="3445605" rtl="0" fontAlgn="base">
        <a:spcBef>
          <a:spcPct val="0"/>
        </a:spcBef>
        <a:spcAft>
          <a:spcPct val="0"/>
        </a:spcAft>
        <a:defRPr sz="16745">
          <a:solidFill>
            <a:schemeClr val="tx2"/>
          </a:solidFill>
          <a:latin typeface="Arial" pitchFamily="34" charset="0"/>
        </a:defRPr>
      </a:lvl9pPr>
    </p:titleStyle>
    <p:bodyStyle>
      <a:lvl1pPr marL="1292480" indent="-1292480" algn="l" defTabSz="3445301" rtl="0" eaLnBrk="0" fontAlgn="base" hangingPunct="0">
        <a:spcBef>
          <a:spcPct val="20000"/>
        </a:spcBef>
        <a:spcAft>
          <a:spcPct val="0"/>
        </a:spcAft>
        <a:buChar char="•"/>
        <a:defRPr sz="11961">
          <a:solidFill>
            <a:schemeClr val="tx1"/>
          </a:solidFill>
          <a:latin typeface="+mn-lt"/>
          <a:ea typeface="+mn-ea"/>
          <a:cs typeface="+mn-cs"/>
        </a:defRPr>
      </a:lvl1pPr>
      <a:lvl2pPr marL="2799717" indent="-1076411" algn="l" defTabSz="3445301" rtl="0" eaLnBrk="0" fontAlgn="base" hangingPunct="0">
        <a:spcBef>
          <a:spcPct val="20000"/>
        </a:spcBef>
        <a:spcAft>
          <a:spcPct val="0"/>
        </a:spcAft>
        <a:buChar char="–"/>
        <a:defRPr sz="10476">
          <a:solidFill>
            <a:schemeClr val="tx1"/>
          </a:solidFill>
          <a:latin typeface="+mn-lt"/>
        </a:defRPr>
      </a:lvl2pPr>
      <a:lvl3pPr marL="4305644" indent="-860344" algn="l" defTabSz="3445301" rtl="0" eaLnBrk="0" fontAlgn="base" hangingPunct="0">
        <a:spcBef>
          <a:spcPct val="20000"/>
        </a:spcBef>
        <a:spcAft>
          <a:spcPct val="0"/>
        </a:spcAft>
        <a:buChar char="•"/>
        <a:defRPr sz="9156">
          <a:solidFill>
            <a:schemeClr val="tx1"/>
          </a:solidFill>
          <a:latin typeface="+mn-lt"/>
        </a:defRPr>
      </a:lvl3pPr>
      <a:lvl4pPr marL="6026330" indent="-859034" algn="l" defTabSz="3445301" rtl="0" eaLnBrk="0" fontAlgn="base" hangingPunct="0">
        <a:spcBef>
          <a:spcPct val="20000"/>
        </a:spcBef>
        <a:spcAft>
          <a:spcPct val="0"/>
        </a:spcAft>
        <a:buChar char="–"/>
        <a:defRPr sz="7589">
          <a:solidFill>
            <a:schemeClr val="tx1"/>
          </a:solidFill>
          <a:latin typeface="+mn-lt"/>
        </a:defRPr>
      </a:lvl4pPr>
      <a:lvl5pPr marL="7749636" indent="-860344" algn="l" defTabSz="3445301" rtl="0" eaLnBrk="0" fontAlgn="base" hangingPunct="0">
        <a:spcBef>
          <a:spcPct val="20000"/>
        </a:spcBef>
        <a:spcAft>
          <a:spcPct val="0"/>
        </a:spcAft>
        <a:buChar char="»"/>
        <a:defRPr sz="7589">
          <a:solidFill>
            <a:schemeClr val="tx1"/>
          </a:solidFill>
          <a:latin typeface="+mn-lt"/>
        </a:defRPr>
      </a:lvl5pPr>
      <a:lvl6pPr marL="8085485" indent="-861693" algn="l" defTabSz="3445605" rtl="0" fontAlgn="base">
        <a:spcBef>
          <a:spcPct val="20000"/>
        </a:spcBef>
        <a:spcAft>
          <a:spcPct val="0"/>
        </a:spcAft>
        <a:buChar char="»"/>
        <a:defRPr sz="7589">
          <a:solidFill>
            <a:schemeClr val="tx1"/>
          </a:solidFill>
          <a:latin typeface="+mn-lt"/>
        </a:defRPr>
      </a:lvl6pPr>
      <a:lvl7pPr marL="8420393" indent="-861693" algn="l" defTabSz="3445605" rtl="0" fontAlgn="base">
        <a:spcBef>
          <a:spcPct val="20000"/>
        </a:spcBef>
        <a:spcAft>
          <a:spcPct val="0"/>
        </a:spcAft>
        <a:buChar char="»"/>
        <a:defRPr sz="7589">
          <a:solidFill>
            <a:schemeClr val="tx1"/>
          </a:solidFill>
          <a:latin typeface="+mn-lt"/>
        </a:defRPr>
      </a:lvl7pPr>
      <a:lvl8pPr marL="8755302" indent="-861693" algn="l" defTabSz="3445605" rtl="0" fontAlgn="base">
        <a:spcBef>
          <a:spcPct val="20000"/>
        </a:spcBef>
        <a:spcAft>
          <a:spcPct val="0"/>
        </a:spcAft>
        <a:buChar char="»"/>
        <a:defRPr sz="7589">
          <a:solidFill>
            <a:schemeClr val="tx1"/>
          </a:solidFill>
          <a:latin typeface="+mn-lt"/>
        </a:defRPr>
      </a:lvl8pPr>
      <a:lvl9pPr marL="9090211" indent="-861693" algn="l" defTabSz="3445605" rtl="0" fontAlgn="base">
        <a:spcBef>
          <a:spcPct val="20000"/>
        </a:spcBef>
        <a:spcAft>
          <a:spcPct val="0"/>
        </a:spcAft>
        <a:buChar char="»"/>
        <a:defRPr sz="7589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1pPr>
      <a:lvl2pPr marL="334909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2pPr>
      <a:lvl3pPr marL="669818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3pPr>
      <a:lvl4pPr marL="1004727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4pPr>
      <a:lvl5pPr marL="1339634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5pPr>
      <a:lvl6pPr marL="1674542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6pPr>
      <a:lvl7pPr marL="2009451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7pPr>
      <a:lvl8pPr marL="2344360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8pPr>
      <a:lvl9pPr marL="2679269" algn="l" defTabSz="669818" rtl="0" eaLnBrk="1" latinLnBrk="0" hangingPunct="1">
        <a:defRPr sz="1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CE8F4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BD49349-94AB-479F-8A81-3B531596DABC}"/>
              </a:ext>
            </a:extLst>
          </p:cNvPr>
          <p:cNvSpPr/>
          <p:nvPr/>
        </p:nvSpPr>
        <p:spPr>
          <a:xfrm>
            <a:off x="-100792" y="-78040"/>
            <a:ext cx="30267275" cy="4409068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sz="49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Games</a:t>
            </a:r>
            <a:endParaRPr lang="en-AU" alt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IN" altLang="en-US" sz="44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Names: Abhishek Goel, Moharir Ameya Nitin, </a:t>
            </a:r>
            <a:r>
              <a:rPr lang="en-IN" altLang="en-US" sz="44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IN" altLang="en-US" sz="44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Negi, Karan Bhalla</a:t>
            </a:r>
          </a:p>
          <a:p>
            <a:pPr algn="ctr" eaLnBrk="1" hangingPunct="1"/>
            <a:r>
              <a:rPr lang="en-US" altLang="en-US" sz="44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Aditya Singh Bisht, Parth Mittal (</a:t>
            </a:r>
            <a:r>
              <a:rPr lang="en-US" altLang="en-US" sz="44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SDSLabs</a:t>
            </a:r>
            <a:r>
              <a:rPr lang="en-US" altLang="en-US" sz="44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/>
            <a:r>
              <a:rPr lang="en-US" altLang="en-US" sz="44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Supervisor Name: Prof. </a:t>
            </a:r>
            <a:r>
              <a:rPr lang="en-US" altLang="en-US" sz="44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Ekant</a:t>
            </a:r>
            <a:r>
              <a:rPr lang="en-US" altLang="en-US" sz="44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Prof. Meenakshi Rawat (ECE)</a:t>
            </a:r>
          </a:p>
        </p:txBody>
      </p:sp>
      <p:sp>
        <p:nvSpPr>
          <p:cNvPr id="2050" name="Rectangle 13"/>
          <p:cNvSpPr>
            <a:spLocks noChangeArrowheads="1"/>
          </p:cNvSpPr>
          <p:nvPr/>
        </p:nvSpPr>
        <p:spPr bwMode="auto">
          <a:xfrm>
            <a:off x="937599" y="36330848"/>
            <a:ext cx="28902860" cy="1781737"/>
          </a:xfrm>
          <a:prstGeom prst="rect">
            <a:avLst/>
          </a:prstGeom>
          <a:gradFill>
            <a:gsLst>
              <a:gs pos="0">
                <a:srgbClr val="336699">
                  <a:alpha val="73000"/>
                </a:srgbClr>
              </a:gs>
              <a:gs pos="5100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lIns="150708" tIns="75355" rIns="150708" bIns="75355" anchor="ctr"/>
          <a:lstStyle/>
          <a:p>
            <a:pPr algn="ctr" defTabSz="3445508">
              <a:defRPr/>
            </a:pPr>
            <a:r>
              <a:rPr lang="en-US" altLang="en-US" sz="4125" b="1" dirty="0">
                <a:latin typeface="Arial" charset="0"/>
              </a:rPr>
              <a:t>Course TMI -101 (Tinkering)</a:t>
            </a:r>
          </a:p>
          <a:p>
            <a:pPr algn="ctr" defTabSz="3445508">
              <a:defRPr/>
            </a:pPr>
            <a:r>
              <a:rPr lang="en-US" altLang="en-US" sz="4125" b="1" dirty="0">
                <a:latin typeface="Arial" charset="0"/>
              </a:rPr>
              <a:t>Presentation Group #      &amp; POSTER ID # </a:t>
            </a:r>
            <a:endParaRPr lang="en-US" sz="4125" b="1" dirty="0">
              <a:latin typeface="Arial" charset="0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84222" y="4495801"/>
            <a:ext cx="14702793" cy="1039739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708" tIns="75355" rIns="150708" bIns="75355" anchor="ctr"/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7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371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8" name="Rectangle 5"/>
          <p:cNvSpPr>
            <a:spLocks noChangeArrowheads="1"/>
          </p:cNvSpPr>
          <p:nvPr/>
        </p:nvSpPr>
        <p:spPr bwMode="auto">
          <a:xfrm>
            <a:off x="15284271" y="4495800"/>
            <a:ext cx="14484270" cy="1047596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708" tIns="75355" rIns="150708" bIns="75355" anchor="ctr"/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7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Prototype/Experiment Details</a:t>
            </a:r>
            <a:endParaRPr lang="en-US" altLang="en-US" sz="371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1" name="Rectangle 47"/>
          <p:cNvSpPr>
            <a:spLocks noChangeArrowheads="1"/>
          </p:cNvSpPr>
          <p:nvPr/>
        </p:nvSpPr>
        <p:spPr bwMode="auto">
          <a:xfrm>
            <a:off x="2648962" y="1252789"/>
            <a:ext cx="184731" cy="58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3217"/>
          </a:p>
        </p:txBody>
      </p:sp>
      <p:sp>
        <p:nvSpPr>
          <p:cNvPr id="2062" name="Rectangle 49"/>
          <p:cNvSpPr>
            <a:spLocks noChangeArrowheads="1"/>
          </p:cNvSpPr>
          <p:nvPr/>
        </p:nvSpPr>
        <p:spPr bwMode="auto">
          <a:xfrm>
            <a:off x="2648962" y="1252789"/>
            <a:ext cx="184731" cy="58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 sz="3217"/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84223" y="16813883"/>
            <a:ext cx="14685769" cy="1039739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708" tIns="75355" rIns="150708" bIns="75355" anchor="ctr"/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7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altLang="en-US" sz="371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15263318" y="16834834"/>
            <a:ext cx="14484269" cy="1047596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708" tIns="75355" rIns="150708" bIns="75355" anchor="ctr"/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7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endParaRPr lang="en-US" altLang="en-US" sz="371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48961" y="1433726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648961" y="1567294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427" tIns="37714" rIns="75427" bIns="3771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217"/>
          </a:p>
        </p:txBody>
      </p:sp>
      <p:sp>
        <p:nvSpPr>
          <p:cNvPr id="68" name="Rectangle 5">
            <a:extLst>
              <a:ext uri="{FF2B5EF4-FFF2-40B4-BE49-F238E27FC236}">
                <a16:creationId xmlns:a16="http://schemas.microsoft.com/office/drawing/2014/main" id="{78EF20A3-9668-45D4-92E4-6D0819C32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5340" y="27279417"/>
            <a:ext cx="14075082" cy="1047596"/>
          </a:xfrm>
          <a:prstGeom prst="rect">
            <a:avLst/>
          </a:prstGeom>
          <a:gradFill rotWithShape="0"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0708" tIns="75355" rIns="150708" bIns="75355" anchor="ctr"/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37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Applications</a:t>
            </a:r>
            <a:endParaRPr lang="en-US" altLang="en-US" sz="371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Box 6">
            <a:extLst>
              <a:ext uri="{FF2B5EF4-FFF2-40B4-BE49-F238E27FC236}">
                <a16:creationId xmlns:a16="http://schemas.microsoft.com/office/drawing/2014/main" id="{BF735B2C-86DB-4B05-B21A-EC8A146D3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991" y="5802339"/>
            <a:ext cx="14484269" cy="53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8478" tIns="75355" rIns="148478" bIns="75355">
            <a:spAutoFit/>
          </a:bodyPr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consists of the video games Ping Pong and Tic Tac Toe, written on Arduino IDE, and uploaded to Arduino UNO through USB.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games will be displayed on a TFT (Thin Film Transistor) 2.4-inch LCD display, and they will be playable by two players using push button, placed on a breadboard. </a:t>
            </a:r>
          </a:p>
        </p:txBody>
      </p:sp>
      <p:sp>
        <p:nvSpPr>
          <p:cNvPr id="71" name="Text Box 6">
            <a:extLst>
              <a:ext uri="{FF2B5EF4-FFF2-40B4-BE49-F238E27FC236}">
                <a16:creationId xmlns:a16="http://schemas.microsoft.com/office/drawing/2014/main" id="{B83E6D5B-7D5A-4C19-8800-3ACF6975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9029" y="18100849"/>
            <a:ext cx="14379512" cy="1464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8478" tIns="75355" rIns="148478" bIns="75355">
            <a:spAutoFit/>
          </a:bodyPr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spending considerable number of hours on the project, we have written the code and uploaded it to the Arduino UNO.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result led to the following video games: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Pong, playable by two players using two push buttons each and if either player reaches score of 9, the winner player number is displayed.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 tac toe is also created which can be played by 2 players.</a:t>
            </a:r>
          </a:p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 Box 6">
            <a:extLst>
              <a:ext uri="{FF2B5EF4-FFF2-40B4-BE49-F238E27FC236}">
                <a16:creationId xmlns:a16="http://schemas.microsoft.com/office/drawing/2014/main" id="{B222E85F-1C60-461E-8F50-6D9BADCF6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8787" y="28441057"/>
            <a:ext cx="13491636" cy="1491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8478" tIns="75355" rIns="148478" bIns="75355">
            <a:spAutoFit/>
          </a:bodyPr>
          <a:lstStyle>
            <a:lvl1pPr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176713" eaLnBrk="0" hangingPunct="0"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created video games using Arduino microcontroller.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many other games such as Flappy Bird, Snake can be created by writing their respective codes and using the appropriate controllers.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features such as audio feedback and multiplayer options can be implemented using Speakers and Bluetooth Modules.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Arduino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Microcontroller Board, useful for many software purposes ranging from sending to receiving signals to creating actual video games.</a:t>
            </a:r>
          </a:p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96" y="75505"/>
            <a:ext cx="4050869" cy="40508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1F44C4-7F35-F3E3-4697-4C82129A7E0F}"/>
              </a:ext>
            </a:extLst>
          </p:cNvPr>
          <p:cNvSpPr/>
          <p:nvPr/>
        </p:nvSpPr>
        <p:spPr bwMode="auto">
          <a:xfrm>
            <a:off x="752187" y="18017834"/>
            <a:ext cx="5943600" cy="1676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703763"/>
            <a:r>
              <a:rPr lang="en-IN" sz="4800" dirty="0">
                <a:latin typeface="Söhne Mono"/>
              </a:rPr>
              <a:t>Project Scope</a:t>
            </a:r>
            <a:endParaRPr lang="en-IN" sz="8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BA6686-60C0-0E6F-15BD-9C6BB5CAD55F}"/>
              </a:ext>
            </a:extLst>
          </p:cNvPr>
          <p:cNvSpPr/>
          <p:nvPr/>
        </p:nvSpPr>
        <p:spPr bwMode="auto">
          <a:xfrm>
            <a:off x="-31813" y="20810857"/>
            <a:ext cx="79248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i="0" dirty="0">
                <a:effectLst/>
                <a:latin typeface="Söhne Mono"/>
              </a:rPr>
              <a:t>Select Games: Ping Pong, Tic Tac Toe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endParaRPr kumimoji="0" lang="en-IN" sz="1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47B24-C023-F0A3-E1F9-57ECC7557A76}"/>
              </a:ext>
            </a:extLst>
          </p:cNvPr>
          <p:cNvSpPr/>
          <p:nvPr/>
        </p:nvSpPr>
        <p:spPr bwMode="auto">
          <a:xfrm>
            <a:off x="-56135" y="22928731"/>
            <a:ext cx="7924800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600" b="0" i="0" dirty="0">
                <a:effectLst/>
                <a:latin typeface="Söhne Mono"/>
              </a:rPr>
              <a:t>Multiplayer &amp; Computer Player Support</a:t>
            </a:r>
            <a:endParaRPr kumimoji="0" lang="en-IN" sz="28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7DDF20-8C5A-5A8A-E471-FD47F28113D2}"/>
              </a:ext>
            </a:extLst>
          </p:cNvPr>
          <p:cNvSpPr/>
          <p:nvPr/>
        </p:nvSpPr>
        <p:spPr bwMode="auto">
          <a:xfrm>
            <a:off x="675453" y="25062765"/>
            <a:ext cx="6020334" cy="1902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703763"/>
            <a:r>
              <a:rPr lang="en-IN" sz="4400" b="0" i="0" dirty="0">
                <a:effectLst/>
                <a:latin typeface="Söhne Mono"/>
              </a:rPr>
              <a:t>Choose Hardware Platform</a:t>
            </a:r>
            <a:endParaRPr lang="en-IN" sz="16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75F8C4-C983-4325-39F8-2DD9097CC41D}"/>
              </a:ext>
            </a:extLst>
          </p:cNvPr>
          <p:cNvSpPr/>
          <p:nvPr/>
        </p:nvSpPr>
        <p:spPr bwMode="auto">
          <a:xfrm>
            <a:off x="195694" y="30124163"/>
            <a:ext cx="6979851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indent="0" algn="ctr" defTabSz="4703763"/>
            <a:r>
              <a:rPr lang="en-IN" sz="4800" b="0" i="0" dirty="0">
                <a:effectLst/>
                <a:latin typeface="Söhne Mono"/>
              </a:rPr>
              <a:t>Display Screen</a:t>
            </a:r>
            <a:endParaRPr kumimoji="0" lang="en-IN" sz="49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3BF5B32-9EB5-7AF8-739C-0E5F42B50391}"/>
              </a:ext>
            </a:extLst>
          </p:cNvPr>
          <p:cNvSpPr/>
          <p:nvPr/>
        </p:nvSpPr>
        <p:spPr bwMode="auto">
          <a:xfrm>
            <a:off x="109638" y="28006362"/>
            <a:ext cx="6979851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5400" b="0" i="0" dirty="0">
                <a:effectLst/>
                <a:latin typeface="Söhne Mono"/>
              </a:rPr>
              <a:t>Arduino Uno</a:t>
            </a:r>
            <a:endParaRPr kumimoji="0" lang="en-IN" sz="59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3F3EF5-873B-D657-9FAE-826E3DFFE795}"/>
              </a:ext>
            </a:extLst>
          </p:cNvPr>
          <p:cNvSpPr/>
          <p:nvPr/>
        </p:nvSpPr>
        <p:spPr bwMode="auto">
          <a:xfrm>
            <a:off x="211883" y="32282283"/>
            <a:ext cx="7002674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400" b="0" i="0" dirty="0">
                <a:effectLst/>
                <a:latin typeface="Söhne Mono"/>
              </a:rPr>
              <a:t>Game Controller Buttons</a:t>
            </a:r>
            <a:endParaRPr kumimoji="0" lang="en-IN" sz="4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5CBE11-F928-85B2-164E-1D1AE3DFECEA}"/>
              </a:ext>
            </a:extLst>
          </p:cNvPr>
          <p:cNvSpPr/>
          <p:nvPr/>
        </p:nvSpPr>
        <p:spPr bwMode="auto">
          <a:xfrm>
            <a:off x="98226" y="34553991"/>
            <a:ext cx="7002674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5400" b="0" i="0" dirty="0">
                <a:effectLst/>
                <a:latin typeface="Söhne Mono"/>
              </a:rPr>
              <a:t>Breadboard &amp; Wires</a:t>
            </a:r>
            <a:endParaRPr kumimoji="0" lang="en-IN" sz="177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E151A9-1052-3F81-552B-CA25CEB3F564}"/>
              </a:ext>
            </a:extLst>
          </p:cNvPr>
          <p:cNvSpPr/>
          <p:nvPr/>
        </p:nvSpPr>
        <p:spPr bwMode="auto">
          <a:xfrm>
            <a:off x="8157755" y="18010050"/>
            <a:ext cx="6749380" cy="17438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703763"/>
            <a:r>
              <a:rPr lang="en-IN" sz="4800" b="0" i="0" dirty="0">
                <a:effectLst/>
                <a:latin typeface="Söhne Mono"/>
              </a:rPr>
              <a:t>Develop Game Code</a:t>
            </a:r>
            <a:endParaRPr lang="en-IN" sz="1777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933891-9A6C-F57B-758D-829DBB12C4FD}"/>
              </a:ext>
            </a:extLst>
          </p:cNvPr>
          <p:cNvSpPr/>
          <p:nvPr/>
        </p:nvSpPr>
        <p:spPr bwMode="auto">
          <a:xfrm>
            <a:off x="7485707" y="32443978"/>
            <a:ext cx="7059731" cy="12361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0" i="0" dirty="0">
                <a:effectLst/>
                <a:latin typeface="Söhne Mono"/>
              </a:rPr>
              <a:t>Use Breadboard &amp; Wires for Connections</a:t>
            </a:r>
            <a:endParaRPr kumimoji="0" lang="en-IN" sz="10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CF013D-4ADC-9DBF-B87F-13B7D65EAF77}"/>
              </a:ext>
            </a:extLst>
          </p:cNvPr>
          <p:cNvSpPr/>
          <p:nvPr/>
        </p:nvSpPr>
        <p:spPr bwMode="auto">
          <a:xfrm>
            <a:off x="7485707" y="30304008"/>
            <a:ext cx="7039594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400" b="0" i="0" dirty="0">
                <a:effectLst/>
                <a:latin typeface="Söhne Mono"/>
              </a:rPr>
              <a:t>Connect Arduino to Buttons</a:t>
            </a:r>
            <a:endParaRPr kumimoji="0" lang="en-IN" sz="12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27F7B8-3763-1E8F-25A0-99F737116ABF}"/>
              </a:ext>
            </a:extLst>
          </p:cNvPr>
          <p:cNvSpPr/>
          <p:nvPr/>
        </p:nvSpPr>
        <p:spPr bwMode="auto">
          <a:xfrm>
            <a:off x="7485707" y="28104335"/>
            <a:ext cx="6979851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400" b="0" i="0" dirty="0">
                <a:effectLst/>
                <a:latin typeface="Söhne Mono"/>
              </a:rPr>
              <a:t>Connect Arduino to Display</a:t>
            </a:r>
            <a:endParaRPr kumimoji="0" lang="en-IN" sz="123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FCD520-9D27-A6FE-D241-D000C49FE6CF}"/>
              </a:ext>
            </a:extLst>
          </p:cNvPr>
          <p:cNvSpPr/>
          <p:nvPr/>
        </p:nvSpPr>
        <p:spPr bwMode="auto">
          <a:xfrm>
            <a:off x="8240211" y="22895962"/>
            <a:ext cx="7231274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800" b="0" i="0" dirty="0">
                <a:effectLst/>
                <a:latin typeface="Söhne Mono"/>
              </a:rPr>
              <a:t>Upload Code to Arduino</a:t>
            </a:r>
            <a:endParaRPr kumimoji="0" lang="en-IN" sz="148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4A59BE-1929-0C41-D2A3-18F9E85149B8}"/>
              </a:ext>
            </a:extLst>
          </p:cNvPr>
          <p:cNvSpPr/>
          <p:nvPr/>
        </p:nvSpPr>
        <p:spPr bwMode="auto">
          <a:xfrm>
            <a:off x="7966745" y="20774480"/>
            <a:ext cx="7231274" cy="1066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800" b="0" i="0" dirty="0">
                <a:effectLst/>
                <a:latin typeface="Söhne Mono"/>
              </a:rPr>
              <a:t>Write Code on Computer</a:t>
            </a:r>
            <a:endParaRPr kumimoji="0" lang="en-IN" sz="148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3DE4C3-0375-4EFC-0753-C6C2B5C67198}"/>
              </a:ext>
            </a:extLst>
          </p:cNvPr>
          <p:cNvSpPr/>
          <p:nvPr/>
        </p:nvSpPr>
        <p:spPr bwMode="auto">
          <a:xfrm>
            <a:off x="8127309" y="25227641"/>
            <a:ext cx="6172200" cy="174382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703763"/>
            <a:r>
              <a:rPr lang="en-IN" sz="4400" b="0" i="0" dirty="0">
                <a:effectLst/>
                <a:latin typeface="Söhne Mono"/>
              </a:rPr>
              <a:t>Connect Components</a:t>
            </a:r>
            <a:endParaRPr lang="en-IN" sz="49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24ED22-5057-1256-9931-FF84C2C55C70}"/>
              </a:ext>
            </a:extLst>
          </p:cNvPr>
          <p:cNvSpPr txBox="1"/>
          <p:nvPr/>
        </p:nvSpPr>
        <p:spPr>
          <a:xfrm>
            <a:off x="91163" y="6158515"/>
            <a:ext cx="1519310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problem statement was to create playable, multiplayer video games that will be displayed on a display screen and playable by a person using the appropriate controller.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It was understood by the members that for accomplishing the project, the appropriate code or program will have to be written for the video game. Also, a microcontroller board will be required, connected to a display screen (where game will actually be displayed) and buttons(for controlling the game).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 The selected games were “Ping Pong” (pixelated Table Tennis) and “Tic Tac Toe”.</a:t>
            </a:r>
            <a:endParaRPr lang="en-IN" dirty="0"/>
          </a:p>
        </p:txBody>
      </p:sp>
      <p:pic>
        <p:nvPicPr>
          <p:cNvPr id="1026" name="Picture 2" descr="Photo du jeu Pong. On distingue les raquettes de chaque côté, la balle, le filet au centre (un trait en pointillés) et le score en haut de l'écran.">
            <a:extLst>
              <a:ext uri="{FF2B5EF4-FFF2-40B4-BE49-F238E27FC236}">
                <a16:creationId xmlns:a16="http://schemas.microsoft.com/office/drawing/2014/main" id="{1DE24687-1931-13BB-2608-A5726F0B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51" y="12393623"/>
            <a:ext cx="5477044" cy="41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Down Arrow 28">
            <a:extLst>
              <a:ext uri="{FF2B5EF4-FFF2-40B4-BE49-F238E27FC236}">
                <a16:creationId xmlns:a16="http://schemas.microsoft.com/office/drawing/2014/main" id="{00563B3A-30CC-CFCE-30BA-E37E5310C3E1}"/>
              </a:ext>
            </a:extLst>
          </p:cNvPr>
          <p:cNvSpPr/>
          <p:nvPr/>
        </p:nvSpPr>
        <p:spPr bwMode="auto">
          <a:xfrm flipH="1">
            <a:off x="3142363" y="19694234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0DA75F5A-105C-8731-BC18-545AB69B2D07}"/>
              </a:ext>
            </a:extLst>
          </p:cNvPr>
          <p:cNvSpPr/>
          <p:nvPr/>
        </p:nvSpPr>
        <p:spPr bwMode="auto">
          <a:xfrm flipH="1">
            <a:off x="3123462" y="33412925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32C851AE-14BF-D9D7-CC2B-6916C9B4C990}"/>
              </a:ext>
            </a:extLst>
          </p:cNvPr>
          <p:cNvSpPr/>
          <p:nvPr/>
        </p:nvSpPr>
        <p:spPr bwMode="auto">
          <a:xfrm flipH="1">
            <a:off x="3123462" y="31246150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7A705FA4-FE5C-9065-9FC3-EA6BED9A3680}"/>
              </a:ext>
            </a:extLst>
          </p:cNvPr>
          <p:cNvSpPr/>
          <p:nvPr/>
        </p:nvSpPr>
        <p:spPr bwMode="auto">
          <a:xfrm flipH="1">
            <a:off x="3123462" y="29104159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88273F87-CF6E-8741-FD6E-4E18E067C915}"/>
              </a:ext>
            </a:extLst>
          </p:cNvPr>
          <p:cNvSpPr/>
          <p:nvPr/>
        </p:nvSpPr>
        <p:spPr bwMode="auto">
          <a:xfrm flipH="1">
            <a:off x="3182723" y="26923480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DB235D91-2F23-4D0C-695C-7FD02F6D5616}"/>
              </a:ext>
            </a:extLst>
          </p:cNvPr>
          <p:cNvSpPr/>
          <p:nvPr/>
        </p:nvSpPr>
        <p:spPr bwMode="auto">
          <a:xfrm flipH="1">
            <a:off x="3256020" y="24016104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7F22411A-D26F-060E-D7E3-4C5719DA0503}"/>
              </a:ext>
            </a:extLst>
          </p:cNvPr>
          <p:cNvSpPr/>
          <p:nvPr/>
        </p:nvSpPr>
        <p:spPr bwMode="auto">
          <a:xfrm flipH="1">
            <a:off x="3209810" y="21868341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3B3CC8D2-B87F-21D2-3A1D-99D18EBF9943}"/>
              </a:ext>
            </a:extLst>
          </p:cNvPr>
          <p:cNvSpPr/>
          <p:nvPr/>
        </p:nvSpPr>
        <p:spPr bwMode="auto">
          <a:xfrm flipH="1">
            <a:off x="10796532" y="29212823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97BE060-1E3D-A942-FD22-6089C318B4F2}"/>
              </a:ext>
            </a:extLst>
          </p:cNvPr>
          <p:cNvSpPr/>
          <p:nvPr/>
        </p:nvSpPr>
        <p:spPr bwMode="auto">
          <a:xfrm flipH="1">
            <a:off x="10781637" y="27012240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B52D87CF-3B1A-4914-2349-4E12D988C8A1}"/>
              </a:ext>
            </a:extLst>
          </p:cNvPr>
          <p:cNvSpPr/>
          <p:nvPr/>
        </p:nvSpPr>
        <p:spPr bwMode="auto">
          <a:xfrm flipH="1">
            <a:off x="11034909" y="24130928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B56308D6-D1A2-7FF3-7D5C-1AF37BADD46D}"/>
              </a:ext>
            </a:extLst>
          </p:cNvPr>
          <p:cNvSpPr/>
          <p:nvPr/>
        </p:nvSpPr>
        <p:spPr bwMode="auto">
          <a:xfrm flipH="1">
            <a:off x="11034909" y="21877657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8301F5D8-89F5-7B32-7727-419C3CBE3261}"/>
              </a:ext>
            </a:extLst>
          </p:cNvPr>
          <p:cNvSpPr/>
          <p:nvPr/>
        </p:nvSpPr>
        <p:spPr bwMode="auto">
          <a:xfrm flipH="1">
            <a:off x="11034909" y="19758324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0F9D53B-6564-007C-F745-01A2E7569EB0}"/>
              </a:ext>
            </a:extLst>
          </p:cNvPr>
          <p:cNvSpPr/>
          <p:nvPr/>
        </p:nvSpPr>
        <p:spPr bwMode="auto">
          <a:xfrm flipH="1">
            <a:off x="10759828" y="31410691"/>
            <a:ext cx="914400" cy="10772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37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30" name="Picture 6" descr="Arduino Uno Rev3">
            <a:extLst>
              <a:ext uri="{FF2B5EF4-FFF2-40B4-BE49-F238E27FC236}">
                <a16:creationId xmlns:a16="http://schemas.microsoft.com/office/drawing/2014/main" id="{991095D6-4FA5-2F05-C8AE-C354DB72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1250" y="23589908"/>
            <a:ext cx="8198293" cy="31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808EF-EB93-4C2D-A696-3CD63FAF17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955"/>
          <a:stretch/>
        </p:blipFill>
        <p:spPr>
          <a:xfrm>
            <a:off x="17704086" y="10711637"/>
            <a:ext cx="9854120" cy="5048051"/>
          </a:xfrm>
          <a:prstGeom prst="rect">
            <a:avLst/>
          </a:prstGeom>
        </p:spPr>
      </p:pic>
      <p:pic>
        <p:nvPicPr>
          <p:cNvPr id="20" name="Picture 2" descr="Tic Tac Toe. Linear, black, tic-tac-toe win, win line. Vector illustration">
            <a:extLst>
              <a:ext uri="{FF2B5EF4-FFF2-40B4-BE49-F238E27FC236}">
                <a16:creationId xmlns:a16="http://schemas.microsoft.com/office/drawing/2014/main" id="{00EA6C47-6F3F-B0C8-C088-8D5C4A1B5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13228" r="14617" b="12408"/>
          <a:stretch/>
        </p:blipFill>
        <p:spPr bwMode="auto">
          <a:xfrm>
            <a:off x="993843" y="12873228"/>
            <a:ext cx="3494967" cy="36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570616F-41E0-2AA1-B1C5-8C201A30EE75}"/>
              </a:ext>
            </a:extLst>
          </p:cNvPr>
          <p:cNvSpPr txBox="1"/>
          <p:nvPr/>
        </p:nvSpPr>
        <p:spPr>
          <a:xfrm>
            <a:off x="15868787" y="37194023"/>
            <a:ext cx="4450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4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915E6D-0092-5A82-8662-38FF03E93B58}"/>
              </a:ext>
            </a:extLst>
          </p:cNvPr>
          <p:cNvSpPr txBox="1"/>
          <p:nvPr/>
        </p:nvSpPr>
        <p:spPr>
          <a:xfrm>
            <a:off x="20353972" y="37155398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SDS-9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2834</TotalTime>
  <Words>454</Words>
  <Application>Microsoft Macintosh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Söhne</vt:lpstr>
      <vt:lpstr>Söhne Mono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DEVANSH NEGI</cp:lastModifiedBy>
  <cp:revision>245</cp:revision>
  <dcterms:created xsi:type="dcterms:W3CDTF">2004-07-27T18:54:58Z</dcterms:created>
  <dcterms:modified xsi:type="dcterms:W3CDTF">2023-11-05T13:58:00Z</dcterms:modified>
  <cp:category>research posters template</cp:category>
</cp:coreProperties>
</file>