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1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2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3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4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5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6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i\Desktop\oeson_training_internship\Project_work\Project_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i\Desktop\oeson_training_internship\Project_work\Project_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i\Desktop\oeson_training_internship\Project_work\Project_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i\Desktop\oeson_training_internship\Project_work\Project_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i\Desktop\oeson_training_internship\Project_work\Project_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i\Desktop\oeson_training_internship\Project_work\Project_1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abhi\Desktop\oeson_training_internship\Project_work\Project_1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abhi\Desktop\oeson_training_internship\Project_work\Project_1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abhi\Desktop\oeson_training_internship\Project_work\Project_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Microsoft Stock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0340297458889209E-2"/>
          <c:y val="0.16293423388810421"/>
          <c:w val="0.8525180910335195"/>
          <c:h val="0.71927854336571828"/>
        </c:manualLayout>
      </c:layout>
      <c:scatterChart>
        <c:scatterStyle val="lineMarker"/>
        <c:varyColors val="0"/>
        <c:ser>
          <c:idx val="0"/>
          <c:order val="0"/>
          <c:tx>
            <c:strRef>
              <c:f>MSFT!$B$1</c:f>
              <c:strCache>
                <c:ptCount val="1"/>
                <c:pt idx="0">
                  <c:v>Open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5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MSFT!$A$2:$A$1279</c:f>
              <c:numCache>
                <c:formatCode>m/d/yyyy</c:formatCode>
                <c:ptCount val="1278"/>
                <c:pt idx="0">
                  <c:v>43102</c:v>
                </c:pt>
                <c:pt idx="1">
                  <c:v>43103</c:v>
                </c:pt>
                <c:pt idx="2">
                  <c:v>43104</c:v>
                </c:pt>
                <c:pt idx="3">
                  <c:v>43105</c:v>
                </c:pt>
                <c:pt idx="4">
                  <c:v>43108</c:v>
                </c:pt>
                <c:pt idx="5">
                  <c:v>43109</c:v>
                </c:pt>
                <c:pt idx="6">
                  <c:v>43110</c:v>
                </c:pt>
                <c:pt idx="7">
                  <c:v>43111</c:v>
                </c:pt>
                <c:pt idx="8">
                  <c:v>43112</c:v>
                </c:pt>
                <c:pt idx="9">
                  <c:v>43116</c:v>
                </c:pt>
                <c:pt idx="10">
                  <c:v>43117</c:v>
                </c:pt>
                <c:pt idx="11">
                  <c:v>43118</c:v>
                </c:pt>
                <c:pt idx="12">
                  <c:v>43119</c:v>
                </c:pt>
                <c:pt idx="13">
                  <c:v>43122</c:v>
                </c:pt>
                <c:pt idx="14">
                  <c:v>43123</c:v>
                </c:pt>
                <c:pt idx="15">
                  <c:v>43124</c:v>
                </c:pt>
                <c:pt idx="16">
                  <c:v>43125</c:v>
                </c:pt>
                <c:pt idx="17">
                  <c:v>43126</c:v>
                </c:pt>
                <c:pt idx="18">
                  <c:v>43129</c:v>
                </c:pt>
                <c:pt idx="19">
                  <c:v>43130</c:v>
                </c:pt>
                <c:pt idx="20">
                  <c:v>43131</c:v>
                </c:pt>
                <c:pt idx="21">
                  <c:v>43132</c:v>
                </c:pt>
                <c:pt idx="22">
                  <c:v>43133</c:v>
                </c:pt>
                <c:pt idx="23">
                  <c:v>43136</c:v>
                </c:pt>
                <c:pt idx="24">
                  <c:v>43137</c:v>
                </c:pt>
                <c:pt idx="25">
                  <c:v>43138</c:v>
                </c:pt>
                <c:pt idx="26">
                  <c:v>43139</c:v>
                </c:pt>
                <c:pt idx="27">
                  <c:v>43140</c:v>
                </c:pt>
                <c:pt idx="28">
                  <c:v>43143</c:v>
                </c:pt>
                <c:pt idx="29">
                  <c:v>43144</c:v>
                </c:pt>
                <c:pt idx="30">
                  <c:v>43145</c:v>
                </c:pt>
                <c:pt idx="31">
                  <c:v>43146</c:v>
                </c:pt>
                <c:pt idx="32">
                  <c:v>43147</c:v>
                </c:pt>
                <c:pt idx="33">
                  <c:v>43151</c:v>
                </c:pt>
                <c:pt idx="34">
                  <c:v>43152</c:v>
                </c:pt>
                <c:pt idx="35">
                  <c:v>43153</c:v>
                </c:pt>
                <c:pt idx="36">
                  <c:v>43154</c:v>
                </c:pt>
                <c:pt idx="37">
                  <c:v>43157</c:v>
                </c:pt>
                <c:pt idx="38">
                  <c:v>43158</c:v>
                </c:pt>
                <c:pt idx="39">
                  <c:v>43159</c:v>
                </c:pt>
                <c:pt idx="40">
                  <c:v>43160</c:v>
                </c:pt>
                <c:pt idx="41">
                  <c:v>43161</c:v>
                </c:pt>
                <c:pt idx="42">
                  <c:v>43164</c:v>
                </c:pt>
                <c:pt idx="43">
                  <c:v>43165</c:v>
                </c:pt>
                <c:pt idx="44">
                  <c:v>43166</c:v>
                </c:pt>
                <c:pt idx="45">
                  <c:v>43167</c:v>
                </c:pt>
                <c:pt idx="46">
                  <c:v>43168</c:v>
                </c:pt>
                <c:pt idx="47">
                  <c:v>43171</c:v>
                </c:pt>
                <c:pt idx="48">
                  <c:v>43172</c:v>
                </c:pt>
                <c:pt idx="49">
                  <c:v>43173</c:v>
                </c:pt>
                <c:pt idx="50">
                  <c:v>43174</c:v>
                </c:pt>
                <c:pt idx="51">
                  <c:v>43175</c:v>
                </c:pt>
                <c:pt idx="52">
                  <c:v>43178</c:v>
                </c:pt>
                <c:pt idx="53">
                  <c:v>43179</c:v>
                </c:pt>
                <c:pt idx="54">
                  <c:v>43180</c:v>
                </c:pt>
                <c:pt idx="55">
                  <c:v>43181</c:v>
                </c:pt>
                <c:pt idx="56">
                  <c:v>43182</c:v>
                </c:pt>
                <c:pt idx="57">
                  <c:v>43185</c:v>
                </c:pt>
                <c:pt idx="58">
                  <c:v>43186</c:v>
                </c:pt>
                <c:pt idx="59">
                  <c:v>43187</c:v>
                </c:pt>
                <c:pt idx="60">
                  <c:v>43188</c:v>
                </c:pt>
                <c:pt idx="61">
                  <c:v>43192</c:v>
                </c:pt>
                <c:pt idx="62">
                  <c:v>43193</c:v>
                </c:pt>
                <c:pt idx="63">
                  <c:v>43194</c:v>
                </c:pt>
                <c:pt idx="64">
                  <c:v>43195</c:v>
                </c:pt>
                <c:pt idx="65">
                  <c:v>43196</c:v>
                </c:pt>
                <c:pt idx="66">
                  <c:v>43199</c:v>
                </c:pt>
                <c:pt idx="67">
                  <c:v>43200</c:v>
                </c:pt>
                <c:pt idx="68">
                  <c:v>43201</c:v>
                </c:pt>
                <c:pt idx="69">
                  <c:v>43202</c:v>
                </c:pt>
                <c:pt idx="70">
                  <c:v>43203</c:v>
                </c:pt>
                <c:pt idx="71">
                  <c:v>43206</c:v>
                </c:pt>
                <c:pt idx="72">
                  <c:v>43207</c:v>
                </c:pt>
                <c:pt idx="73">
                  <c:v>43208</c:v>
                </c:pt>
                <c:pt idx="74">
                  <c:v>43209</c:v>
                </c:pt>
                <c:pt idx="75">
                  <c:v>43210</c:v>
                </c:pt>
                <c:pt idx="76">
                  <c:v>43213</c:v>
                </c:pt>
                <c:pt idx="77">
                  <c:v>43214</c:v>
                </c:pt>
                <c:pt idx="78">
                  <c:v>43215</c:v>
                </c:pt>
                <c:pt idx="79">
                  <c:v>43216</c:v>
                </c:pt>
                <c:pt idx="80">
                  <c:v>43217</c:v>
                </c:pt>
                <c:pt idx="81">
                  <c:v>43220</c:v>
                </c:pt>
                <c:pt idx="82">
                  <c:v>43221</c:v>
                </c:pt>
                <c:pt idx="83">
                  <c:v>43222</c:v>
                </c:pt>
                <c:pt idx="84">
                  <c:v>43223</c:v>
                </c:pt>
                <c:pt idx="85">
                  <c:v>43224</c:v>
                </c:pt>
                <c:pt idx="86">
                  <c:v>43227</c:v>
                </c:pt>
                <c:pt idx="87">
                  <c:v>43228</c:v>
                </c:pt>
                <c:pt idx="88">
                  <c:v>43229</c:v>
                </c:pt>
                <c:pt idx="89">
                  <c:v>43230</c:v>
                </c:pt>
                <c:pt idx="90">
                  <c:v>43231</c:v>
                </c:pt>
                <c:pt idx="91">
                  <c:v>43234</c:v>
                </c:pt>
                <c:pt idx="92">
                  <c:v>43235</c:v>
                </c:pt>
                <c:pt idx="93">
                  <c:v>43236</c:v>
                </c:pt>
                <c:pt idx="94">
                  <c:v>43237</c:v>
                </c:pt>
                <c:pt idx="95">
                  <c:v>43238</c:v>
                </c:pt>
                <c:pt idx="96">
                  <c:v>43241</c:v>
                </c:pt>
                <c:pt idx="97">
                  <c:v>43242</c:v>
                </c:pt>
                <c:pt idx="98">
                  <c:v>43243</c:v>
                </c:pt>
                <c:pt idx="99">
                  <c:v>43244</c:v>
                </c:pt>
                <c:pt idx="100">
                  <c:v>43245</c:v>
                </c:pt>
                <c:pt idx="101">
                  <c:v>43249</c:v>
                </c:pt>
                <c:pt idx="102">
                  <c:v>43250</c:v>
                </c:pt>
                <c:pt idx="103">
                  <c:v>43251</c:v>
                </c:pt>
                <c:pt idx="104">
                  <c:v>43252</c:v>
                </c:pt>
                <c:pt idx="105">
                  <c:v>43255</c:v>
                </c:pt>
                <c:pt idx="106">
                  <c:v>43256</c:v>
                </c:pt>
                <c:pt idx="107">
                  <c:v>43257</c:v>
                </c:pt>
                <c:pt idx="108">
                  <c:v>43258</c:v>
                </c:pt>
                <c:pt idx="109">
                  <c:v>43259</c:v>
                </c:pt>
                <c:pt idx="110">
                  <c:v>43262</c:v>
                </c:pt>
                <c:pt idx="111">
                  <c:v>43263</c:v>
                </c:pt>
                <c:pt idx="112">
                  <c:v>43264</c:v>
                </c:pt>
                <c:pt idx="113">
                  <c:v>43265</c:v>
                </c:pt>
                <c:pt idx="114">
                  <c:v>43266</c:v>
                </c:pt>
                <c:pt idx="115">
                  <c:v>43269</c:v>
                </c:pt>
                <c:pt idx="116">
                  <c:v>43270</c:v>
                </c:pt>
                <c:pt idx="117">
                  <c:v>43271</c:v>
                </c:pt>
                <c:pt idx="118">
                  <c:v>43272</c:v>
                </c:pt>
                <c:pt idx="119">
                  <c:v>43273</c:v>
                </c:pt>
                <c:pt idx="120">
                  <c:v>43276</c:v>
                </c:pt>
                <c:pt idx="121">
                  <c:v>43277</c:v>
                </c:pt>
                <c:pt idx="122">
                  <c:v>43278</c:v>
                </c:pt>
                <c:pt idx="123">
                  <c:v>43279</c:v>
                </c:pt>
                <c:pt idx="124">
                  <c:v>43280</c:v>
                </c:pt>
                <c:pt idx="125">
                  <c:v>43283</c:v>
                </c:pt>
                <c:pt idx="126">
                  <c:v>43284</c:v>
                </c:pt>
                <c:pt idx="127">
                  <c:v>43286</c:v>
                </c:pt>
                <c:pt idx="128">
                  <c:v>43287</c:v>
                </c:pt>
                <c:pt idx="129">
                  <c:v>43290</c:v>
                </c:pt>
                <c:pt idx="130">
                  <c:v>43291</c:v>
                </c:pt>
                <c:pt idx="131">
                  <c:v>43292</c:v>
                </c:pt>
                <c:pt idx="132">
                  <c:v>43293</c:v>
                </c:pt>
                <c:pt idx="133">
                  <c:v>43294</c:v>
                </c:pt>
                <c:pt idx="134">
                  <c:v>43297</c:v>
                </c:pt>
                <c:pt idx="135">
                  <c:v>43298</c:v>
                </c:pt>
                <c:pt idx="136">
                  <c:v>43299</c:v>
                </c:pt>
                <c:pt idx="137">
                  <c:v>43300</c:v>
                </c:pt>
                <c:pt idx="138">
                  <c:v>43301</c:v>
                </c:pt>
                <c:pt idx="139">
                  <c:v>43304</c:v>
                </c:pt>
                <c:pt idx="140">
                  <c:v>43305</c:v>
                </c:pt>
                <c:pt idx="141">
                  <c:v>43306</c:v>
                </c:pt>
                <c:pt idx="142">
                  <c:v>43307</c:v>
                </c:pt>
                <c:pt idx="143">
                  <c:v>43308</c:v>
                </c:pt>
                <c:pt idx="144">
                  <c:v>43311</c:v>
                </c:pt>
                <c:pt idx="145">
                  <c:v>43312</c:v>
                </c:pt>
                <c:pt idx="146">
                  <c:v>43313</c:v>
                </c:pt>
                <c:pt idx="147">
                  <c:v>43314</c:v>
                </c:pt>
                <c:pt idx="148">
                  <c:v>43315</c:v>
                </c:pt>
                <c:pt idx="149">
                  <c:v>43318</c:v>
                </c:pt>
                <c:pt idx="150">
                  <c:v>43319</c:v>
                </c:pt>
                <c:pt idx="151">
                  <c:v>43320</c:v>
                </c:pt>
                <c:pt idx="152">
                  <c:v>43321</c:v>
                </c:pt>
                <c:pt idx="153">
                  <c:v>43322</c:v>
                </c:pt>
                <c:pt idx="154">
                  <c:v>43325</c:v>
                </c:pt>
                <c:pt idx="155">
                  <c:v>43326</c:v>
                </c:pt>
                <c:pt idx="156">
                  <c:v>43327</c:v>
                </c:pt>
                <c:pt idx="157">
                  <c:v>43328</c:v>
                </c:pt>
                <c:pt idx="158">
                  <c:v>43329</c:v>
                </c:pt>
                <c:pt idx="159">
                  <c:v>43332</c:v>
                </c:pt>
                <c:pt idx="160">
                  <c:v>43333</c:v>
                </c:pt>
                <c:pt idx="161">
                  <c:v>43334</c:v>
                </c:pt>
                <c:pt idx="162">
                  <c:v>43335</c:v>
                </c:pt>
                <c:pt idx="163">
                  <c:v>43336</c:v>
                </c:pt>
                <c:pt idx="164">
                  <c:v>43339</c:v>
                </c:pt>
                <c:pt idx="165">
                  <c:v>43340</c:v>
                </c:pt>
                <c:pt idx="166">
                  <c:v>43341</c:v>
                </c:pt>
                <c:pt idx="167">
                  <c:v>43342</c:v>
                </c:pt>
                <c:pt idx="168">
                  <c:v>43343</c:v>
                </c:pt>
                <c:pt idx="169">
                  <c:v>43347</c:v>
                </c:pt>
                <c:pt idx="170">
                  <c:v>43348</c:v>
                </c:pt>
                <c:pt idx="171">
                  <c:v>43349</c:v>
                </c:pt>
                <c:pt idx="172">
                  <c:v>43350</c:v>
                </c:pt>
                <c:pt idx="173">
                  <c:v>43353</c:v>
                </c:pt>
                <c:pt idx="174">
                  <c:v>43354</c:v>
                </c:pt>
                <c:pt idx="175">
                  <c:v>43355</c:v>
                </c:pt>
                <c:pt idx="176">
                  <c:v>43356</c:v>
                </c:pt>
                <c:pt idx="177">
                  <c:v>43357</c:v>
                </c:pt>
                <c:pt idx="178">
                  <c:v>43360</c:v>
                </c:pt>
                <c:pt idx="179">
                  <c:v>43361</c:v>
                </c:pt>
                <c:pt idx="180">
                  <c:v>43362</c:v>
                </c:pt>
                <c:pt idx="181">
                  <c:v>43363</c:v>
                </c:pt>
                <c:pt idx="182">
                  <c:v>43364</c:v>
                </c:pt>
                <c:pt idx="183">
                  <c:v>43367</c:v>
                </c:pt>
                <c:pt idx="184">
                  <c:v>43368</c:v>
                </c:pt>
                <c:pt idx="185">
                  <c:v>43369</c:v>
                </c:pt>
                <c:pt idx="186">
                  <c:v>43370</c:v>
                </c:pt>
                <c:pt idx="187">
                  <c:v>43371</c:v>
                </c:pt>
                <c:pt idx="188">
                  <c:v>43374</c:v>
                </c:pt>
                <c:pt idx="189">
                  <c:v>43375</c:v>
                </c:pt>
                <c:pt idx="190">
                  <c:v>43376</c:v>
                </c:pt>
                <c:pt idx="191">
                  <c:v>43377</c:v>
                </c:pt>
                <c:pt idx="192">
                  <c:v>43378</c:v>
                </c:pt>
                <c:pt idx="193">
                  <c:v>43381</c:v>
                </c:pt>
                <c:pt idx="194">
                  <c:v>43382</c:v>
                </c:pt>
                <c:pt idx="195">
                  <c:v>43383</c:v>
                </c:pt>
                <c:pt idx="196">
                  <c:v>43384</c:v>
                </c:pt>
                <c:pt idx="197">
                  <c:v>43385</c:v>
                </c:pt>
                <c:pt idx="198">
                  <c:v>43388</c:v>
                </c:pt>
                <c:pt idx="199">
                  <c:v>43389</c:v>
                </c:pt>
                <c:pt idx="200">
                  <c:v>43390</c:v>
                </c:pt>
                <c:pt idx="201">
                  <c:v>43391</c:v>
                </c:pt>
                <c:pt idx="202">
                  <c:v>43392</c:v>
                </c:pt>
                <c:pt idx="203">
                  <c:v>43395</c:v>
                </c:pt>
                <c:pt idx="204">
                  <c:v>43396</c:v>
                </c:pt>
                <c:pt idx="205">
                  <c:v>43397</c:v>
                </c:pt>
                <c:pt idx="206">
                  <c:v>43398</c:v>
                </c:pt>
                <c:pt idx="207">
                  <c:v>43399</c:v>
                </c:pt>
                <c:pt idx="208">
                  <c:v>43402</c:v>
                </c:pt>
                <c:pt idx="209">
                  <c:v>43403</c:v>
                </c:pt>
                <c:pt idx="210">
                  <c:v>43404</c:v>
                </c:pt>
                <c:pt idx="211">
                  <c:v>43405</c:v>
                </c:pt>
                <c:pt idx="212">
                  <c:v>43406</c:v>
                </c:pt>
                <c:pt idx="213">
                  <c:v>43409</c:v>
                </c:pt>
                <c:pt idx="214">
                  <c:v>43410</c:v>
                </c:pt>
                <c:pt idx="215">
                  <c:v>43411</c:v>
                </c:pt>
                <c:pt idx="216">
                  <c:v>43412</c:v>
                </c:pt>
                <c:pt idx="217">
                  <c:v>43413</c:v>
                </c:pt>
                <c:pt idx="218">
                  <c:v>43416</c:v>
                </c:pt>
                <c:pt idx="219">
                  <c:v>43417</c:v>
                </c:pt>
                <c:pt idx="220">
                  <c:v>43418</c:v>
                </c:pt>
                <c:pt idx="221">
                  <c:v>43419</c:v>
                </c:pt>
                <c:pt idx="222">
                  <c:v>43420</c:v>
                </c:pt>
                <c:pt idx="223">
                  <c:v>43423</c:v>
                </c:pt>
                <c:pt idx="224">
                  <c:v>43424</c:v>
                </c:pt>
                <c:pt idx="225">
                  <c:v>43425</c:v>
                </c:pt>
                <c:pt idx="226">
                  <c:v>43427</c:v>
                </c:pt>
                <c:pt idx="227">
                  <c:v>43430</c:v>
                </c:pt>
                <c:pt idx="228">
                  <c:v>43431</c:v>
                </c:pt>
                <c:pt idx="229">
                  <c:v>43432</c:v>
                </c:pt>
                <c:pt idx="230">
                  <c:v>43433</c:v>
                </c:pt>
                <c:pt idx="231">
                  <c:v>43434</c:v>
                </c:pt>
                <c:pt idx="232">
                  <c:v>43437</c:v>
                </c:pt>
                <c:pt idx="233">
                  <c:v>43438</c:v>
                </c:pt>
                <c:pt idx="234">
                  <c:v>43440</c:v>
                </c:pt>
                <c:pt idx="235">
                  <c:v>43441</c:v>
                </c:pt>
                <c:pt idx="236">
                  <c:v>43444</c:v>
                </c:pt>
                <c:pt idx="237">
                  <c:v>43445</c:v>
                </c:pt>
                <c:pt idx="238">
                  <c:v>43446</c:v>
                </c:pt>
                <c:pt idx="239">
                  <c:v>43447</c:v>
                </c:pt>
                <c:pt idx="240">
                  <c:v>43448</c:v>
                </c:pt>
                <c:pt idx="241">
                  <c:v>43451</c:v>
                </c:pt>
                <c:pt idx="242">
                  <c:v>43452</c:v>
                </c:pt>
                <c:pt idx="243">
                  <c:v>43453</c:v>
                </c:pt>
                <c:pt idx="244">
                  <c:v>43454</c:v>
                </c:pt>
                <c:pt idx="245">
                  <c:v>43455</c:v>
                </c:pt>
                <c:pt idx="246">
                  <c:v>43458</c:v>
                </c:pt>
                <c:pt idx="247">
                  <c:v>43460</c:v>
                </c:pt>
                <c:pt idx="248">
                  <c:v>43461</c:v>
                </c:pt>
                <c:pt idx="249">
                  <c:v>43462</c:v>
                </c:pt>
                <c:pt idx="250">
                  <c:v>43465</c:v>
                </c:pt>
                <c:pt idx="251">
                  <c:v>43467</c:v>
                </c:pt>
                <c:pt idx="252">
                  <c:v>43468</c:v>
                </c:pt>
                <c:pt idx="253">
                  <c:v>43469</c:v>
                </c:pt>
                <c:pt idx="254">
                  <c:v>43472</c:v>
                </c:pt>
                <c:pt idx="255">
                  <c:v>43473</c:v>
                </c:pt>
                <c:pt idx="256">
                  <c:v>43474</c:v>
                </c:pt>
                <c:pt idx="257">
                  <c:v>43475</c:v>
                </c:pt>
                <c:pt idx="258">
                  <c:v>43476</c:v>
                </c:pt>
                <c:pt idx="259">
                  <c:v>43479</c:v>
                </c:pt>
                <c:pt idx="260">
                  <c:v>43480</c:v>
                </c:pt>
                <c:pt idx="261">
                  <c:v>43481</c:v>
                </c:pt>
                <c:pt idx="262">
                  <c:v>43482</c:v>
                </c:pt>
                <c:pt idx="263">
                  <c:v>43483</c:v>
                </c:pt>
                <c:pt idx="264">
                  <c:v>43487</c:v>
                </c:pt>
                <c:pt idx="265">
                  <c:v>43488</c:v>
                </c:pt>
                <c:pt idx="266">
                  <c:v>43489</c:v>
                </c:pt>
                <c:pt idx="267">
                  <c:v>43490</c:v>
                </c:pt>
                <c:pt idx="268">
                  <c:v>43493</c:v>
                </c:pt>
                <c:pt idx="269">
                  <c:v>43494</c:v>
                </c:pt>
                <c:pt idx="270">
                  <c:v>43495</c:v>
                </c:pt>
                <c:pt idx="271">
                  <c:v>43496</c:v>
                </c:pt>
                <c:pt idx="272">
                  <c:v>43497</c:v>
                </c:pt>
                <c:pt idx="273">
                  <c:v>43500</c:v>
                </c:pt>
                <c:pt idx="274">
                  <c:v>43501</c:v>
                </c:pt>
                <c:pt idx="275">
                  <c:v>43502</c:v>
                </c:pt>
                <c:pt idx="276">
                  <c:v>43503</c:v>
                </c:pt>
                <c:pt idx="277">
                  <c:v>43504</c:v>
                </c:pt>
                <c:pt idx="278">
                  <c:v>43507</c:v>
                </c:pt>
                <c:pt idx="279">
                  <c:v>43508</c:v>
                </c:pt>
                <c:pt idx="280">
                  <c:v>43509</c:v>
                </c:pt>
                <c:pt idx="281">
                  <c:v>43510</c:v>
                </c:pt>
                <c:pt idx="282">
                  <c:v>43511</c:v>
                </c:pt>
                <c:pt idx="283">
                  <c:v>43515</c:v>
                </c:pt>
                <c:pt idx="284">
                  <c:v>43516</c:v>
                </c:pt>
                <c:pt idx="285">
                  <c:v>43517</c:v>
                </c:pt>
                <c:pt idx="286">
                  <c:v>43518</c:v>
                </c:pt>
                <c:pt idx="287">
                  <c:v>43521</c:v>
                </c:pt>
                <c:pt idx="288">
                  <c:v>43522</c:v>
                </c:pt>
                <c:pt idx="289">
                  <c:v>43523</c:v>
                </c:pt>
                <c:pt idx="290">
                  <c:v>43524</c:v>
                </c:pt>
                <c:pt idx="291">
                  <c:v>43525</c:v>
                </c:pt>
                <c:pt idx="292">
                  <c:v>43528</c:v>
                </c:pt>
                <c:pt idx="293">
                  <c:v>43529</c:v>
                </c:pt>
                <c:pt idx="294">
                  <c:v>43530</c:v>
                </c:pt>
                <c:pt idx="295">
                  <c:v>43531</c:v>
                </c:pt>
                <c:pt idx="296">
                  <c:v>43532</c:v>
                </c:pt>
                <c:pt idx="297">
                  <c:v>43535</c:v>
                </c:pt>
                <c:pt idx="298">
                  <c:v>43536</c:v>
                </c:pt>
                <c:pt idx="299">
                  <c:v>43537</c:v>
                </c:pt>
                <c:pt idx="300">
                  <c:v>43538</c:v>
                </c:pt>
                <c:pt idx="301">
                  <c:v>43539</c:v>
                </c:pt>
                <c:pt idx="302">
                  <c:v>43542</c:v>
                </c:pt>
                <c:pt idx="303">
                  <c:v>43543</c:v>
                </c:pt>
                <c:pt idx="304">
                  <c:v>43544</c:v>
                </c:pt>
                <c:pt idx="305">
                  <c:v>43545</c:v>
                </c:pt>
                <c:pt idx="306">
                  <c:v>43546</c:v>
                </c:pt>
                <c:pt idx="307">
                  <c:v>43549</c:v>
                </c:pt>
                <c:pt idx="308">
                  <c:v>43550</c:v>
                </c:pt>
                <c:pt idx="309">
                  <c:v>43551</c:v>
                </c:pt>
                <c:pt idx="310">
                  <c:v>43552</c:v>
                </c:pt>
                <c:pt idx="311">
                  <c:v>43553</c:v>
                </c:pt>
                <c:pt idx="312">
                  <c:v>43556</c:v>
                </c:pt>
                <c:pt idx="313">
                  <c:v>43557</c:v>
                </c:pt>
                <c:pt idx="314">
                  <c:v>43558</c:v>
                </c:pt>
                <c:pt idx="315">
                  <c:v>43559</c:v>
                </c:pt>
                <c:pt idx="316">
                  <c:v>43560</c:v>
                </c:pt>
                <c:pt idx="317">
                  <c:v>43563</c:v>
                </c:pt>
                <c:pt idx="318">
                  <c:v>43564</c:v>
                </c:pt>
                <c:pt idx="319">
                  <c:v>43565</c:v>
                </c:pt>
                <c:pt idx="320">
                  <c:v>43566</c:v>
                </c:pt>
                <c:pt idx="321">
                  <c:v>43567</c:v>
                </c:pt>
                <c:pt idx="322">
                  <c:v>43570</c:v>
                </c:pt>
                <c:pt idx="323">
                  <c:v>43571</c:v>
                </c:pt>
                <c:pt idx="324">
                  <c:v>43572</c:v>
                </c:pt>
                <c:pt idx="325">
                  <c:v>43573</c:v>
                </c:pt>
                <c:pt idx="326">
                  <c:v>43577</c:v>
                </c:pt>
                <c:pt idx="327">
                  <c:v>43578</c:v>
                </c:pt>
                <c:pt idx="328">
                  <c:v>43579</c:v>
                </c:pt>
                <c:pt idx="329">
                  <c:v>43580</c:v>
                </c:pt>
                <c:pt idx="330">
                  <c:v>43581</c:v>
                </c:pt>
                <c:pt idx="331">
                  <c:v>43584</c:v>
                </c:pt>
                <c:pt idx="332">
                  <c:v>43585</c:v>
                </c:pt>
                <c:pt idx="333">
                  <c:v>43586</c:v>
                </c:pt>
                <c:pt idx="334">
                  <c:v>43587</c:v>
                </c:pt>
                <c:pt idx="335">
                  <c:v>43588</c:v>
                </c:pt>
                <c:pt idx="336">
                  <c:v>43591</c:v>
                </c:pt>
                <c:pt idx="337">
                  <c:v>43592</c:v>
                </c:pt>
                <c:pt idx="338">
                  <c:v>43593</c:v>
                </c:pt>
                <c:pt idx="339">
                  <c:v>43594</c:v>
                </c:pt>
                <c:pt idx="340">
                  <c:v>43595</c:v>
                </c:pt>
                <c:pt idx="341">
                  <c:v>43598</c:v>
                </c:pt>
                <c:pt idx="342">
                  <c:v>43599</c:v>
                </c:pt>
                <c:pt idx="343">
                  <c:v>43600</c:v>
                </c:pt>
                <c:pt idx="344">
                  <c:v>43601</c:v>
                </c:pt>
                <c:pt idx="345">
                  <c:v>43602</c:v>
                </c:pt>
                <c:pt idx="346">
                  <c:v>43605</c:v>
                </c:pt>
                <c:pt idx="347">
                  <c:v>43606</c:v>
                </c:pt>
                <c:pt idx="348">
                  <c:v>43607</c:v>
                </c:pt>
                <c:pt idx="349">
                  <c:v>43608</c:v>
                </c:pt>
                <c:pt idx="350">
                  <c:v>43609</c:v>
                </c:pt>
                <c:pt idx="351">
                  <c:v>43613</c:v>
                </c:pt>
                <c:pt idx="352">
                  <c:v>43614</c:v>
                </c:pt>
                <c:pt idx="353">
                  <c:v>43615</c:v>
                </c:pt>
                <c:pt idx="354">
                  <c:v>43616</c:v>
                </c:pt>
                <c:pt idx="355">
                  <c:v>43619</c:v>
                </c:pt>
                <c:pt idx="356">
                  <c:v>43620</c:v>
                </c:pt>
                <c:pt idx="357">
                  <c:v>43621</c:v>
                </c:pt>
                <c:pt idx="358">
                  <c:v>43622</c:v>
                </c:pt>
                <c:pt idx="359">
                  <c:v>43623</c:v>
                </c:pt>
                <c:pt idx="360">
                  <c:v>43626</c:v>
                </c:pt>
                <c:pt idx="361">
                  <c:v>43627</c:v>
                </c:pt>
                <c:pt idx="362">
                  <c:v>43628</c:v>
                </c:pt>
                <c:pt idx="363">
                  <c:v>43629</c:v>
                </c:pt>
                <c:pt idx="364">
                  <c:v>43630</c:v>
                </c:pt>
                <c:pt idx="365">
                  <c:v>43633</c:v>
                </c:pt>
                <c:pt idx="366">
                  <c:v>43634</c:v>
                </c:pt>
                <c:pt idx="367">
                  <c:v>43635</c:v>
                </c:pt>
                <c:pt idx="368">
                  <c:v>43636</c:v>
                </c:pt>
                <c:pt idx="369">
                  <c:v>43637</c:v>
                </c:pt>
                <c:pt idx="370">
                  <c:v>43640</c:v>
                </c:pt>
                <c:pt idx="371">
                  <c:v>43641</c:v>
                </c:pt>
                <c:pt idx="372">
                  <c:v>43642</c:v>
                </c:pt>
                <c:pt idx="373">
                  <c:v>43643</c:v>
                </c:pt>
                <c:pt idx="374">
                  <c:v>43644</c:v>
                </c:pt>
                <c:pt idx="375">
                  <c:v>43647</c:v>
                </c:pt>
                <c:pt idx="376">
                  <c:v>43648</c:v>
                </c:pt>
                <c:pt idx="377">
                  <c:v>43649</c:v>
                </c:pt>
                <c:pt idx="378">
                  <c:v>43651</c:v>
                </c:pt>
                <c:pt idx="379">
                  <c:v>43654</c:v>
                </c:pt>
                <c:pt idx="380">
                  <c:v>43655</c:v>
                </c:pt>
                <c:pt idx="381">
                  <c:v>43656</c:v>
                </c:pt>
                <c:pt idx="382">
                  <c:v>43657</c:v>
                </c:pt>
                <c:pt idx="383">
                  <c:v>43658</c:v>
                </c:pt>
                <c:pt idx="384">
                  <c:v>43661</c:v>
                </c:pt>
                <c:pt idx="385">
                  <c:v>43662</c:v>
                </c:pt>
                <c:pt idx="386">
                  <c:v>43663</c:v>
                </c:pt>
                <c:pt idx="387">
                  <c:v>43664</c:v>
                </c:pt>
                <c:pt idx="388">
                  <c:v>43665</c:v>
                </c:pt>
                <c:pt idx="389">
                  <c:v>43668</c:v>
                </c:pt>
                <c:pt idx="390">
                  <c:v>43669</c:v>
                </c:pt>
                <c:pt idx="391">
                  <c:v>43670</c:v>
                </c:pt>
                <c:pt idx="392">
                  <c:v>43671</c:v>
                </c:pt>
                <c:pt idx="393">
                  <c:v>43672</c:v>
                </c:pt>
                <c:pt idx="394">
                  <c:v>43675</c:v>
                </c:pt>
                <c:pt idx="395">
                  <c:v>43676</c:v>
                </c:pt>
                <c:pt idx="396">
                  <c:v>43677</c:v>
                </c:pt>
                <c:pt idx="397">
                  <c:v>43678</c:v>
                </c:pt>
                <c:pt idx="398">
                  <c:v>43679</c:v>
                </c:pt>
                <c:pt idx="399">
                  <c:v>43682</c:v>
                </c:pt>
                <c:pt idx="400">
                  <c:v>43683</c:v>
                </c:pt>
                <c:pt idx="401">
                  <c:v>43684</c:v>
                </c:pt>
                <c:pt idx="402">
                  <c:v>43685</c:v>
                </c:pt>
                <c:pt idx="403">
                  <c:v>43686</c:v>
                </c:pt>
                <c:pt idx="404">
                  <c:v>43689</c:v>
                </c:pt>
                <c:pt idx="405">
                  <c:v>43690</c:v>
                </c:pt>
                <c:pt idx="406">
                  <c:v>43691</c:v>
                </c:pt>
                <c:pt idx="407">
                  <c:v>43692</c:v>
                </c:pt>
                <c:pt idx="408">
                  <c:v>43693</c:v>
                </c:pt>
                <c:pt idx="409">
                  <c:v>43696</c:v>
                </c:pt>
                <c:pt idx="410">
                  <c:v>43697</c:v>
                </c:pt>
                <c:pt idx="411">
                  <c:v>43698</c:v>
                </c:pt>
                <c:pt idx="412">
                  <c:v>43699</c:v>
                </c:pt>
                <c:pt idx="413">
                  <c:v>43700</c:v>
                </c:pt>
                <c:pt idx="414">
                  <c:v>43703</c:v>
                </c:pt>
                <c:pt idx="415">
                  <c:v>43704</c:v>
                </c:pt>
                <c:pt idx="416">
                  <c:v>43705</c:v>
                </c:pt>
                <c:pt idx="417">
                  <c:v>43706</c:v>
                </c:pt>
                <c:pt idx="418">
                  <c:v>43707</c:v>
                </c:pt>
                <c:pt idx="419">
                  <c:v>43711</c:v>
                </c:pt>
                <c:pt idx="420">
                  <c:v>43712</c:v>
                </c:pt>
                <c:pt idx="421">
                  <c:v>43713</c:v>
                </c:pt>
                <c:pt idx="422">
                  <c:v>43714</c:v>
                </c:pt>
                <c:pt idx="423">
                  <c:v>43717</c:v>
                </c:pt>
                <c:pt idx="424">
                  <c:v>43718</c:v>
                </c:pt>
                <c:pt idx="425">
                  <c:v>43719</c:v>
                </c:pt>
                <c:pt idx="426">
                  <c:v>43720</c:v>
                </c:pt>
                <c:pt idx="427">
                  <c:v>43721</c:v>
                </c:pt>
                <c:pt idx="428">
                  <c:v>43724</c:v>
                </c:pt>
                <c:pt idx="429">
                  <c:v>43725</c:v>
                </c:pt>
                <c:pt idx="430">
                  <c:v>43726</c:v>
                </c:pt>
                <c:pt idx="431">
                  <c:v>43727</c:v>
                </c:pt>
                <c:pt idx="432">
                  <c:v>43728</c:v>
                </c:pt>
                <c:pt idx="433">
                  <c:v>43731</c:v>
                </c:pt>
                <c:pt idx="434">
                  <c:v>43732</c:v>
                </c:pt>
                <c:pt idx="435">
                  <c:v>43733</c:v>
                </c:pt>
                <c:pt idx="436">
                  <c:v>43734</c:v>
                </c:pt>
                <c:pt idx="437">
                  <c:v>43735</c:v>
                </c:pt>
                <c:pt idx="438">
                  <c:v>43738</c:v>
                </c:pt>
                <c:pt idx="439">
                  <c:v>43739</c:v>
                </c:pt>
                <c:pt idx="440">
                  <c:v>43740</c:v>
                </c:pt>
                <c:pt idx="441">
                  <c:v>43741</c:v>
                </c:pt>
                <c:pt idx="442">
                  <c:v>43742</c:v>
                </c:pt>
                <c:pt idx="443">
                  <c:v>43745</c:v>
                </c:pt>
                <c:pt idx="444">
                  <c:v>43746</c:v>
                </c:pt>
                <c:pt idx="445">
                  <c:v>43747</c:v>
                </c:pt>
                <c:pt idx="446">
                  <c:v>43748</c:v>
                </c:pt>
                <c:pt idx="447">
                  <c:v>43749</c:v>
                </c:pt>
                <c:pt idx="448">
                  <c:v>43752</c:v>
                </c:pt>
                <c:pt idx="449">
                  <c:v>43753</c:v>
                </c:pt>
                <c:pt idx="450">
                  <c:v>43754</c:v>
                </c:pt>
                <c:pt idx="451">
                  <c:v>43755</c:v>
                </c:pt>
                <c:pt idx="452">
                  <c:v>43756</c:v>
                </c:pt>
                <c:pt idx="453">
                  <c:v>43759</c:v>
                </c:pt>
                <c:pt idx="454">
                  <c:v>43760</c:v>
                </c:pt>
                <c:pt idx="455">
                  <c:v>43761</c:v>
                </c:pt>
                <c:pt idx="456">
                  <c:v>43762</c:v>
                </c:pt>
                <c:pt idx="457">
                  <c:v>43763</c:v>
                </c:pt>
                <c:pt idx="458">
                  <c:v>43766</c:v>
                </c:pt>
                <c:pt idx="459">
                  <c:v>43767</c:v>
                </c:pt>
                <c:pt idx="460">
                  <c:v>43768</c:v>
                </c:pt>
                <c:pt idx="461">
                  <c:v>43769</c:v>
                </c:pt>
                <c:pt idx="462">
                  <c:v>43770</c:v>
                </c:pt>
                <c:pt idx="463">
                  <c:v>43773</c:v>
                </c:pt>
                <c:pt idx="464">
                  <c:v>43774</c:v>
                </c:pt>
                <c:pt idx="465">
                  <c:v>43775</c:v>
                </c:pt>
                <c:pt idx="466">
                  <c:v>43776</c:v>
                </c:pt>
                <c:pt idx="467">
                  <c:v>43777</c:v>
                </c:pt>
                <c:pt idx="468">
                  <c:v>43780</c:v>
                </c:pt>
                <c:pt idx="469">
                  <c:v>43781</c:v>
                </c:pt>
                <c:pt idx="470">
                  <c:v>43782</c:v>
                </c:pt>
                <c:pt idx="471">
                  <c:v>43783</c:v>
                </c:pt>
                <c:pt idx="472">
                  <c:v>43784</c:v>
                </c:pt>
                <c:pt idx="473">
                  <c:v>43787</c:v>
                </c:pt>
                <c:pt idx="474">
                  <c:v>43788</c:v>
                </c:pt>
                <c:pt idx="475">
                  <c:v>43789</c:v>
                </c:pt>
                <c:pt idx="476">
                  <c:v>43790</c:v>
                </c:pt>
                <c:pt idx="477">
                  <c:v>43791</c:v>
                </c:pt>
                <c:pt idx="478">
                  <c:v>43794</c:v>
                </c:pt>
                <c:pt idx="479">
                  <c:v>43795</c:v>
                </c:pt>
                <c:pt idx="480">
                  <c:v>43796</c:v>
                </c:pt>
                <c:pt idx="481">
                  <c:v>43798</c:v>
                </c:pt>
                <c:pt idx="482">
                  <c:v>43801</c:v>
                </c:pt>
                <c:pt idx="483">
                  <c:v>43802</c:v>
                </c:pt>
                <c:pt idx="484">
                  <c:v>43803</c:v>
                </c:pt>
                <c:pt idx="485">
                  <c:v>43804</c:v>
                </c:pt>
                <c:pt idx="486">
                  <c:v>43805</c:v>
                </c:pt>
                <c:pt idx="487">
                  <c:v>43808</c:v>
                </c:pt>
                <c:pt idx="488">
                  <c:v>43809</c:v>
                </c:pt>
                <c:pt idx="489">
                  <c:v>43810</c:v>
                </c:pt>
                <c:pt idx="490">
                  <c:v>43811</c:v>
                </c:pt>
                <c:pt idx="491">
                  <c:v>43812</c:v>
                </c:pt>
                <c:pt idx="492">
                  <c:v>43815</c:v>
                </c:pt>
                <c:pt idx="493">
                  <c:v>43816</c:v>
                </c:pt>
                <c:pt idx="494">
                  <c:v>43817</c:v>
                </c:pt>
                <c:pt idx="495">
                  <c:v>43818</c:v>
                </c:pt>
                <c:pt idx="496">
                  <c:v>43819</c:v>
                </c:pt>
                <c:pt idx="497">
                  <c:v>43822</c:v>
                </c:pt>
                <c:pt idx="498">
                  <c:v>43823</c:v>
                </c:pt>
                <c:pt idx="499">
                  <c:v>43825</c:v>
                </c:pt>
                <c:pt idx="500">
                  <c:v>43826</c:v>
                </c:pt>
                <c:pt idx="501">
                  <c:v>43829</c:v>
                </c:pt>
                <c:pt idx="502">
                  <c:v>43830</c:v>
                </c:pt>
                <c:pt idx="503">
                  <c:v>43832</c:v>
                </c:pt>
                <c:pt idx="504">
                  <c:v>43833</c:v>
                </c:pt>
                <c:pt idx="505">
                  <c:v>43836</c:v>
                </c:pt>
                <c:pt idx="506">
                  <c:v>43837</c:v>
                </c:pt>
                <c:pt idx="507">
                  <c:v>43838</c:v>
                </c:pt>
                <c:pt idx="508">
                  <c:v>43839</c:v>
                </c:pt>
                <c:pt idx="509">
                  <c:v>43840</c:v>
                </c:pt>
                <c:pt idx="510">
                  <c:v>43843</c:v>
                </c:pt>
                <c:pt idx="511">
                  <c:v>43844</c:v>
                </c:pt>
                <c:pt idx="512">
                  <c:v>43845</c:v>
                </c:pt>
                <c:pt idx="513">
                  <c:v>43846</c:v>
                </c:pt>
                <c:pt idx="514">
                  <c:v>43847</c:v>
                </c:pt>
                <c:pt idx="515">
                  <c:v>43851</c:v>
                </c:pt>
                <c:pt idx="516">
                  <c:v>43852</c:v>
                </c:pt>
                <c:pt idx="517">
                  <c:v>43853</c:v>
                </c:pt>
                <c:pt idx="518">
                  <c:v>43854</c:v>
                </c:pt>
                <c:pt idx="519">
                  <c:v>43857</c:v>
                </c:pt>
                <c:pt idx="520">
                  <c:v>43858</c:v>
                </c:pt>
                <c:pt idx="521">
                  <c:v>43859</c:v>
                </c:pt>
                <c:pt idx="522">
                  <c:v>43860</c:v>
                </c:pt>
                <c:pt idx="523">
                  <c:v>43861</c:v>
                </c:pt>
                <c:pt idx="524">
                  <c:v>43864</c:v>
                </c:pt>
                <c:pt idx="525">
                  <c:v>43865</c:v>
                </c:pt>
                <c:pt idx="526">
                  <c:v>43866</c:v>
                </c:pt>
                <c:pt idx="527">
                  <c:v>43867</c:v>
                </c:pt>
                <c:pt idx="528">
                  <c:v>43868</c:v>
                </c:pt>
                <c:pt idx="529">
                  <c:v>43871</c:v>
                </c:pt>
                <c:pt idx="530">
                  <c:v>43872</c:v>
                </c:pt>
                <c:pt idx="531">
                  <c:v>43873</c:v>
                </c:pt>
                <c:pt idx="532">
                  <c:v>43874</c:v>
                </c:pt>
                <c:pt idx="533">
                  <c:v>43875</c:v>
                </c:pt>
                <c:pt idx="534">
                  <c:v>43879</c:v>
                </c:pt>
                <c:pt idx="535">
                  <c:v>43880</c:v>
                </c:pt>
                <c:pt idx="536">
                  <c:v>43881</c:v>
                </c:pt>
                <c:pt idx="537">
                  <c:v>43882</c:v>
                </c:pt>
                <c:pt idx="538">
                  <c:v>43885</c:v>
                </c:pt>
                <c:pt idx="539">
                  <c:v>43886</c:v>
                </c:pt>
                <c:pt idx="540">
                  <c:v>43887</c:v>
                </c:pt>
                <c:pt idx="541">
                  <c:v>43888</c:v>
                </c:pt>
                <c:pt idx="542">
                  <c:v>43889</c:v>
                </c:pt>
                <c:pt idx="543">
                  <c:v>43892</c:v>
                </c:pt>
                <c:pt idx="544">
                  <c:v>43893</c:v>
                </c:pt>
                <c:pt idx="545">
                  <c:v>43894</c:v>
                </c:pt>
                <c:pt idx="546">
                  <c:v>43895</c:v>
                </c:pt>
                <c:pt idx="547">
                  <c:v>43896</c:v>
                </c:pt>
                <c:pt idx="548">
                  <c:v>43899</c:v>
                </c:pt>
                <c:pt idx="549">
                  <c:v>43900</c:v>
                </c:pt>
                <c:pt idx="550">
                  <c:v>43901</c:v>
                </c:pt>
                <c:pt idx="551">
                  <c:v>43902</c:v>
                </c:pt>
                <c:pt idx="552">
                  <c:v>43903</c:v>
                </c:pt>
                <c:pt idx="553">
                  <c:v>43906</c:v>
                </c:pt>
                <c:pt idx="554">
                  <c:v>43907</c:v>
                </c:pt>
                <c:pt idx="555">
                  <c:v>43908</c:v>
                </c:pt>
                <c:pt idx="556">
                  <c:v>43909</c:v>
                </c:pt>
                <c:pt idx="557">
                  <c:v>43910</c:v>
                </c:pt>
                <c:pt idx="558">
                  <c:v>43913</c:v>
                </c:pt>
                <c:pt idx="559">
                  <c:v>43914</c:v>
                </c:pt>
                <c:pt idx="560">
                  <c:v>43915</c:v>
                </c:pt>
                <c:pt idx="561">
                  <c:v>43916</c:v>
                </c:pt>
                <c:pt idx="562">
                  <c:v>43917</c:v>
                </c:pt>
                <c:pt idx="563">
                  <c:v>43920</c:v>
                </c:pt>
                <c:pt idx="564">
                  <c:v>43921</c:v>
                </c:pt>
                <c:pt idx="565">
                  <c:v>43922</c:v>
                </c:pt>
                <c:pt idx="566">
                  <c:v>43923</c:v>
                </c:pt>
                <c:pt idx="567">
                  <c:v>43924</c:v>
                </c:pt>
                <c:pt idx="568">
                  <c:v>43927</c:v>
                </c:pt>
                <c:pt idx="569">
                  <c:v>43928</c:v>
                </c:pt>
                <c:pt idx="570">
                  <c:v>43929</c:v>
                </c:pt>
                <c:pt idx="571">
                  <c:v>43930</c:v>
                </c:pt>
                <c:pt idx="572">
                  <c:v>43934</c:v>
                </c:pt>
                <c:pt idx="573">
                  <c:v>43935</c:v>
                </c:pt>
                <c:pt idx="574">
                  <c:v>43936</c:v>
                </c:pt>
                <c:pt idx="575">
                  <c:v>43937</c:v>
                </c:pt>
                <c:pt idx="576">
                  <c:v>43938</c:v>
                </c:pt>
                <c:pt idx="577">
                  <c:v>43941</c:v>
                </c:pt>
                <c:pt idx="578">
                  <c:v>43942</c:v>
                </c:pt>
                <c:pt idx="579">
                  <c:v>43943</c:v>
                </c:pt>
                <c:pt idx="580">
                  <c:v>43944</c:v>
                </c:pt>
                <c:pt idx="581">
                  <c:v>43945</c:v>
                </c:pt>
                <c:pt idx="582">
                  <c:v>43948</c:v>
                </c:pt>
                <c:pt idx="583">
                  <c:v>43949</c:v>
                </c:pt>
                <c:pt idx="584">
                  <c:v>43950</c:v>
                </c:pt>
                <c:pt idx="585">
                  <c:v>43951</c:v>
                </c:pt>
                <c:pt idx="586">
                  <c:v>43952</c:v>
                </c:pt>
                <c:pt idx="587">
                  <c:v>43955</c:v>
                </c:pt>
                <c:pt idx="588">
                  <c:v>43956</c:v>
                </c:pt>
                <c:pt idx="589">
                  <c:v>43957</c:v>
                </c:pt>
                <c:pt idx="590">
                  <c:v>43958</c:v>
                </c:pt>
                <c:pt idx="591">
                  <c:v>43959</c:v>
                </c:pt>
                <c:pt idx="592">
                  <c:v>43962</c:v>
                </c:pt>
                <c:pt idx="593">
                  <c:v>43963</c:v>
                </c:pt>
                <c:pt idx="594">
                  <c:v>43964</c:v>
                </c:pt>
                <c:pt idx="595">
                  <c:v>43965</c:v>
                </c:pt>
                <c:pt idx="596">
                  <c:v>43966</c:v>
                </c:pt>
                <c:pt idx="597">
                  <c:v>43969</c:v>
                </c:pt>
                <c:pt idx="598">
                  <c:v>43970</c:v>
                </c:pt>
                <c:pt idx="599">
                  <c:v>43971</c:v>
                </c:pt>
                <c:pt idx="600">
                  <c:v>43972</c:v>
                </c:pt>
                <c:pt idx="601">
                  <c:v>43973</c:v>
                </c:pt>
                <c:pt idx="602">
                  <c:v>43977</c:v>
                </c:pt>
                <c:pt idx="603">
                  <c:v>43978</c:v>
                </c:pt>
                <c:pt idx="604">
                  <c:v>43979</c:v>
                </c:pt>
                <c:pt idx="605">
                  <c:v>43980</c:v>
                </c:pt>
                <c:pt idx="606">
                  <c:v>43983</c:v>
                </c:pt>
                <c:pt idx="607">
                  <c:v>43984</c:v>
                </c:pt>
                <c:pt idx="608">
                  <c:v>43985</c:v>
                </c:pt>
                <c:pt idx="609">
                  <c:v>43986</c:v>
                </c:pt>
                <c:pt idx="610">
                  <c:v>43987</c:v>
                </c:pt>
                <c:pt idx="611">
                  <c:v>43990</c:v>
                </c:pt>
                <c:pt idx="612">
                  <c:v>43991</c:v>
                </c:pt>
                <c:pt idx="613">
                  <c:v>43992</c:v>
                </c:pt>
                <c:pt idx="614">
                  <c:v>43993</c:v>
                </c:pt>
                <c:pt idx="615">
                  <c:v>43994</c:v>
                </c:pt>
                <c:pt idx="616">
                  <c:v>43997</c:v>
                </c:pt>
                <c:pt idx="617">
                  <c:v>43998</c:v>
                </c:pt>
                <c:pt idx="618">
                  <c:v>43999</c:v>
                </c:pt>
                <c:pt idx="619">
                  <c:v>44000</c:v>
                </c:pt>
                <c:pt idx="620">
                  <c:v>44001</c:v>
                </c:pt>
                <c:pt idx="621">
                  <c:v>44004</c:v>
                </c:pt>
                <c:pt idx="622">
                  <c:v>44005</c:v>
                </c:pt>
                <c:pt idx="623">
                  <c:v>44006</c:v>
                </c:pt>
                <c:pt idx="624">
                  <c:v>44007</c:v>
                </c:pt>
                <c:pt idx="625">
                  <c:v>44008</c:v>
                </c:pt>
                <c:pt idx="626">
                  <c:v>44011</c:v>
                </c:pt>
                <c:pt idx="627">
                  <c:v>44012</c:v>
                </c:pt>
                <c:pt idx="628">
                  <c:v>44013</c:v>
                </c:pt>
                <c:pt idx="629">
                  <c:v>44014</c:v>
                </c:pt>
                <c:pt idx="630">
                  <c:v>44018</c:v>
                </c:pt>
                <c:pt idx="631">
                  <c:v>44019</c:v>
                </c:pt>
                <c:pt idx="632">
                  <c:v>44020</c:v>
                </c:pt>
                <c:pt idx="633">
                  <c:v>44021</c:v>
                </c:pt>
                <c:pt idx="634">
                  <c:v>44022</c:v>
                </c:pt>
                <c:pt idx="635">
                  <c:v>44025</c:v>
                </c:pt>
                <c:pt idx="636">
                  <c:v>44026</c:v>
                </c:pt>
                <c:pt idx="637">
                  <c:v>44027</c:v>
                </c:pt>
                <c:pt idx="638">
                  <c:v>44028</c:v>
                </c:pt>
                <c:pt idx="639">
                  <c:v>44029</c:v>
                </c:pt>
                <c:pt idx="640">
                  <c:v>44032</c:v>
                </c:pt>
                <c:pt idx="641">
                  <c:v>44033</c:v>
                </c:pt>
                <c:pt idx="642">
                  <c:v>44034</c:v>
                </c:pt>
                <c:pt idx="643">
                  <c:v>44035</c:v>
                </c:pt>
                <c:pt idx="644">
                  <c:v>44036</c:v>
                </c:pt>
                <c:pt idx="645">
                  <c:v>44039</c:v>
                </c:pt>
                <c:pt idx="646">
                  <c:v>44040</c:v>
                </c:pt>
                <c:pt idx="647">
                  <c:v>44041</c:v>
                </c:pt>
                <c:pt idx="648">
                  <c:v>44042</c:v>
                </c:pt>
                <c:pt idx="649">
                  <c:v>44043</c:v>
                </c:pt>
                <c:pt idx="650">
                  <c:v>44046</c:v>
                </c:pt>
                <c:pt idx="651">
                  <c:v>44047</c:v>
                </c:pt>
                <c:pt idx="652">
                  <c:v>44048</c:v>
                </c:pt>
                <c:pt idx="653">
                  <c:v>44049</c:v>
                </c:pt>
                <c:pt idx="654">
                  <c:v>44050</c:v>
                </c:pt>
                <c:pt idx="655">
                  <c:v>44053</c:v>
                </c:pt>
                <c:pt idx="656">
                  <c:v>44054</c:v>
                </c:pt>
                <c:pt idx="657">
                  <c:v>44055</c:v>
                </c:pt>
                <c:pt idx="658">
                  <c:v>44056</c:v>
                </c:pt>
                <c:pt idx="659">
                  <c:v>44057</c:v>
                </c:pt>
                <c:pt idx="660">
                  <c:v>44060</c:v>
                </c:pt>
                <c:pt idx="661">
                  <c:v>44061</c:v>
                </c:pt>
                <c:pt idx="662">
                  <c:v>44062</c:v>
                </c:pt>
                <c:pt idx="663">
                  <c:v>44063</c:v>
                </c:pt>
                <c:pt idx="664">
                  <c:v>44064</c:v>
                </c:pt>
                <c:pt idx="665">
                  <c:v>44067</c:v>
                </c:pt>
                <c:pt idx="666">
                  <c:v>44068</c:v>
                </c:pt>
                <c:pt idx="667">
                  <c:v>44069</c:v>
                </c:pt>
                <c:pt idx="668">
                  <c:v>44070</c:v>
                </c:pt>
                <c:pt idx="669">
                  <c:v>44071</c:v>
                </c:pt>
                <c:pt idx="670">
                  <c:v>44074</c:v>
                </c:pt>
                <c:pt idx="671">
                  <c:v>44075</c:v>
                </c:pt>
                <c:pt idx="672">
                  <c:v>44076</c:v>
                </c:pt>
                <c:pt idx="673">
                  <c:v>44077</c:v>
                </c:pt>
                <c:pt idx="674">
                  <c:v>44078</c:v>
                </c:pt>
                <c:pt idx="675">
                  <c:v>44082</c:v>
                </c:pt>
                <c:pt idx="676">
                  <c:v>44083</c:v>
                </c:pt>
                <c:pt idx="677">
                  <c:v>44084</c:v>
                </c:pt>
                <c:pt idx="678">
                  <c:v>44085</c:v>
                </c:pt>
                <c:pt idx="679">
                  <c:v>44088</c:v>
                </c:pt>
                <c:pt idx="680">
                  <c:v>44089</c:v>
                </c:pt>
                <c:pt idx="681">
                  <c:v>44090</c:v>
                </c:pt>
                <c:pt idx="682">
                  <c:v>44091</c:v>
                </c:pt>
                <c:pt idx="683">
                  <c:v>44092</c:v>
                </c:pt>
                <c:pt idx="684">
                  <c:v>44095</c:v>
                </c:pt>
                <c:pt idx="685">
                  <c:v>44096</c:v>
                </c:pt>
                <c:pt idx="686">
                  <c:v>44097</c:v>
                </c:pt>
                <c:pt idx="687">
                  <c:v>44098</c:v>
                </c:pt>
                <c:pt idx="688">
                  <c:v>44099</c:v>
                </c:pt>
                <c:pt idx="689">
                  <c:v>44102</c:v>
                </c:pt>
                <c:pt idx="690">
                  <c:v>44103</c:v>
                </c:pt>
                <c:pt idx="691">
                  <c:v>44104</c:v>
                </c:pt>
                <c:pt idx="692">
                  <c:v>44105</c:v>
                </c:pt>
                <c:pt idx="693">
                  <c:v>44106</c:v>
                </c:pt>
                <c:pt idx="694">
                  <c:v>44109</c:v>
                </c:pt>
                <c:pt idx="695">
                  <c:v>44110</c:v>
                </c:pt>
                <c:pt idx="696">
                  <c:v>44111</c:v>
                </c:pt>
                <c:pt idx="697">
                  <c:v>44112</c:v>
                </c:pt>
                <c:pt idx="698">
                  <c:v>44113</c:v>
                </c:pt>
                <c:pt idx="699">
                  <c:v>44116</c:v>
                </c:pt>
                <c:pt idx="700">
                  <c:v>44117</c:v>
                </c:pt>
                <c:pt idx="701">
                  <c:v>44118</c:v>
                </c:pt>
                <c:pt idx="702">
                  <c:v>44119</c:v>
                </c:pt>
                <c:pt idx="703">
                  <c:v>44120</c:v>
                </c:pt>
                <c:pt idx="704">
                  <c:v>44123</c:v>
                </c:pt>
                <c:pt idx="705">
                  <c:v>44124</c:v>
                </c:pt>
                <c:pt idx="706">
                  <c:v>44125</c:v>
                </c:pt>
                <c:pt idx="707">
                  <c:v>44126</c:v>
                </c:pt>
                <c:pt idx="708">
                  <c:v>44127</c:v>
                </c:pt>
                <c:pt idx="709">
                  <c:v>44130</c:v>
                </c:pt>
                <c:pt idx="710">
                  <c:v>44131</c:v>
                </c:pt>
                <c:pt idx="711">
                  <c:v>44132</c:v>
                </c:pt>
                <c:pt idx="712">
                  <c:v>44133</c:v>
                </c:pt>
                <c:pt idx="713">
                  <c:v>44134</c:v>
                </c:pt>
                <c:pt idx="714">
                  <c:v>44137</c:v>
                </c:pt>
                <c:pt idx="715">
                  <c:v>44138</c:v>
                </c:pt>
                <c:pt idx="716">
                  <c:v>44139</c:v>
                </c:pt>
                <c:pt idx="717">
                  <c:v>44140</c:v>
                </c:pt>
                <c:pt idx="718">
                  <c:v>44141</c:v>
                </c:pt>
                <c:pt idx="719">
                  <c:v>44144</c:v>
                </c:pt>
                <c:pt idx="720">
                  <c:v>44145</c:v>
                </c:pt>
                <c:pt idx="721">
                  <c:v>44146</c:v>
                </c:pt>
                <c:pt idx="722">
                  <c:v>44147</c:v>
                </c:pt>
                <c:pt idx="723">
                  <c:v>44148</c:v>
                </c:pt>
                <c:pt idx="724">
                  <c:v>44151</c:v>
                </c:pt>
                <c:pt idx="725">
                  <c:v>44152</c:v>
                </c:pt>
                <c:pt idx="726">
                  <c:v>44153</c:v>
                </c:pt>
                <c:pt idx="727">
                  <c:v>44154</c:v>
                </c:pt>
                <c:pt idx="728">
                  <c:v>44155</c:v>
                </c:pt>
                <c:pt idx="729">
                  <c:v>44158</c:v>
                </c:pt>
                <c:pt idx="730">
                  <c:v>44159</c:v>
                </c:pt>
                <c:pt idx="731">
                  <c:v>44160</c:v>
                </c:pt>
                <c:pt idx="732">
                  <c:v>44162</c:v>
                </c:pt>
                <c:pt idx="733">
                  <c:v>44165</c:v>
                </c:pt>
                <c:pt idx="734">
                  <c:v>44166</c:v>
                </c:pt>
                <c:pt idx="735">
                  <c:v>44167</c:v>
                </c:pt>
                <c:pt idx="736">
                  <c:v>44168</c:v>
                </c:pt>
                <c:pt idx="737">
                  <c:v>44169</c:v>
                </c:pt>
                <c:pt idx="738">
                  <c:v>44172</c:v>
                </c:pt>
                <c:pt idx="739">
                  <c:v>44173</c:v>
                </c:pt>
                <c:pt idx="740">
                  <c:v>44174</c:v>
                </c:pt>
                <c:pt idx="741">
                  <c:v>44175</c:v>
                </c:pt>
                <c:pt idx="742">
                  <c:v>44176</c:v>
                </c:pt>
                <c:pt idx="743">
                  <c:v>44179</c:v>
                </c:pt>
                <c:pt idx="744">
                  <c:v>44180</c:v>
                </c:pt>
                <c:pt idx="745">
                  <c:v>44181</c:v>
                </c:pt>
                <c:pt idx="746">
                  <c:v>44182</c:v>
                </c:pt>
                <c:pt idx="747">
                  <c:v>44183</c:v>
                </c:pt>
                <c:pt idx="748">
                  <c:v>44186</c:v>
                </c:pt>
                <c:pt idx="749">
                  <c:v>44187</c:v>
                </c:pt>
                <c:pt idx="750">
                  <c:v>44188</c:v>
                </c:pt>
                <c:pt idx="751">
                  <c:v>44189</c:v>
                </c:pt>
                <c:pt idx="752">
                  <c:v>44193</c:v>
                </c:pt>
                <c:pt idx="753">
                  <c:v>44194</c:v>
                </c:pt>
                <c:pt idx="754">
                  <c:v>44195</c:v>
                </c:pt>
                <c:pt idx="755">
                  <c:v>44196</c:v>
                </c:pt>
                <c:pt idx="756">
                  <c:v>44200</c:v>
                </c:pt>
                <c:pt idx="757">
                  <c:v>44201</c:v>
                </c:pt>
                <c:pt idx="758">
                  <c:v>44202</c:v>
                </c:pt>
                <c:pt idx="759">
                  <c:v>44203</c:v>
                </c:pt>
                <c:pt idx="760">
                  <c:v>44204</c:v>
                </c:pt>
                <c:pt idx="761">
                  <c:v>44207</c:v>
                </c:pt>
                <c:pt idx="762">
                  <c:v>44208</c:v>
                </c:pt>
                <c:pt idx="763">
                  <c:v>44209</c:v>
                </c:pt>
                <c:pt idx="764">
                  <c:v>44210</c:v>
                </c:pt>
                <c:pt idx="765">
                  <c:v>44211</c:v>
                </c:pt>
                <c:pt idx="766">
                  <c:v>44215</c:v>
                </c:pt>
                <c:pt idx="767">
                  <c:v>44216</c:v>
                </c:pt>
                <c:pt idx="768">
                  <c:v>44217</c:v>
                </c:pt>
                <c:pt idx="769">
                  <c:v>44218</c:v>
                </c:pt>
                <c:pt idx="770">
                  <c:v>44221</c:v>
                </c:pt>
                <c:pt idx="771">
                  <c:v>44222</c:v>
                </c:pt>
                <c:pt idx="772">
                  <c:v>44223</c:v>
                </c:pt>
                <c:pt idx="773">
                  <c:v>44224</c:v>
                </c:pt>
                <c:pt idx="774">
                  <c:v>44225</c:v>
                </c:pt>
                <c:pt idx="775">
                  <c:v>44228</c:v>
                </c:pt>
                <c:pt idx="776">
                  <c:v>44229</c:v>
                </c:pt>
                <c:pt idx="777">
                  <c:v>44230</c:v>
                </c:pt>
                <c:pt idx="778">
                  <c:v>44231</c:v>
                </c:pt>
                <c:pt idx="779">
                  <c:v>44232</c:v>
                </c:pt>
                <c:pt idx="780">
                  <c:v>44235</c:v>
                </c:pt>
                <c:pt idx="781">
                  <c:v>44236</c:v>
                </c:pt>
                <c:pt idx="782">
                  <c:v>44237</c:v>
                </c:pt>
                <c:pt idx="783">
                  <c:v>44238</c:v>
                </c:pt>
                <c:pt idx="784">
                  <c:v>44239</c:v>
                </c:pt>
                <c:pt idx="785">
                  <c:v>44243</c:v>
                </c:pt>
                <c:pt idx="786">
                  <c:v>44244</c:v>
                </c:pt>
                <c:pt idx="787">
                  <c:v>44245</c:v>
                </c:pt>
                <c:pt idx="788">
                  <c:v>44246</c:v>
                </c:pt>
                <c:pt idx="789">
                  <c:v>44249</c:v>
                </c:pt>
                <c:pt idx="790">
                  <c:v>44250</c:v>
                </c:pt>
                <c:pt idx="791">
                  <c:v>44251</c:v>
                </c:pt>
                <c:pt idx="792">
                  <c:v>44252</c:v>
                </c:pt>
                <c:pt idx="793">
                  <c:v>44253</c:v>
                </c:pt>
                <c:pt idx="794">
                  <c:v>44256</c:v>
                </c:pt>
                <c:pt idx="795">
                  <c:v>44257</c:v>
                </c:pt>
                <c:pt idx="796">
                  <c:v>44258</c:v>
                </c:pt>
                <c:pt idx="797">
                  <c:v>44259</c:v>
                </c:pt>
                <c:pt idx="798">
                  <c:v>44260</c:v>
                </c:pt>
                <c:pt idx="799">
                  <c:v>44263</c:v>
                </c:pt>
                <c:pt idx="800">
                  <c:v>44264</c:v>
                </c:pt>
                <c:pt idx="801">
                  <c:v>44265</c:v>
                </c:pt>
                <c:pt idx="802">
                  <c:v>44266</c:v>
                </c:pt>
                <c:pt idx="803">
                  <c:v>44267</c:v>
                </c:pt>
                <c:pt idx="804">
                  <c:v>44270</c:v>
                </c:pt>
                <c:pt idx="805">
                  <c:v>44271</c:v>
                </c:pt>
                <c:pt idx="806">
                  <c:v>44272</c:v>
                </c:pt>
                <c:pt idx="807">
                  <c:v>44273</c:v>
                </c:pt>
                <c:pt idx="808">
                  <c:v>44274</c:v>
                </c:pt>
                <c:pt idx="809">
                  <c:v>44277</c:v>
                </c:pt>
                <c:pt idx="810">
                  <c:v>44278</c:v>
                </c:pt>
                <c:pt idx="811">
                  <c:v>44279</c:v>
                </c:pt>
                <c:pt idx="812">
                  <c:v>44280</c:v>
                </c:pt>
                <c:pt idx="813">
                  <c:v>44281</c:v>
                </c:pt>
                <c:pt idx="814">
                  <c:v>44284</c:v>
                </c:pt>
                <c:pt idx="815">
                  <c:v>44285</c:v>
                </c:pt>
                <c:pt idx="816">
                  <c:v>44286</c:v>
                </c:pt>
                <c:pt idx="817">
                  <c:v>44287</c:v>
                </c:pt>
                <c:pt idx="818">
                  <c:v>44291</c:v>
                </c:pt>
                <c:pt idx="819">
                  <c:v>44292</c:v>
                </c:pt>
                <c:pt idx="820">
                  <c:v>44293</c:v>
                </c:pt>
                <c:pt idx="821">
                  <c:v>44294</c:v>
                </c:pt>
                <c:pt idx="822">
                  <c:v>44295</c:v>
                </c:pt>
                <c:pt idx="823">
                  <c:v>44298</c:v>
                </c:pt>
                <c:pt idx="824">
                  <c:v>44299</c:v>
                </c:pt>
                <c:pt idx="825">
                  <c:v>44300</c:v>
                </c:pt>
                <c:pt idx="826">
                  <c:v>44301</c:v>
                </c:pt>
                <c:pt idx="827">
                  <c:v>44302</c:v>
                </c:pt>
                <c:pt idx="828">
                  <c:v>44305</c:v>
                </c:pt>
                <c:pt idx="829">
                  <c:v>44306</c:v>
                </c:pt>
                <c:pt idx="830">
                  <c:v>44307</c:v>
                </c:pt>
                <c:pt idx="831">
                  <c:v>44308</c:v>
                </c:pt>
                <c:pt idx="832">
                  <c:v>44309</c:v>
                </c:pt>
                <c:pt idx="833">
                  <c:v>44312</c:v>
                </c:pt>
                <c:pt idx="834">
                  <c:v>44313</c:v>
                </c:pt>
                <c:pt idx="835">
                  <c:v>44314</c:v>
                </c:pt>
                <c:pt idx="836">
                  <c:v>44315</c:v>
                </c:pt>
                <c:pt idx="837">
                  <c:v>44316</c:v>
                </c:pt>
                <c:pt idx="838">
                  <c:v>44319</c:v>
                </c:pt>
                <c:pt idx="839">
                  <c:v>44320</c:v>
                </c:pt>
                <c:pt idx="840">
                  <c:v>44321</c:v>
                </c:pt>
                <c:pt idx="841">
                  <c:v>44322</c:v>
                </c:pt>
                <c:pt idx="842">
                  <c:v>44323</c:v>
                </c:pt>
                <c:pt idx="843">
                  <c:v>44326</c:v>
                </c:pt>
                <c:pt idx="844">
                  <c:v>44327</c:v>
                </c:pt>
                <c:pt idx="845">
                  <c:v>44328</c:v>
                </c:pt>
                <c:pt idx="846">
                  <c:v>44329</c:v>
                </c:pt>
                <c:pt idx="847">
                  <c:v>44330</c:v>
                </c:pt>
                <c:pt idx="848">
                  <c:v>44333</c:v>
                </c:pt>
                <c:pt idx="849">
                  <c:v>44334</c:v>
                </c:pt>
                <c:pt idx="850">
                  <c:v>44335</c:v>
                </c:pt>
                <c:pt idx="851">
                  <c:v>44336</c:v>
                </c:pt>
                <c:pt idx="852">
                  <c:v>44337</c:v>
                </c:pt>
                <c:pt idx="853">
                  <c:v>44340</c:v>
                </c:pt>
                <c:pt idx="854">
                  <c:v>44341</c:v>
                </c:pt>
                <c:pt idx="855">
                  <c:v>44342</c:v>
                </c:pt>
                <c:pt idx="856">
                  <c:v>44343</c:v>
                </c:pt>
                <c:pt idx="857">
                  <c:v>44344</c:v>
                </c:pt>
                <c:pt idx="858">
                  <c:v>44348</c:v>
                </c:pt>
                <c:pt idx="859">
                  <c:v>44349</c:v>
                </c:pt>
                <c:pt idx="860">
                  <c:v>44350</c:v>
                </c:pt>
                <c:pt idx="861">
                  <c:v>44351</c:v>
                </c:pt>
                <c:pt idx="862">
                  <c:v>44354</c:v>
                </c:pt>
                <c:pt idx="863">
                  <c:v>44355</c:v>
                </c:pt>
                <c:pt idx="864">
                  <c:v>44356</c:v>
                </c:pt>
                <c:pt idx="865">
                  <c:v>44357</c:v>
                </c:pt>
                <c:pt idx="866">
                  <c:v>44358</c:v>
                </c:pt>
                <c:pt idx="867">
                  <c:v>44361</c:v>
                </c:pt>
                <c:pt idx="868">
                  <c:v>44362</c:v>
                </c:pt>
                <c:pt idx="869">
                  <c:v>44363</c:v>
                </c:pt>
                <c:pt idx="870">
                  <c:v>44364</c:v>
                </c:pt>
                <c:pt idx="871">
                  <c:v>44365</c:v>
                </c:pt>
                <c:pt idx="872">
                  <c:v>44368</c:v>
                </c:pt>
                <c:pt idx="873">
                  <c:v>44369</c:v>
                </c:pt>
                <c:pt idx="874">
                  <c:v>44370</c:v>
                </c:pt>
                <c:pt idx="875">
                  <c:v>44371</c:v>
                </c:pt>
                <c:pt idx="876">
                  <c:v>44372</c:v>
                </c:pt>
                <c:pt idx="877">
                  <c:v>44375</c:v>
                </c:pt>
                <c:pt idx="878">
                  <c:v>44376</c:v>
                </c:pt>
                <c:pt idx="879">
                  <c:v>44377</c:v>
                </c:pt>
                <c:pt idx="880">
                  <c:v>44378</c:v>
                </c:pt>
                <c:pt idx="881">
                  <c:v>44379</c:v>
                </c:pt>
                <c:pt idx="882">
                  <c:v>44383</c:v>
                </c:pt>
                <c:pt idx="883">
                  <c:v>44384</c:v>
                </c:pt>
                <c:pt idx="884">
                  <c:v>44385</c:v>
                </c:pt>
                <c:pt idx="885">
                  <c:v>44386</c:v>
                </c:pt>
                <c:pt idx="886">
                  <c:v>44389</c:v>
                </c:pt>
                <c:pt idx="887">
                  <c:v>44390</c:v>
                </c:pt>
                <c:pt idx="888">
                  <c:v>44391</c:v>
                </c:pt>
                <c:pt idx="889">
                  <c:v>44392</c:v>
                </c:pt>
                <c:pt idx="890">
                  <c:v>44393</c:v>
                </c:pt>
                <c:pt idx="891">
                  <c:v>44396</c:v>
                </c:pt>
                <c:pt idx="892">
                  <c:v>44397</c:v>
                </c:pt>
                <c:pt idx="893">
                  <c:v>44398</c:v>
                </c:pt>
                <c:pt idx="894">
                  <c:v>44399</c:v>
                </c:pt>
                <c:pt idx="895">
                  <c:v>44400</c:v>
                </c:pt>
                <c:pt idx="896">
                  <c:v>44403</c:v>
                </c:pt>
                <c:pt idx="897">
                  <c:v>44404</c:v>
                </c:pt>
                <c:pt idx="898">
                  <c:v>44405</c:v>
                </c:pt>
                <c:pt idx="899">
                  <c:v>44406</c:v>
                </c:pt>
                <c:pt idx="900">
                  <c:v>44407</c:v>
                </c:pt>
                <c:pt idx="901">
                  <c:v>44410</c:v>
                </c:pt>
                <c:pt idx="902">
                  <c:v>44411</c:v>
                </c:pt>
                <c:pt idx="903">
                  <c:v>44412</c:v>
                </c:pt>
                <c:pt idx="904">
                  <c:v>44413</c:v>
                </c:pt>
                <c:pt idx="905">
                  <c:v>44414</c:v>
                </c:pt>
                <c:pt idx="906">
                  <c:v>44417</c:v>
                </c:pt>
                <c:pt idx="907">
                  <c:v>44418</c:v>
                </c:pt>
                <c:pt idx="908">
                  <c:v>44419</c:v>
                </c:pt>
                <c:pt idx="909">
                  <c:v>44420</c:v>
                </c:pt>
                <c:pt idx="910">
                  <c:v>44421</c:v>
                </c:pt>
                <c:pt idx="911">
                  <c:v>44424</c:v>
                </c:pt>
                <c:pt idx="912">
                  <c:v>44425</c:v>
                </c:pt>
                <c:pt idx="913">
                  <c:v>44426</c:v>
                </c:pt>
                <c:pt idx="914">
                  <c:v>44427</c:v>
                </c:pt>
                <c:pt idx="915">
                  <c:v>44428</c:v>
                </c:pt>
                <c:pt idx="916">
                  <c:v>44431</c:v>
                </c:pt>
                <c:pt idx="917">
                  <c:v>44432</c:v>
                </c:pt>
                <c:pt idx="918">
                  <c:v>44433</c:v>
                </c:pt>
                <c:pt idx="919">
                  <c:v>44434</c:v>
                </c:pt>
                <c:pt idx="920">
                  <c:v>44435</c:v>
                </c:pt>
                <c:pt idx="921">
                  <c:v>44438</c:v>
                </c:pt>
                <c:pt idx="922">
                  <c:v>44439</c:v>
                </c:pt>
                <c:pt idx="923">
                  <c:v>44440</c:v>
                </c:pt>
                <c:pt idx="924">
                  <c:v>44441</c:v>
                </c:pt>
                <c:pt idx="925">
                  <c:v>44442</c:v>
                </c:pt>
                <c:pt idx="926">
                  <c:v>44446</c:v>
                </c:pt>
                <c:pt idx="927">
                  <c:v>44447</c:v>
                </c:pt>
                <c:pt idx="928">
                  <c:v>44448</c:v>
                </c:pt>
                <c:pt idx="929">
                  <c:v>44449</c:v>
                </c:pt>
                <c:pt idx="930">
                  <c:v>44452</c:v>
                </c:pt>
                <c:pt idx="931">
                  <c:v>44453</c:v>
                </c:pt>
                <c:pt idx="932">
                  <c:v>44454</c:v>
                </c:pt>
                <c:pt idx="933">
                  <c:v>44455</c:v>
                </c:pt>
                <c:pt idx="934">
                  <c:v>44456</c:v>
                </c:pt>
                <c:pt idx="935">
                  <c:v>44459</c:v>
                </c:pt>
                <c:pt idx="936">
                  <c:v>44460</c:v>
                </c:pt>
                <c:pt idx="937">
                  <c:v>44461</c:v>
                </c:pt>
                <c:pt idx="938">
                  <c:v>44462</c:v>
                </c:pt>
                <c:pt idx="939">
                  <c:v>44463</c:v>
                </c:pt>
                <c:pt idx="940">
                  <c:v>44466</c:v>
                </c:pt>
                <c:pt idx="941">
                  <c:v>44467</c:v>
                </c:pt>
                <c:pt idx="942">
                  <c:v>44468</c:v>
                </c:pt>
                <c:pt idx="943">
                  <c:v>44469</c:v>
                </c:pt>
                <c:pt idx="944">
                  <c:v>44470</c:v>
                </c:pt>
                <c:pt idx="945">
                  <c:v>44473</c:v>
                </c:pt>
                <c:pt idx="946">
                  <c:v>44474</c:v>
                </c:pt>
                <c:pt idx="947">
                  <c:v>44475</c:v>
                </c:pt>
                <c:pt idx="948">
                  <c:v>44476</c:v>
                </c:pt>
                <c:pt idx="949">
                  <c:v>44477</c:v>
                </c:pt>
                <c:pt idx="950">
                  <c:v>44480</c:v>
                </c:pt>
                <c:pt idx="951">
                  <c:v>44481</c:v>
                </c:pt>
                <c:pt idx="952">
                  <c:v>44482</c:v>
                </c:pt>
                <c:pt idx="953">
                  <c:v>44483</c:v>
                </c:pt>
                <c:pt idx="954">
                  <c:v>44484</c:v>
                </c:pt>
                <c:pt idx="955">
                  <c:v>44487</c:v>
                </c:pt>
                <c:pt idx="956">
                  <c:v>44488</c:v>
                </c:pt>
                <c:pt idx="957">
                  <c:v>44489</c:v>
                </c:pt>
                <c:pt idx="958">
                  <c:v>44490</c:v>
                </c:pt>
                <c:pt idx="959">
                  <c:v>44491</c:v>
                </c:pt>
                <c:pt idx="960">
                  <c:v>44494</c:v>
                </c:pt>
                <c:pt idx="961">
                  <c:v>44495</c:v>
                </c:pt>
                <c:pt idx="962">
                  <c:v>44496</c:v>
                </c:pt>
                <c:pt idx="963">
                  <c:v>44497</c:v>
                </c:pt>
                <c:pt idx="964">
                  <c:v>44498</c:v>
                </c:pt>
                <c:pt idx="965">
                  <c:v>44501</c:v>
                </c:pt>
                <c:pt idx="966">
                  <c:v>44502</c:v>
                </c:pt>
                <c:pt idx="967">
                  <c:v>44503</c:v>
                </c:pt>
                <c:pt idx="968">
                  <c:v>44504</c:v>
                </c:pt>
                <c:pt idx="969">
                  <c:v>44505</c:v>
                </c:pt>
                <c:pt idx="970">
                  <c:v>44508</c:v>
                </c:pt>
                <c:pt idx="971">
                  <c:v>44509</c:v>
                </c:pt>
                <c:pt idx="972">
                  <c:v>44510</c:v>
                </c:pt>
                <c:pt idx="973">
                  <c:v>44511</c:v>
                </c:pt>
                <c:pt idx="974">
                  <c:v>44512</c:v>
                </c:pt>
                <c:pt idx="975">
                  <c:v>44515</c:v>
                </c:pt>
                <c:pt idx="976">
                  <c:v>44516</c:v>
                </c:pt>
                <c:pt idx="977">
                  <c:v>44517</c:v>
                </c:pt>
                <c:pt idx="978">
                  <c:v>44518</c:v>
                </c:pt>
                <c:pt idx="979">
                  <c:v>44519</c:v>
                </c:pt>
                <c:pt idx="980">
                  <c:v>44522</c:v>
                </c:pt>
                <c:pt idx="981">
                  <c:v>44523</c:v>
                </c:pt>
                <c:pt idx="982">
                  <c:v>44524</c:v>
                </c:pt>
                <c:pt idx="983">
                  <c:v>44526</c:v>
                </c:pt>
                <c:pt idx="984">
                  <c:v>44529</c:v>
                </c:pt>
                <c:pt idx="985">
                  <c:v>44530</c:v>
                </c:pt>
                <c:pt idx="986">
                  <c:v>44531</c:v>
                </c:pt>
                <c:pt idx="987">
                  <c:v>44532</c:v>
                </c:pt>
                <c:pt idx="988">
                  <c:v>44533</c:v>
                </c:pt>
                <c:pt idx="989">
                  <c:v>44536</c:v>
                </c:pt>
                <c:pt idx="990">
                  <c:v>44537</c:v>
                </c:pt>
                <c:pt idx="991">
                  <c:v>44538</c:v>
                </c:pt>
                <c:pt idx="992">
                  <c:v>44539</c:v>
                </c:pt>
                <c:pt idx="993">
                  <c:v>44540</c:v>
                </c:pt>
                <c:pt idx="994">
                  <c:v>44543</c:v>
                </c:pt>
                <c:pt idx="995">
                  <c:v>44544</c:v>
                </c:pt>
                <c:pt idx="996">
                  <c:v>44545</c:v>
                </c:pt>
                <c:pt idx="997">
                  <c:v>44546</c:v>
                </c:pt>
                <c:pt idx="998">
                  <c:v>44547</c:v>
                </c:pt>
                <c:pt idx="999">
                  <c:v>44550</c:v>
                </c:pt>
                <c:pt idx="1000">
                  <c:v>44551</c:v>
                </c:pt>
                <c:pt idx="1001">
                  <c:v>44552</c:v>
                </c:pt>
                <c:pt idx="1002">
                  <c:v>44553</c:v>
                </c:pt>
                <c:pt idx="1003">
                  <c:v>44557</c:v>
                </c:pt>
                <c:pt idx="1004">
                  <c:v>44558</c:v>
                </c:pt>
                <c:pt idx="1005">
                  <c:v>44559</c:v>
                </c:pt>
                <c:pt idx="1006">
                  <c:v>44560</c:v>
                </c:pt>
                <c:pt idx="1007">
                  <c:v>44561</c:v>
                </c:pt>
                <c:pt idx="1008">
                  <c:v>44564</c:v>
                </c:pt>
                <c:pt idx="1009">
                  <c:v>44565</c:v>
                </c:pt>
                <c:pt idx="1010">
                  <c:v>44566</c:v>
                </c:pt>
                <c:pt idx="1011">
                  <c:v>44567</c:v>
                </c:pt>
                <c:pt idx="1012">
                  <c:v>44568</c:v>
                </c:pt>
                <c:pt idx="1013">
                  <c:v>44571</c:v>
                </c:pt>
                <c:pt idx="1014">
                  <c:v>44572</c:v>
                </c:pt>
                <c:pt idx="1015">
                  <c:v>44573</c:v>
                </c:pt>
                <c:pt idx="1016">
                  <c:v>44574</c:v>
                </c:pt>
                <c:pt idx="1017">
                  <c:v>44575</c:v>
                </c:pt>
                <c:pt idx="1018">
                  <c:v>44579</c:v>
                </c:pt>
                <c:pt idx="1019">
                  <c:v>44580</c:v>
                </c:pt>
                <c:pt idx="1020">
                  <c:v>44581</c:v>
                </c:pt>
                <c:pt idx="1021">
                  <c:v>44582</c:v>
                </c:pt>
                <c:pt idx="1022">
                  <c:v>44585</c:v>
                </c:pt>
                <c:pt idx="1023">
                  <c:v>44586</c:v>
                </c:pt>
                <c:pt idx="1024">
                  <c:v>44587</c:v>
                </c:pt>
                <c:pt idx="1025">
                  <c:v>44588</c:v>
                </c:pt>
                <c:pt idx="1026">
                  <c:v>44589</c:v>
                </c:pt>
                <c:pt idx="1027">
                  <c:v>44592</c:v>
                </c:pt>
                <c:pt idx="1028">
                  <c:v>44593</c:v>
                </c:pt>
                <c:pt idx="1029">
                  <c:v>44594</c:v>
                </c:pt>
                <c:pt idx="1030">
                  <c:v>44595</c:v>
                </c:pt>
                <c:pt idx="1031">
                  <c:v>44596</c:v>
                </c:pt>
                <c:pt idx="1032">
                  <c:v>44599</c:v>
                </c:pt>
                <c:pt idx="1033">
                  <c:v>44600</c:v>
                </c:pt>
                <c:pt idx="1034">
                  <c:v>44601</c:v>
                </c:pt>
                <c:pt idx="1035">
                  <c:v>44602</c:v>
                </c:pt>
                <c:pt idx="1036">
                  <c:v>44603</c:v>
                </c:pt>
                <c:pt idx="1037">
                  <c:v>44606</c:v>
                </c:pt>
                <c:pt idx="1038">
                  <c:v>44607</c:v>
                </c:pt>
                <c:pt idx="1039">
                  <c:v>44608</c:v>
                </c:pt>
                <c:pt idx="1040">
                  <c:v>44609</c:v>
                </c:pt>
                <c:pt idx="1041">
                  <c:v>44610</c:v>
                </c:pt>
                <c:pt idx="1042">
                  <c:v>44614</c:v>
                </c:pt>
                <c:pt idx="1043">
                  <c:v>44615</c:v>
                </c:pt>
                <c:pt idx="1044">
                  <c:v>44616</c:v>
                </c:pt>
                <c:pt idx="1045">
                  <c:v>44617</c:v>
                </c:pt>
                <c:pt idx="1046">
                  <c:v>44620</c:v>
                </c:pt>
                <c:pt idx="1047">
                  <c:v>44621</c:v>
                </c:pt>
                <c:pt idx="1048">
                  <c:v>44622</c:v>
                </c:pt>
                <c:pt idx="1049">
                  <c:v>44623</c:v>
                </c:pt>
                <c:pt idx="1050">
                  <c:v>44624</c:v>
                </c:pt>
                <c:pt idx="1051">
                  <c:v>44627</c:v>
                </c:pt>
                <c:pt idx="1052">
                  <c:v>44628</c:v>
                </c:pt>
                <c:pt idx="1053">
                  <c:v>44629</c:v>
                </c:pt>
                <c:pt idx="1054">
                  <c:v>44630</c:v>
                </c:pt>
                <c:pt idx="1055">
                  <c:v>44631</c:v>
                </c:pt>
                <c:pt idx="1056">
                  <c:v>44634</c:v>
                </c:pt>
                <c:pt idx="1057">
                  <c:v>44635</c:v>
                </c:pt>
                <c:pt idx="1058">
                  <c:v>44636</c:v>
                </c:pt>
                <c:pt idx="1059">
                  <c:v>44637</c:v>
                </c:pt>
                <c:pt idx="1060">
                  <c:v>44638</c:v>
                </c:pt>
                <c:pt idx="1061">
                  <c:v>44641</c:v>
                </c:pt>
                <c:pt idx="1062">
                  <c:v>44642</c:v>
                </c:pt>
                <c:pt idx="1063">
                  <c:v>44643</c:v>
                </c:pt>
                <c:pt idx="1064">
                  <c:v>44644</c:v>
                </c:pt>
                <c:pt idx="1065">
                  <c:v>44645</c:v>
                </c:pt>
                <c:pt idx="1066">
                  <c:v>44648</c:v>
                </c:pt>
                <c:pt idx="1067">
                  <c:v>44649</c:v>
                </c:pt>
                <c:pt idx="1068">
                  <c:v>44650</c:v>
                </c:pt>
                <c:pt idx="1069">
                  <c:v>44651</c:v>
                </c:pt>
                <c:pt idx="1070">
                  <c:v>44652</c:v>
                </c:pt>
                <c:pt idx="1071">
                  <c:v>44655</c:v>
                </c:pt>
                <c:pt idx="1072">
                  <c:v>44656</c:v>
                </c:pt>
                <c:pt idx="1073">
                  <c:v>44657</c:v>
                </c:pt>
                <c:pt idx="1074">
                  <c:v>44658</c:v>
                </c:pt>
                <c:pt idx="1075">
                  <c:v>44659</c:v>
                </c:pt>
                <c:pt idx="1076">
                  <c:v>44662</c:v>
                </c:pt>
                <c:pt idx="1077">
                  <c:v>44663</c:v>
                </c:pt>
                <c:pt idx="1078">
                  <c:v>44664</c:v>
                </c:pt>
                <c:pt idx="1079">
                  <c:v>44665</c:v>
                </c:pt>
                <c:pt idx="1080">
                  <c:v>44669</c:v>
                </c:pt>
                <c:pt idx="1081">
                  <c:v>44670</c:v>
                </c:pt>
                <c:pt idx="1082">
                  <c:v>44671</c:v>
                </c:pt>
                <c:pt idx="1083">
                  <c:v>44672</c:v>
                </c:pt>
                <c:pt idx="1084">
                  <c:v>44673</c:v>
                </c:pt>
                <c:pt idx="1085">
                  <c:v>44676</c:v>
                </c:pt>
                <c:pt idx="1086">
                  <c:v>44677</c:v>
                </c:pt>
                <c:pt idx="1087">
                  <c:v>44678</c:v>
                </c:pt>
                <c:pt idx="1088">
                  <c:v>44679</c:v>
                </c:pt>
                <c:pt idx="1089">
                  <c:v>44680</c:v>
                </c:pt>
                <c:pt idx="1090">
                  <c:v>44683</c:v>
                </c:pt>
                <c:pt idx="1091">
                  <c:v>44684</c:v>
                </c:pt>
                <c:pt idx="1092">
                  <c:v>44685</c:v>
                </c:pt>
                <c:pt idx="1093">
                  <c:v>44686</c:v>
                </c:pt>
                <c:pt idx="1094">
                  <c:v>44687</c:v>
                </c:pt>
                <c:pt idx="1095">
                  <c:v>44690</c:v>
                </c:pt>
                <c:pt idx="1096">
                  <c:v>44691</c:v>
                </c:pt>
                <c:pt idx="1097">
                  <c:v>44692</c:v>
                </c:pt>
                <c:pt idx="1098">
                  <c:v>44693</c:v>
                </c:pt>
                <c:pt idx="1099">
                  <c:v>44694</c:v>
                </c:pt>
                <c:pt idx="1100">
                  <c:v>44697</c:v>
                </c:pt>
                <c:pt idx="1101">
                  <c:v>44698</c:v>
                </c:pt>
                <c:pt idx="1102">
                  <c:v>44699</c:v>
                </c:pt>
                <c:pt idx="1103">
                  <c:v>44700</c:v>
                </c:pt>
                <c:pt idx="1104">
                  <c:v>44701</c:v>
                </c:pt>
                <c:pt idx="1105">
                  <c:v>44704</c:v>
                </c:pt>
                <c:pt idx="1106">
                  <c:v>44705</c:v>
                </c:pt>
                <c:pt idx="1107">
                  <c:v>44706</c:v>
                </c:pt>
                <c:pt idx="1108">
                  <c:v>44707</c:v>
                </c:pt>
                <c:pt idx="1109">
                  <c:v>44708</c:v>
                </c:pt>
                <c:pt idx="1110">
                  <c:v>44712</c:v>
                </c:pt>
                <c:pt idx="1111">
                  <c:v>44713</c:v>
                </c:pt>
                <c:pt idx="1112">
                  <c:v>44714</c:v>
                </c:pt>
                <c:pt idx="1113">
                  <c:v>44715</c:v>
                </c:pt>
                <c:pt idx="1114">
                  <c:v>44718</c:v>
                </c:pt>
                <c:pt idx="1115">
                  <c:v>44719</c:v>
                </c:pt>
                <c:pt idx="1116">
                  <c:v>44720</c:v>
                </c:pt>
                <c:pt idx="1117">
                  <c:v>44721</c:v>
                </c:pt>
                <c:pt idx="1118">
                  <c:v>44722</c:v>
                </c:pt>
                <c:pt idx="1119">
                  <c:v>44725</c:v>
                </c:pt>
                <c:pt idx="1120">
                  <c:v>44726</c:v>
                </c:pt>
                <c:pt idx="1121">
                  <c:v>44727</c:v>
                </c:pt>
                <c:pt idx="1122">
                  <c:v>44728</c:v>
                </c:pt>
                <c:pt idx="1123">
                  <c:v>44729</c:v>
                </c:pt>
                <c:pt idx="1124">
                  <c:v>44733</c:v>
                </c:pt>
                <c:pt idx="1125">
                  <c:v>44734</c:v>
                </c:pt>
                <c:pt idx="1126">
                  <c:v>44735</c:v>
                </c:pt>
                <c:pt idx="1127">
                  <c:v>44736</c:v>
                </c:pt>
                <c:pt idx="1128">
                  <c:v>44739</c:v>
                </c:pt>
                <c:pt idx="1129">
                  <c:v>44740</c:v>
                </c:pt>
                <c:pt idx="1130">
                  <c:v>44741</c:v>
                </c:pt>
                <c:pt idx="1131">
                  <c:v>44742</c:v>
                </c:pt>
                <c:pt idx="1132">
                  <c:v>44743</c:v>
                </c:pt>
                <c:pt idx="1133">
                  <c:v>44747</c:v>
                </c:pt>
                <c:pt idx="1134">
                  <c:v>44748</c:v>
                </c:pt>
                <c:pt idx="1135">
                  <c:v>44749</c:v>
                </c:pt>
                <c:pt idx="1136">
                  <c:v>44750</c:v>
                </c:pt>
                <c:pt idx="1137">
                  <c:v>44753</c:v>
                </c:pt>
                <c:pt idx="1138">
                  <c:v>44754</c:v>
                </c:pt>
                <c:pt idx="1139">
                  <c:v>44755</c:v>
                </c:pt>
                <c:pt idx="1140">
                  <c:v>44756</c:v>
                </c:pt>
                <c:pt idx="1141">
                  <c:v>44757</c:v>
                </c:pt>
                <c:pt idx="1142">
                  <c:v>44760</c:v>
                </c:pt>
                <c:pt idx="1143">
                  <c:v>44761</c:v>
                </c:pt>
                <c:pt idx="1144">
                  <c:v>44762</c:v>
                </c:pt>
                <c:pt idx="1145">
                  <c:v>44763</c:v>
                </c:pt>
                <c:pt idx="1146">
                  <c:v>44764</c:v>
                </c:pt>
                <c:pt idx="1147">
                  <c:v>44767</c:v>
                </c:pt>
                <c:pt idx="1148">
                  <c:v>44768</c:v>
                </c:pt>
                <c:pt idx="1149">
                  <c:v>44769</c:v>
                </c:pt>
                <c:pt idx="1150">
                  <c:v>44770</c:v>
                </c:pt>
                <c:pt idx="1151">
                  <c:v>44771</c:v>
                </c:pt>
                <c:pt idx="1152">
                  <c:v>44774</c:v>
                </c:pt>
                <c:pt idx="1153">
                  <c:v>44775</c:v>
                </c:pt>
                <c:pt idx="1154">
                  <c:v>44776</c:v>
                </c:pt>
                <c:pt idx="1155">
                  <c:v>44777</c:v>
                </c:pt>
                <c:pt idx="1156">
                  <c:v>44778</c:v>
                </c:pt>
                <c:pt idx="1157">
                  <c:v>44781</c:v>
                </c:pt>
                <c:pt idx="1158">
                  <c:v>44782</c:v>
                </c:pt>
                <c:pt idx="1159">
                  <c:v>44783</c:v>
                </c:pt>
                <c:pt idx="1160">
                  <c:v>44784</c:v>
                </c:pt>
                <c:pt idx="1161">
                  <c:v>44785</c:v>
                </c:pt>
                <c:pt idx="1162">
                  <c:v>44788</c:v>
                </c:pt>
                <c:pt idx="1163">
                  <c:v>44789</c:v>
                </c:pt>
                <c:pt idx="1164">
                  <c:v>44790</c:v>
                </c:pt>
                <c:pt idx="1165">
                  <c:v>44791</c:v>
                </c:pt>
                <c:pt idx="1166">
                  <c:v>44792</c:v>
                </c:pt>
                <c:pt idx="1167">
                  <c:v>44795</c:v>
                </c:pt>
                <c:pt idx="1168">
                  <c:v>44796</c:v>
                </c:pt>
                <c:pt idx="1169">
                  <c:v>44797</c:v>
                </c:pt>
                <c:pt idx="1170">
                  <c:v>44798</c:v>
                </c:pt>
                <c:pt idx="1171">
                  <c:v>44799</c:v>
                </c:pt>
                <c:pt idx="1172">
                  <c:v>44802</c:v>
                </c:pt>
                <c:pt idx="1173">
                  <c:v>44803</c:v>
                </c:pt>
                <c:pt idx="1174">
                  <c:v>44804</c:v>
                </c:pt>
                <c:pt idx="1175">
                  <c:v>44805</c:v>
                </c:pt>
                <c:pt idx="1176">
                  <c:v>44806</c:v>
                </c:pt>
                <c:pt idx="1177">
                  <c:v>44810</c:v>
                </c:pt>
                <c:pt idx="1178">
                  <c:v>44811</c:v>
                </c:pt>
                <c:pt idx="1179">
                  <c:v>44812</c:v>
                </c:pt>
                <c:pt idx="1180">
                  <c:v>44813</c:v>
                </c:pt>
                <c:pt idx="1181">
                  <c:v>44816</c:v>
                </c:pt>
                <c:pt idx="1182">
                  <c:v>44817</c:v>
                </c:pt>
                <c:pt idx="1183">
                  <c:v>44818</c:v>
                </c:pt>
                <c:pt idx="1184">
                  <c:v>44819</c:v>
                </c:pt>
                <c:pt idx="1185">
                  <c:v>44820</c:v>
                </c:pt>
                <c:pt idx="1186">
                  <c:v>44823</c:v>
                </c:pt>
                <c:pt idx="1187">
                  <c:v>44824</c:v>
                </c:pt>
                <c:pt idx="1188">
                  <c:v>44825</c:v>
                </c:pt>
                <c:pt idx="1189">
                  <c:v>44826</c:v>
                </c:pt>
                <c:pt idx="1190">
                  <c:v>44827</c:v>
                </c:pt>
                <c:pt idx="1191">
                  <c:v>44830</c:v>
                </c:pt>
                <c:pt idx="1192">
                  <c:v>44831</c:v>
                </c:pt>
                <c:pt idx="1193">
                  <c:v>44832</c:v>
                </c:pt>
                <c:pt idx="1194">
                  <c:v>44833</c:v>
                </c:pt>
                <c:pt idx="1195">
                  <c:v>44834</c:v>
                </c:pt>
                <c:pt idx="1196">
                  <c:v>44837</c:v>
                </c:pt>
                <c:pt idx="1197">
                  <c:v>44838</c:v>
                </c:pt>
                <c:pt idx="1198">
                  <c:v>44839</c:v>
                </c:pt>
                <c:pt idx="1199">
                  <c:v>44840</c:v>
                </c:pt>
                <c:pt idx="1200">
                  <c:v>44841</c:v>
                </c:pt>
                <c:pt idx="1201">
                  <c:v>44844</c:v>
                </c:pt>
                <c:pt idx="1202">
                  <c:v>44845</c:v>
                </c:pt>
                <c:pt idx="1203">
                  <c:v>44846</c:v>
                </c:pt>
                <c:pt idx="1204">
                  <c:v>44847</c:v>
                </c:pt>
                <c:pt idx="1205">
                  <c:v>44848</c:v>
                </c:pt>
                <c:pt idx="1206">
                  <c:v>44851</c:v>
                </c:pt>
                <c:pt idx="1207">
                  <c:v>44852</c:v>
                </c:pt>
                <c:pt idx="1208">
                  <c:v>44853</c:v>
                </c:pt>
                <c:pt idx="1209">
                  <c:v>44854</c:v>
                </c:pt>
                <c:pt idx="1210">
                  <c:v>44855</c:v>
                </c:pt>
                <c:pt idx="1211">
                  <c:v>44858</c:v>
                </c:pt>
                <c:pt idx="1212">
                  <c:v>44859</c:v>
                </c:pt>
                <c:pt idx="1213">
                  <c:v>44860</c:v>
                </c:pt>
                <c:pt idx="1214">
                  <c:v>44861</c:v>
                </c:pt>
                <c:pt idx="1215">
                  <c:v>44862</c:v>
                </c:pt>
                <c:pt idx="1216">
                  <c:v>44865</c:v>
                </c:pt>
                <c:pt idx="1217">
                  <c:v>44866</c:v>
                </c:pt>
                <c:pt idx="1218">
                  <c:v>44867</c:v>
                </c:pt>
                <c:pt idx="1219">
                  <c:v>44868</c:v>
                </c:pt>
                <c:pt idx="1220">
                  <c:v>44869</c:v>
                </c:pt>
                <c:pt idx="1221">
                  <c:v>44872</c:v>
                </c:pt>
                <c:pt idx="1222">
                  <c:v>44873</c:v>
                </c:pt>
                <c:pt idx="1223">
                  <c:v>44874</c:v>
                </c:pt>
                <c:pt idx="1224">
                  <c:v>44875</c:v>
                </c:pt>
                <c:pt idx="1225">
                  <c:v>44876</c:v>
                </c:pt>
                <c:pt idx="1226">
                  <c:v>44879</c:v>
                </c:pt>
                <c:pt idx="1227">
                  <c:v>44880</c:v>
                </c:pt>
                <c:pt idx="1228">
                  <c:v>44881</c:v>
                </c:pt>
                <c:pt idx="1229">
                  <c:v>44882</c:v>
                </c:pt>
                <c:pt idx="1230">
                  <c:v>44883</c:v>
                </c:pt>
                <c:pt idx="1231">
                  <c:v>44886</c:v>
                </c:pt>
                <c:pt idx="1232">
                  <c:v>44887</c:v>
                </c:pt>
                <c:pt idx="1233">
                  <c:v>44888</c:v>
                </c:pt>
                <c:pt idx="1234">
                  <c:v>44890</c:v>
                </c:pt>
                <c:pt idx="1235">
                  <c:v>44893</c:v>
                </c:pt>
                <c:pt idx="1236">
                  <c:v>44894</c:v>
                </c:pt>
                <c:pt idx="1237">
                  <c:v>44895</c:v>
                </c:pt>
                <c:pt idx="1238">
                  <c:v>44896</c:v>
                </c:pt>
                <c:pt idx="1239">
                  <c:v>44897</c:v>
                </c:pt>
                <c:pt idx="1240">
                  <c:v>44900</c:v>
                </c:pt>
                <c:pt idx="1241">
                  <c:v>44901</c:v>
                </c:pt>
                <c:pt idx="1242">
                  <c:v>44902</c:v>
                </c:pt>
                <c:pt idx="1243">
                  <c:v>44903</c:v>
                </c:pt>
                <c:pt idx="1244">
                  <c:v>44904</c:v>
                </c:pt>
                <c:pt idx="1245">
                  <c:v>44907</c:v>
                </c:pt>
                <c:pt idx="1246">
                  <c:v>44908</c:v>
                </c:pt>
                <c:pt idx="1247">
                  <c:v>44909</c:v>
                </c:pt>
                <c:pt idx="1248">
                  <c:v>44910</c:v>
                </c:pt>
                <c:pt idx="1249">
                  <c:v>44911</c:v>
                </c:pt>
                <c:pt idx="1250">
                  <c:v>44914</c:v>
                </c:pt>
                <c:pt idx="1251">
                  <c:v>44915</c:v>
                </c:pt>
                <c:pt idx="1252">
                  <c:v>44916</c:v>
                </c:pt>
                <c:pt idx="1253">
                  <c:v>44917</c:v>
                </c:pt>
                <c:pt idx="1254">
                  <c:v>44918</c:v>
                </c:pt>
                <c:pt idx="1255">
                  <c:v>44922</c:v>
                </c:pt>
                <c:pt idx="1256">
                  <c:v>44923</c:v>
                </c:pt>
                <c:pt idx="1257">
                  <c:v>44924</c:v>
                </c:pt>
                <c:pt idx="1258">
                  <c:v>44925</c:v>
                </c:pt>
                <c:pt idx="1259">
                  <c:v>44929</c:v>
                </c:pt>
                <c:pt idx="1260">
                  <c:v>44930</c:v>
                </c:pt>
                <c:pt idx="1261">
                  <c:v>44931</c:v>
                </c:pt>
                <c:pt idx="1262">
                  <c:v>44932</c:v>
                </c:pt>
                <c:pt idx="1263">
                  <c:v>44935</c:v>
                </c:pt>
                <c:pt idx="1264">
                  <c:v>44936</c:v>
                </c:pt>
                <c:pt idx="1265">
                  <c:v>44937</c:v>
                </c:pt>
                <c:pt idx="1266">
                  <c:v>44938</c:v>
                </c:pt>
                <c:pt idx="1267">
                  <c:v>44939</c:v>
                </c:pt>
                <c:pt idx="1268">
                  <c:v>44943</c:v>
                </c:pt>
                <c:pt idx="1269">
                  <c:v>44944</c:v>
                </c:pt>
                <c:pt idx="1270">
                  <c:v>44945</c:v>
                </c:pt>
                <c:pt idx="1271">
                  <c:v>44946</c:v>
                </c:pt>
                <c:pt idx="1272">
                  <c:v>44949</c:v>
                </c:pt>
                <c:pt idx="1273">
                  <c:v>44950</c:v>
                </c:pt>
                <c:pt idx="1274">
                  <c:v>44951</c:v>
                </c:pt>
                <c:pt idx="1275">
                  <c:v>44952</c:v>
                </c:pt>
                <c:pt idx="1276">
                  <c:v>44953</c:v>
                </c:pt>
                <c:pt idx="1277">
                  <c:v>44956</c:v>
                </c:pt>
              </c:numCache>
            </c:numRef>
          </c:xVal>
          <c:yVal>
            <c:numRef>
              <c:f>MSFT!$B$2:$B$1279</c:f>
              <c:numCache>
                <c:formatCode>General</c:formatCode>
                <c:ptCount val="1278"/>
                <c:pt idx="0">
                  <c:v>86.129997000000003</c:v>
                </c:pt>
                <c:pt idx="1">
                  <c:v>86.059997999999993</c:v>
                </c:pt>
                <c:pt idx="2">
                  <c:v>86.589995999999999</c:v>
                </c:pt>
                <c:pt idx="3">
                  <c:v>87.660004000000001</c:v>
                </c:pt>
                <c:pt idx="4">
                  <c:v>88.199996999999996</c:v>
                </c:pt>
                <c:pt idx="5">
                  <c:v>88.650002000000001</c:v>
                </c:pt>
                <c:pt idx="6">
                  <c:v>87.860000999999997</c:v>
                </c:pt>
                <c:pt idx="7">
                  <c:v>88.129997000000003</c:v>
                </c:pt>
                <c:pt idx="8">
                  <c:v>88.669998000000007</c:v>
                </c:pt>
                <c:pt idx="9">
                  <c:v>90.099997999999999</c:v>
                </c:pt>
                <c:pt idx="10">
                  <c:v>89.080001999999993</c:v>
                </c:pt>
                <c:pt idx="11">
                  <c:v>89.800003000000004</c:v>
                </c:pt>
                <c:pt idx="12">
                  <c:v>90.139999000000003</c:v>
                </c:pt>
                <c:pt idx="13">
                  <c:v>90</c:v>
                </c:pt>
                <c:pt idx="14">
                  <c:v>91.900002000000001</c:v>
                </c:pt>
                <c:pt idx="15">
                  <c:v>92.550003000000004</c:v>
                </c:pt>
                <c:pt idx="16">
                  <c:v>92.470000999999996</c:v>
                </c:pt>
                <c:pt idx="17">
                  <c:v>93.120002999999997</c:v>
                </c:pt>
                <c:pt idx="18">
                  <c:v>95.139999000000003</c:v>
                </c:pt>
                <c:pt idx="19">
                  <c:v>93.300003000000004</c:v>
                </c:pt>
                <c:pt idx="20">
                  <c:v>93.75</c:v>
                </c:pt>
                <c:pt idx="21">
                  <c:v>94.790001000000004</c:v>
                </c:pt>
                <c:pt idx="22">
                  <c:v>93.639999000000003</c:v>
                </c:pt>
                <c:pt idx="23">
                  <c:v>90.559997999999993</c:v>
                </c:pt>
                <c:pt idx="24">
                  <c:v>86.889999000000003</c:v>
                </c:pt>
                <c:pt idx="25">
                  <c:v>90.489998</c:v>
                </c:pt>
                <c:pt idx="26">
                  <c:v>89.709998999999996</c:v>
                </c:pt>
                <c:pt idx="27">
                  <c:v>86.300003000000004</c:v>
                </c:pt>
                <c:pt idx="28">
                  <c:v>88.739998</c:v>
                </c:pt>
                <c:pt idx="29">
                  <c:v>88.93</c:v>
                </c:pt>
                <c:pt idx="30">
                  <c:v>88.510002</c:v>
                </c:pt>
                <c:pt idx="31">
                  <c:v>91.209998999999996</c:v>
                </c:pt>
                <c:pt idx="32">
                  <c:v>92.449996999999996</c:v>
                </c:pt>
                <c:pt idx="33">
                  <c:v>91.480002999999996</c:v>
                </c:pt>
                <c:pt idx="34">
                  <c:v>92.980002999999996</c:v>
                </c:pt>
                <c:pt idx="35">
                  <c:v>92.050003000000004</c:v>
                </c:pt>
                <c:pt idx="36">
                  <c:v>93.599997999999999</c:v>
                </c:pt>
                <c:pt idx="37">
                  <c:v>94.400002000000001</c:v>
                </c:pt>
                <c:pt idx="38">
                  <c:v>95.739998</c:v>
                </c:pt>
                <c:pt idx="39">
                  <c:v>94.839995999999999</c:v>
                </c:pt>
                <c:pt idx="40">
                  <c:v>93.989998</c:v>
                </c:pt>
                <c:pt idx="41">
                  <c:v>91.580001999999993</c:v>
                </c:pt>
                <c:pt idx="42">
                  <c:v>92.339995999999999</c:v>
                </c:pt>
                <c:pt idx="43">
                  <c:v>94.339995999999999</c:v>
                </c:pt>
                <c:pt idx="44">
                  <c:v>93.160004000000001</c:v>
                </c:pt>
                <c:pt idx="45">
                  <c:v>94.269997000000004</c:v>
                </c:pt>
                <c:pt idx="46">
                  <c:v>95.290001000000004</c:v>
                </c:pt>
                <c:pt idx="47">
                  <c:v>96.5</c:v>
                </c:pt>
                <c:pt idx="48">
                  <c:v>97</c:v>
                </c:pt>
                <c:pt idx="49">
                  <c:v>95.120002999999997</c:v>
                </c:pt>
                <c:pt idx="50">
                  <c:v>93.529999000000004</c:v>
                </c:pt>
                <c:pt idx="51">
                  <c:v>94.68</c:v>
                </c:pt>
                <c:pt idx="52">
                  <c:v>93.739998</c:v>
                </c:pt>
                <c:pt idx="53">
                  <c:v>93.050003000000004</c:v>
                </c:pt>
                <c:pt idx="54">
                  <c:v>92.93</c:v>
                </c:pt>
                <c:pt idx="55">
                  <c:v>91.269997000000004</c:v>
                </c:pt>
                <c:pt idx="56">
                  <c:v>89.5</c:v>
                </c:pt>
                <c:pt idx="57">
                  <c:v>90.610000999999997</c:v>
                </c:pt>
                <c:pt idx="58">
                  <c:v>94.940002000000007</c:v>
                </c:pt>
                <c:pt idx="59">
                  <c:v>89.82</c:v>
                </c:pt>
                <c:pt idx="60">
                  <c:v>90.18</c:v>
                </c:pt>
                <c:pt idx="61">
                  <c:v>90.470000999999996</c:v>
                </c:pt>
                <c:pt idx="62">
                  <c:v>89.580001999999993</c:v>
                </c:pt>
                <c:pt idx="63">
                  <c:v>87.849997999999999</c:v>
                </c:pt>
                <c:pt idx="64">
                  <c:v>92.440002000000007</c:v>
                </c:pt>
                <c:pt idx="65">
                  <c:v>91.489998</c:v>
                </c:pt>
                <c:pt idx="66">
                  <c:v>91.040001000000004</c:v>
                </c:pt>
                <c:pt idx="67">
                  <c:v>92.389999000000003</c:v>
                </c:pt>
                <c:pt idx="68">
                  <c:v>92.010002</c:v>
                </c:pt>
                <c:pt idx="69">
                  <c:v>92.43</c:v>
                </c:pt>
                <c:pt idx="70">
                  <c:v>94.050003000000004</c:v>
                </c:pt>
                <c:pt idx="71">
                  <c:v>94.07</c:v>
                </c:pt>
                <c:pt idx="72">
                  <c:v>95</c:v>
                </c:pt>
                <c:pt idx="73">
                  <c:v>96.220000999999996</c:v>
                </c:pt>
                <c:pt idx="74">
                  <c:v>96.440002000000007</c:v>
                </c:pt>
                <c:pt idx="75">
                  <c:v>95.910004000000001</c:v>
                </c:pt>
                <c:pt idx="76">
                  <c:v>95.739998</c:v>
                </c:pt>
                <c:pt idx="77">
                  <c:v>96.239998</c:v>
                </c:pt>
                <c:pt idx="78">
                  <c:v>93.300003000000004</c:v>
                </c:pt>
                <c:pt idx="79">
                  <c:v>93.550003000000004</c:v>
                </c:pt>
                <c:pt idx="80">
                  <c:v>97.599997999999999</c:v>
                </c:pt>
                <c:pt idx="81">
                  <c:v>96.330001999999993</c:v>
                </c:pt>
                <c:pt idx="82">
                  <c:v>93.209998999999996</c:v>
                </c:pt>
                <c:pt idx="83">
                  <c:v>94.989998</c:v>
                </c:pt>
                <c:pt idx="84">
                  <c:v>92.959998999999996</c:v>
                </c:pt>
                <c:pt idx="85">
                  <c:v>93.32</c:v>
                </c:pt>
                <c:pt idx="86">
                  <c:v>95.169998000000007</c:v>
                </c:pt>
                <c:pt idx="87">
                  <c:v>95.849997999999999</c:v>
                </c:pt>
                <c:pt idx="88">
                  <c:v>96.010002</c:v>
                </c:pt>
                <c:pt idx="89">
                  <c:v>97.459998999999996</c:v>
                </c:pt>
                <c:pt idx="90">
                  <c:v>97.800003000000004</c:v>
                </c:pt>
                <c:pt idx="91">
                  <c:v>97.919998000000007</c:v>
                </c:pt>
                <c:pt idx="92">
                  <c:v>97.239998</c:v>
                </c:pt>
                <c:pt idx="93">
                  <c:v>97.360000999999997</c:v>
                </c:pt>
                <c:pt idx="94">
                  <c:v>96.760002</c:v>
                </c:pt>
                <c:pt idx="95">
                  <c:v>96.010002</c:v>
                </c:pt>
                <c:pt idx="96">
                  <c:v>97</c:v>
                </c:pt>
                <c:pt idx="97">
                  <c:v>97.68</c:v>
                </c:pt>
                <c:pt idx="98">
                  <c:v>96.709998999999996</c:v>
                </c:pt>
                <c:pt idx="99">
                  <c:v>98.730002999999996</c:v>
                </c:pt>
                <c:pt idx="100">
                  <c:v>98.300003000000004</c:v>
                </c:pt>
                <c:pt idx="101">
                  <c:v>97.839995999999999</c:v>
                </c:pt>
                <c:pt idx="102">
                  <c:v>98.309997999999993</c:v>
                </c:pt>
                <c:pt idx="103">
                  <c:v>99.290001000000004</c:v>
                </c:pt>
                <c:pt idx="104">
                  <c:v>99.279999000000004</c:v>
                </c:pt>
                <c:pt idx="105">
                  <c:v>101.260002</c:v>
                </c:pt>
                <c:pt idx="106">
                  <c:v>102</c:v>
                </c:pt>
                <c:pt idx="107">
                  <c:v>102.480003</c:v>
                </c:pt>
                <c:pt idx="108">
                  <c:v>102.650002</c:v>
                </c:pt>
                <c:pt idx="109">
                  <c:v>101.089996</c:v>
                </c:pt>
                <c:pt idx="110">
                  <c:v>101.010002</c:v>
                </c:pt>
                <c:pt idx="111">
                  <c:v>101.099998</c:v>
                </c:pt>
                <c:pt idx="112">
                  <c:v>101.720001</c:v>
                </c:pt>
                <c:pt idx="113">
                  <c:v>101.650002</c:v>
                </c:pt>
                <c:pt idx="114">
                  <c:v>101.510002</c:v>
                </c:pt>
                <c:pt idx="115">
                  <c:v>100.010002</c:v>
                </c:pt>
                <c:pt idx="116">
                  <c:v>99.650002000000001</c:v>
                </c:pt>
                <c:pt idx="117">
                  <c:v>101.370003</c:v>
                </c:pt>
                <c:pt idx="118">
                  <c:v>102.08000199999999</c:v>
                </c:pt>
                <c:pt idx="119">
                  <c:v>100.410004</c:v>
                </c:pt>
                <c:pt idx="120">
                  <c:v>100</c:v>
                </c:pt>
                <c:pt idx="121">
                  <c:v>98.82</c:v>
                </c:pt>
                <c:pt idx="122">
                  <c:v>99.580001999999993</c:v>
                </c:pt>
                <c:pt idx="123">
                  <c:v>97.379997000000003</c:v>
                </c:pt>
                <c:pt idx="124">
                  <c:v>98.93</c:v>
                </c:pt>
                <c:pt idx="125">
                  <c:v>98.099997999999999</c:v>
                </c:pt>
                <c:pt idx="126">
                  <c:v>100.480003</c:v>
                </c:pt>
                <c:pt idx="127">
                  <c:v>99.5</c:v>
                </c:pt>
                <c:pt idx="128">
                  <c:v>99.889999000000003</c:v>
                </c:pt>
                <c:pt idx="129">
                  <c:v>101.650002</c:v>
                </c:pt>
                <c:pt idx="130">
                  <c:v>102</c:v>
                </c:pt>
                <c:pt idx="131">
                  <c:v>101.150002</c:v>
                </c:pt>
                <c:pt idx="132">
                  <c:v>102.769997</c:v>
                </c:pt>
                <c:pt idx="133">
                  <c:v>104.370003</c:v>
                </c:pt>
                <c:pt idx="134">
                  <c:v>105.400002</c:v>
                </c:pt>
                <c:pt idx="135">
                  <c:v>104.610001</c:v>
                </c:pt>
                <c:pt idx="136">
                  <c:v>105.94000200000001</c:v>
                </c:pt>
                <c:pt idx="137">
                  <c:v>104.93</c:v>
                </c:pt>
                <c:pt idx="138">
                  <c:v>108.08000199999999</c:v>
                </c:pt>
                <c:pt idx="139">
                  <c:v>106.300003</c:v>
                </c:pt>
                <c:pt idx="140">
                  <c:v>108.57</c:v>
                </c:pt>
                <c:pt idx="141">
                  <c:v>107.959999</c:v>
                </c:pt>
                <c:pt idx="142">
                  <c:v>110.739998</c:v>
                </c:pt>
                <c:pt idx="143">
                  <c:v>110.18</c:v>
                </c:pt>
                <c:pt idx="144">
                  <c:v>107.19000200000001</c:v>
                </c:pt>
                <c:pt idx="145">
                  <c:v>106.489998</c:v>
                </c:pt>
                <c:pt idx="146">
                  <c:v>106.029999</c:v>
                </c:pt>
                <c:pt idx="147">
                  <c:v>105.400002</c:v>
                </c:pt>
                <c:pt idx="148">
                  <c:v>107.800003</c:v>
                </c:pt>
                <c:pt idx="149">
                  <c:v>108.120003</c:v>
                </c:pt>
                <c:pt idx="150">
                  <c:v>108.55999799999999</c:v>
                </c:pt>
                <c:pt idx="151">
                  <c:v>109.33000199999999</c:v>
                </c:pt>
                <c:pt idx="152">
                  <c:v>109.709999</c:v>
                </c:pt>
                <c:pt idx="153">
                  <c:v>109.41999800000001</c:v>
                </c:pt>
                <c:pt idx="154">
                  <c:v>109.239998</c:v>
                </c:pt>
                <c:pt idx="155">
                  <c:v>108.55999799999999</c:v>
                </c:pt>
                <c:pt idx="156">
                  <c:v>108.489998</c:v>
                </c:pt>
                <c:pt idx="157">
                  <c:v>108.300003</c:v>
                </c:pt>
                <c:pt idx="158">
                  <c:v>107.360001</c:v>
                </c:pt>
                <c:pt idx="159">
                  <c:v>107.510002</c:v>
                </c:pt>
                <c:pt idx="160">
                  <c:v>106.91999800000001</c:v>
                </c:pt>
                <c:pt idx="161">
                  <c:v>105.849998</c:v>
                </c:pt>
                <c:pt idx="162">
                  <c:v>107.150002</c:v>
                </c:pt>
                <c:pt idx="163">
                  <c:v>107.66999800000001</c:v>
                </c:pt>
                <c:pt idx="164">
                  <c:v>109.269997</c:v>
                </c:pt>
                <c:pt idx="165">
                  <c:v>109.94000200000001</c:v>
                </c:pt>
                <c:pt idx="166">
                  <c:v>110.449997</c:v>
                </c:pt>
                <c:pt idx="167">
                  <c:v>111.66999800000001</c:v>
                </c:pt>
                <c:pt idx="168">
                  <c:v>111.69000200000001</c:v>
                </c:pt>
                <c:pt idx="169">
                  <c:v>110.849998</c:v>
                </c:pt>
                <c:pt idx="170">
                  <c:v>111.010002</c:v>
                </c:pt>
                <c:pt idx="171">
                  <c:v>108.25</c:v>
                </c:pt>
                <c:pt idx="172">
                  <c:v>108.230003</c:v>
                </c:pt>
                <c:pt idx="173">
                  <c:v>108.839996</c:v>
                </c:pt>
                <c:pt idx="174">
                  <c:v>108.900002</c:v>
                </c:pt>
                <c:pt idx="175">
                  <c:v>111.43</c:v>
                </c:pt>
                <c:pt idx="176">
                  <c:v>112.120003</c:v>
                </c:pt>
                <c:pt idx="177">
                  <c:v>113.360001</c:v>
                </c:pt>
                <c:pt idx="178">
                  <c:v>113.69000200000001</c:v>
                </c:pt>
                <c:pt idx="179">
                  <c:v>112.19000200000001</c:v>
                </c:pt>
                <c:pt idx="180">
                  <c:v>113.050003</c:v>
                </c:pt>
                <c:pt idx="181">
                  <c:v>112.279999</c:v>
                </c:pt>
                <c:pt idx="182">
                  <c:v>114</c:v>
                </c:pt>
                <c:pt idx="183">
                  <c:v>113.029999</c:v>
                </c:pt>
                <c:pt idx="184">
                  <c:v>114.800003</c:v>
                </c:pt>
                <c:pt idx="185">
                  <c:v>114.470001</c:v>
                </c:pt>
                <c:pt idx="186">
                  <c:v>114.779999</c:v>
                </c:pt>
                <c:pt idx="187">
                  <c:v>114.19000200000001</c:v>
                </c:pt>
                <c:pt idx="188">
                  <c:v>114.75</c:v>
                </c:pt>
                <c:pt idx="189">
                  <c:v>115.300003</c:v>
                </c:pt>
                <c:pt idx="190">
                  <c:v>115.41999800000001</c:v>
                </c:pt>
                <c:pt idx="191">
                  <c:v>114.610001</c:v>
                </c:pt>
                <c:pt idx="192">
                  <c:v>112.629997</c:v>
                </c:pt>
                <c:pt idx="193">
                  <c:v>111.660004</c:v>
                </c:pt>
                <c:pt idx="194">
                  <c:v>111.139999</c:v>
                </c:pt>
                <c:pt idx="195">
                  <c:v>111.239998</c:v>
                </c:pt>
                <c:pt idx="196">
                  <c:v>105.349998</c:v>
                </c:pt>
                <c:pt idx="197">
                  <c:v>109.010002</c:v>
                </c:pt>
                <c:pt idx="198">
                  <c:v>108.910004</c:v>
                </c:pt>
                <c:pt idx="199">
                  <c:v>109.540001</c:v>
                </c:pt>
                <c:pt idx="200">
                  <c:v>111.68</c:v>
                </c:pt>
                <c:pt idx="201">
                  <c:v>110.099998</c:v>
                </c:pt>
                <c:pt idx="202">
                  <c:v>108.93</c:v>
                </c:pt>
                <c:pt idx="203">
                  <c:v>109.32</c:v>
                </c:pt>
                <c:pt idx="204">
                  <c:v>107.769997</c:v>
                </c:pt>
                <c:pt idx="205">
                  <c:v>108.410004</c:v>
                </c:pt>
                <c:pt idx="206">
                  <c:v>106.550003</c:v>
                </c:pt>
                <c:pt idx="207">
                  <c:v>105.69000200000001</c:v>
                </c:pt>
                <c:pt idx="208">
                  <c:v>108.110001</c:v>
                </c:pt>
                <c:pt idx="209">
                  <c:v>103.660004</c:v>
                </c:pt>
                <c:pt idx="210">
                  <c:v>105.44000200000001</c:v>
                </c:pt>
                <c:pt idx="211">
                  <c:v>107.050003</c:v>
                </c:pt>
                <c:pt idx="212">
                  <c:v>106.480003</c:v>
                </c:pt>
                <c:pt idx="213">
                  <c:v>106.370003</c:v>
                </c:pt>
                <c:pt idx="214">
                  <c:v>107.379997</c:v>
                </c:pt>
                <c:pt idx="215">
                  <c:v>109.44000200000001</c:v>
                </c:pt>
                <c:pt idx="216">
                  <c:v>111.800003</c:v>
                </c:pt>
                <c:pt idx="217">
                  <c:v>110.849998</c:v>
                </c:pt>
                <c:pt idx="218">
                  <c:v>109.41999800000001</c:v>
                </c:pt>
                <c:pt idx="219">
                  <c:v>107.550003</c:v>
                </c:pt>
                <c:pt idx="220">
                  <c:v>108.099998</c:v>
                </c:pt>
                <c:pt idx="221">
                  <c:v>104.989998</c:v>
                </c:pt>
                <c:pt idx="222">
                  <c:v>107.08000199999999</c:v>
                </c:pt>
                <c:pt idx="223">
                  <c:v>108.269997</c:v>
                </c:pt>
                <c:pt idx="224">
                  <c:v>101.800003</c:v>
                </c:pt>
                <c:pt idx="225">
                  <c:v>103.599998</c:v>
                </c:pt>
                <c:pt idx="226">
                  <c:v>102.16999800000001</c:v>
                </c:pt>
                <c:pt idx="227">
                  <c:v>104.790001</c:v>
                </c:pt>
                <c:pt idx="228">
                  <c:v>106.269997</c:v>
                </c:pt>
                <c:pt idx="229">
                  <c:v>107.889999</c:v>
                </c:pt>
                <c:pt idx="230">
                  <c:v>110.33000199999999</c:v>
                </c:pt>
                <c:pt idx="231">
                  <c:v>110.699997</c:v>
                </c:pt>
                <c:pt idx="232">
                  <c:v>113</c:v>
                </c:pt>
                <c:pt idx="233">
                  <c:v>111.94000200000001</c:v>
                </c:pt>
                <c:pt idx="234">
                  <c:v>105.82</c:v>
                </c:pt>
                <c:pt idx="235">
                  <c:v>108.379997</c:v>
                </c:pt>
                <c:pt idx="236">
                  <c:v>104.800003</c:v>
                </c:pt>
                <c:pt idx="237">
                  <c:v>109.800003</c:v>
                </c:pt>
                <c:pt idx="238">
                  <c:v>110.889999</c:v>
                </c:pt>
                <c:pt idx="239">
                  <c:v>109.58000199999999</c:v>
                </c:pt>
                <c:pt idx="240">
                  <c:v>108.25</c:v>
                </c:pt>
                <c:pt idx="241">
                  <c:v>105.410004</c:v>
                </c:pt>
                <c:pt idx="242">
                  <c:v>103.75</c:v>
                </c:pt>
                <c:pt idx="243">
                  <c:v>103.650002</c:v>
                </c:pt>
                <c:pt idx="244">
                  <c:v>103.050003</c:v>
                </c:pt>
                <c:pt idx="245">
                  <c:v>101.629997</c:v>
                </c:pt>
                <c:pt idx="246">
                  <c:v>97.68</c:v>
                </c:pt>
                <c:pt idx="247">
                  <c:v>95.139999000000003</c:v>
                </c:pt>
                <c:pt idx="248">
                  <c:v>99.300003000000004</c:v>
                </c:pt>
                <c:pt idx="249">
                  <c:v>102.089996</c:v>
                </c:pt>
                <c:pt idx="250">
                  <c:v>101.290001</c:v>
                </c:pt>
                <c:pt idx="251">
                  <c:v>99.550003000000004</c:v>
                </c:pt>
                <c:pt idx="252">
                  <c:v>100.099998</c:v>
                </c:pt>
                <c:pt idx="253">
                  <c:v>99.720000999999996</c:v>
                </c:pt>
                <c:pt idx="254">
                  <c:v>101.639999</c:v>
                </c:pt>
                <c:pt idx="255">
                  <c:v>103.040001</c:v>
                </c:pt>
                <c:pt idx="256">
                  <c:v>103.860001</c:v>
                </c:pt>
                <c:pt idx="257">
                  <c:v>103.220001</c:v>
                </c:pt>
                <c:pt idx="258">
                  <c:v>103.19000200000001</c:v>
                </c:pt>
                <c:pt idx="259">
                  <c:v>101.900002</c:v>
                </c:pt>
                <c:pt idx="260">
                  <c:v>102.510002</c:v>
                </c:pt>
                <c:pt idx="261">
                  <c:v>105.260002</c:v>
                </c:pt>
                <c:pt idx="262">
                  <c:v>105</c:v>
                </c:pt>
                <c:pt idx="263">
                  <c:v>107.459999</c:v>
                </c:pt>
                <c:pt idx="264">
                  <c:v>106.75</c:v>
                </c:pt>
                <c:pt idx="265">
                  <c:v>106.120003</c:v>
                </c:pt>
                <c:pt idx="266">
                  <c:v>106.860001</c:v>
                </c:pt>
                <c:pt idx="267">
                  <c:v>107.239998</c:v>
                </c:pt>
                <c:pt idx="268">
                  <c:v>106.260002</c:v>
                </c:pt>
                <c:pt idx="269">
                  <c:v>104.879997</c:v>
                </c:pt>
                <c:pt idx="270">
                  <c:v>104.620003</c:v>
                </c:pt>
                <c:pt idx="271">
                  <c:v>103.800003</c:v>
                </c:pt>
                <c:pt idx="272">
                  <c:v>103.779999</c:v>
                </c:pt>
                <c:pt idx="273">
                  <c:v>102.870003</c:v>
                </c:pt>
                <c:pt idx="274">
                  <c:v>106.05999799999999</c:v>
                </c:pt>
                <c:pt idx="275">
                  <c:v>107</c:v>
                </c:pt>
                <c:pt idx="276">
                  <c:v>105.19000200000001</c:v>
                </c:pt>
                <c:pt idx="277">
                  <c:v>104.389999</c:v>
                </c:pt>
                <c:pt idx="278">
                  <c:v>106.199997</c:v>
                </c:pt>
                <c:pt idx="279">
                  <c:v>106.139999</c:v>
                </c:pt>
                <c:pt idx="280">
                  <c:v>107.5</c:v>
                </c:pt>
                <c:pt idx="281">
                  <c:v>106.30999799999999</c:v>
                </c:pt>
                <c:pt idx="282">
                  <c:v>107.910004</c:v>
                </c:pt>
                <c:pt idx="283">
                  <c:v>107.790001</c:v>
                </c:pt>
                <c:pt idx="284">
                  <c:v>107.860001</c:v>
                </c:pt>
                <c:pt idx="285">
                  <c:v>106.900002</c:v>
                </c:pt>
                <c:pt idx="286">
                  <c:v>110.050003</c:v>
                </c:pt>
                <c:pt idx="287">
                  <c:v>111.760002</c:v>
                </c:pt>
                <c:pt idx="288">
                  <c:v>111.260002</c:v>
                </c:pt>
                <c:pt idx="289">
                  <c:v>111.69000200000001</c:v>
                </c:pt>
                <c:pt idx="290">
                  <c:v>112.040001</c:v>
                </c:pt>
                <c:pt idx="291">
                  <c:v>112.889999</c:v>
                </c:pt>
                <c:pt idx="292">
                  <c:v>113.019997</c:v>
                </c:pt>
                <c:pt idx="293">
                  <c:v>112.25</c:v>
                </c:pt>
                <c:pt idx="294">
                  <c:v>111.870003</c:v>
                </c:pt>
                <c:pt idx="295">
                  <c:v>111.400002</c:v>
                </c:pt>
                <c:pt idx="296">
                  <c:v>109.160004</c:v>
                </c:pt>
                <c:pt idx="297">
                  <c:v>110.989998</c:v>
                </c:pt>
                <c:pt idx="298">
                  <c:v>112.82</c:v>
                </c:pt>
                <c:pt idx="299">
                  <c:v>114.129997</c:v>
                </c:pt>
                <c:pt idx="300">
                  <c:v>114.540001</c:v>
                </c:pt>
                <c:pt idx="301">
                  <c:v>115.339996</c:v>
                </c:pt>
                <c:pt idx="302">
                  <c:v>116.16999800000001</c:v>
                </c:pt>
                <c:pt idx="303">
                  <c:v>118.089996</c:v>
                </c:pt>
                <c:pt idx="304">
                  <c:v>117.389999</c:v>
                </c:pt>
                <c:pt idx="305">
                  <c:v>117.139999</c:v>
                </c:pt>
                <c:pt idx="306">
                  <c:v>119.5</c:v>
                </c:pt>
                <c:pt idx="307">
                  <c:v>116.55999799999999</c:v>
                </c:pt>
                <c:pt idx="308">
                  <c:v>118.620003</c:v>
                </c:pt>
                <c:pt idx="309">
                  <c:v>117.879997</c:v>
                </c:pt>
                <c:pt idx="310">
                  <c:v>117.44000200000001</c:v>
                </c:pt>
                <c:pt idx="311">
                  <c:v>118.07</c:v>
                </c:pt>
                <c:pt idx="312">
                  <c:v>118.949997</c:v>
                </c:pt>
                <c:pt idx="313">
                  <c:v>119.05999799999999</c:v>
                </c:pt>
                <c:pt idx="314">
                  <c:v>119.860001</c:v>
                </c:pt>
                <c:pt idx="315">
                  <c:v>120.099998</c:v>
                </c:pt>
                <c:pt idx="316">
                  <c:v>119.389999</c:v>
                </c:pt>
                <c:pt idx="317">
                  <c:v>119.80999799999999</c:v>
                </c:pt>
                <c:pt idx="318">
                  <c:v>118.629997</c:v>
                </c:pt>
                <c:pt idx="319">
                  <c:v>119.760002</c:v>
                </c:pt>
                <c:pt idx="320">
                  <c:v>120.540001</c:v>
                </c:pt>
                <c:pt idx="321">
                  <c:v>120.639999</c:v>
                </c:pt>
                <c:pt idx="322">
                  <c:v>120.94000200000001</c:v>
                </c:pt>
                <c:pt idx="323">
                  <c:v>121.639999</c:v>
                </c:pt>
                <c:pt idx="324">
                  <c:v>121.239998</c:v>
                </c:pt>
                <c:pt idx="325">
                  <c:v>122.19000200000001</c:v>
                </c:pt>
                <c:pt idx="326">
                  <c:v>122.620003</c:v>
                </c:pt>
                <c:pt idx="327">
                  <c:v>124.099998</c:v>
                </c:pt>
                <c:pt idx="328">
                  <c:v>125.790001</c:v>
                </c:pt>
                <c:pt idx="329">
                  <c:v>130.05999800000001</c:v>
                </c:pt>
                <c:pt idx="330">
                  <c:v>129.699997</c:v>
                </c:pt>
                <c:pt idx="331">
                  <c:v>129.89999399999999</c:v>
                </c:pt>
                <c:pt idx="332">
                  <c:v>129.80999800000001</c:v>
                </c:pt>
                <c:pt idx="333">
                  <c:v>130.529999</c:v>
                </c:pt>
                <c:pt idx="334">
                  <c:v>127.980003</c:v>
                </c:pt>
                <c:pt idx="335">
                  <c:v>127.360001</c:v>
                </c:pt>
                <c:pt idx="336">
                  <c:v>126.389999</c:v>
                </c:pt>
                <c:pt idx="337">
                  <c:v>126.459999</c:v>
                </c:pt>
                <c:pt idx="338">
                  <c:v>125.44000200000001</c:v>
                </c:pt>
                <c:pt idx="339">
                  <c:v>124.290001</c:v>
                </c:pt>
                <c:pt idx="340">
                  <c:v>124.910004</c:v>
                </c:pt>
                <c:pt idx="341">
                  <c:v>124.110001</c:v>
                </c:pt>
                <c:pt idx="342">
                  <c:v>123.870003</c:v>
                </c:pt>
                <c:pt idx="343">
                  <c:v>124.260002</c:v>
                </c:pt>
                <c:pt idx="344">
                  <c:v>126.75</c:v>
                </c:pt>
                <c:pt idx="345">
                  <c:v>128.30999800000001</c:v>
                </c:pt>
                <c:pt idx="346">
                  <c:v>126.519997</c:v>
                </c:pt>
                <c:pt idx="347">
                  <c:v>127.43</c:v>
                </c:pt>
                <c:pt idx="348">
                  <c:v>126.620003</c:v>
                </c:pt>
                <c:pt idx="349">
                  <c:v>126.199997</c:v>
                </c:pt>
                <c:pt idx="350">
                  <c:v>126.910004</c:v>
                </c:pt>
                <c:pt idx="351">
                  <c:v>126.980003</c:v>
                </c:pt>
                <c:pt idx="352">
                  <c:v>125.379997</c:v>
                </c:pt>
                <c:pt idx="353">
                  <c:v>125.260002</c:v>
                </c:pt>
                <c:pt idx="354">
                  <c:v>124.230003</c:v>
                </c:pt>
                <c:pt idx="355">
                  <c:v>123.849998</c:v>
                </c:pt>
                <c:pt idx="356">
                  <c:v>121.279999</c:v>
                </c:pt>
                <c:pt idx="357">
                  <c:v>124.949997</c:v>
                </c:pt>
                <c:pt idx="358">
                  <c:v>126.44000200000001</c:v>
                </c:pt>
                <c:pt idx="359">
                  <c:v>129.19000199999999</c:v>
                </c:pt>
                <c:pt idx="360">
                  <c:v>132.39999399999999</c:v>
                </c:pt>
                <c:pt idx="361">
                  <c:v>133.88000500000001</c:v>
                </c:pt>
                <c:pt idx="362">
                  <c:v>131.39999399999999</c:v>
                </c:pt>
                <c:pt idx="363">
                  <c:v>131.979996</c:v>
                </c:pt>
                <c:pt idx="364">
                  <c:v>132.259995</c:v>
                </c:pt>
                <c:pt idx="365">
                  <c:v>132.63000500000001</c:v>
                </c:pt>
                <c:pt idx="366">
                  <c:v>134.19000199999999</c:v>
                </c:pt>
                <c:pt idx="367">
                  <c:v>135</c:v>
                </c:pt>
                <c:pt idx="368">
                  <c:v>137.449997</c:v>
                </c:pt>
                <c:pt idx="369">
                  <c:v>136.58000200000001</c:v>
                </c:pt>
                <c:pt idx="370">
                  <c:v>137</c:v>
                </c:pt>
                <c:pt idx="371">
                  <c:v>137.25</c:v>
                </c:pt>
                <c:pt idx="372">
                  <c:v>134.35000600000001</c:v>
                </c:pt>
                <c:pt idx="373">
                  <c:v>134.13999899999999</c:v>
                </c:pt>
                <c:pt idx="374">
                  <c:v>134.570007</c:v>
                </c:pt>
                <c:pt idx="375">
                  <c:v>136.63000500000001</c:v>
                </c:pt>
                <c:pt idx="376">
                  <c:v>136.11999499999999</c:v>
                </c:pt>
                <c:pt idx="377">
                  <c:v>136.800003</c:v>
                </c:pt>
                <c:pt idx="378">
                  <c:v>135.94000199999999</c:v>
                </c:pt>
                <c:pt idx="379">
                  <c:v>136.39999399999999</c:v>
                </c:pt>
                <c:pt idx="380">
                  <c:v>136</c:v>
                </c:pt>
                <c:pt idx="381">
                  <c:v>137.13000500000001</c:v>
                </c:pt>
                <c:pt idx="382">
                  <c:v>138.199997</c:v>
                </c:pt>
                <c:pt idx="383">
                  <c:v>138.85000600000001</c:v>
                </c:pt>
                <c:pt idx="384">
                  <c:v>139.44000199999999</c:v>
                </c:pt>
                <c:pt idx="385">
                  <c:v>138.96000699999999</c:v>
                </c:pt>
                <c:pt idx="386">
                  <c:v>137.699997</c:v>
                </c:pt>
                <c:pt idx="387">
                  <c:v>135.550003</c:v>
                </c:pt>
                <c:pt idx="388">
                  <c:v>140.220001</c:v>
                </c:pt>
                <c:pt idx="389">
                  <c:v>137.41000399999999</c:v>
                </c:pt>
                <c:pt idx="390">
                  <c:v>139.759995</c:v>
                </c:pt>
                <c:pt idx="391">
                  <c:v>138.89999399999999</c:v>
                </c:pt>
                <c:pt idx="392">
                  <c:v>140.429993</c:v>
                </c:pt>
                <c:pt idx="393">
                  <c:v>140.36999499999999</c:v>
                </c:pt>
                <c:pt idx="394">
                  <c:v>141.5</c:v>
                </c:pt>
                <c:pt idx="395">
                  <c:v>140.13999899999999</c:v>
                </c:pt>
                <c:pt idx="396">
                  <c:v>140.33000200000001</c:v>
                </c:pt>
                <c:pt idx="397">
                  <c:v>137</c:v>
                </c:pt>
                <c:pt idx="398">
                  <c:v>138.08999600000001</c:v>
                </c:pt>
                <c:pt idx="399">
                  <c:v>133.300003</c:v>
                </c:pt>
                <c:pt idx="400">
                  <c:v>133.800003</c:v>
                </c:pt>
                <c:pt idx="401">
                  <c:v>133.78999300000001</c:v>
                </c:pt>
                <c:pt idx="402">
                  <c:v>136.60000600000001</c:v>
                </c:pt>
                <c:pt idx="403">
                  <c:v>138.61000100000001</c:v>
                </c:pt>
                <c:pt idx="404">
                  <c:v>137.070007</c:v>
                </c:pt>
                <c:pt idx="405">
                  <c:v>136.050003</c:v>
                </c:pt>
                <c:pt idx="406">
                  <c:v>136.36000100000001</c:v>
                </c:pt>
                <c:pt idx="407">
                  <c:v>134.38999899999999</c:v>
                </c:pt>
                <c:pt idx="408">
                  <c:v>134.88000500000001</c:v>
                </c:pt>
                <c:pt idx="409">
                  <c:v>137.85000600000001</c:v>
                </c:pt>
                <c:pt idx="410">
                  <c:v>138.21000699999999</c:v>
                </c:pt>
                <c:pt idx="411">
                  <c:v>138.550003</c:v>
                </c:pt>
                <c:pt idx="412">
                  <c:v>138.66000399999999</c:v>
                </c:pt>
                <c:pt idx="413">
                  <c:v>137.19000199999999</c:v>
                </c:pt>
                <c:pt idx="414">
                  <c:v>134.990005</c:v>
                </c:pt>
                <c:pt idx="415">
                  <c:v>136.38999899999999</c:v>
                </c:pt>
                <c:pt idx="416">
                  <c:v>134.88000500000001</c:v>
                </c:pt>
                <c:pt idx="417">
                  <c:v>137.25</c:v>
                </c:pt>
                <c:pt idx="418">
                  <c:v>139.14999399999999</c:v>
                </c:pt>
                <c:pt idx="419">
                  <c:v>136.61000100000001</c:v>
                </c:pt>
                <c:pt idx="420">
                  <c:v>137.300003</c:v>
                </c:pt>
                <c:pt idx="421">
                  <c:v>139.11000100000001</c:v>
                </c:pt>
                <c:pt idx="422">
                  <c:v>140.029999</c:v>
                </c:pt>
                <c:pt idx="423">
                  <c:v>139.58999600000001</c:v>
                </c:pt>
                <c:pt idx="424">
                  <c:v>136.800003</c:v>
                </c:pt>
                <c:pt idx="425">
                  <c:v>135.91000399999999</c:v>
                </c:pt>
                <c:pt idx="426">
                  <c:v>137.85000600000001</c:v>
                </c:pt>
                <c:pt idx="427">
                  <c:v>137.779999</c:v>
                </c:pt>
                <c:pt idx="428">
                  <c:v>135.83000200000001</c:v>
                </c:pt>
                <c:pt idx="429">
                  <c:v>136.96000699999999</c:v>
                </c:pt>
                <c:pt idx="430">
                  <c:v>137.36000100000001</c:v>
                </c:pt>
                <c:pt idx="431">
                  <c:v>140.300003</c:v>
                </c:pt>
                <c:pt idx="432">
                  <c:v>141.009995</c:v>
                </c:pt>
                <c:pt idx="433">
                  <c:v>139.229996</c:v>
                </c:pt>
                <c:pt idx="434">
                  <c:v>140.36000100000001</c:v>
                </c:pt>
                <c:pt idx="435">
                  <c:v>137.5</c:v>
                </c:pt>
                <c:pt idx="436">
                  <c:v>139.44000199999999</c:v>
                </c:pt>
                <c:pt idx="437">
                  <c:v>140.14999399999999</c:v>
                </c:pt>
                <c:pt idx="438">
                  <c:v>138.050003</c:v>
                </c:pt>
                <c:pt idx="439">
                  <c:v>139.66000399999999</c:v>
                </c:pt>
                <c:pt idx="440">
                  <c:v>136.25</c:v>
                </c:pt>
                <c:pt idx="441">
                  <c:v>134.949997</c:v>
                </c:pt>
                <c:pt idx="442">
                  <c:v>136.75</c:v>
                </c:pt>
                <c:pt idx="443">
                  <c:v>137.13999899999999</c:v>
                </c:pt>
                <c:pt idx="444">
                  <c:v>137.08000200000001</c:v>
                </c:pt>
                <c:pt idx="445">
                  <c:v>137.46000699999999</c:v>
                </c:pt>
                <c:pt idx="446">
                  <c:v>138.490005</c:v>
                </c:pt>
                <c:pt idx="447">
                  <c:v>140.11999499999999</c:v>
                </c:pt>
                <c:pt idx="448">
                  <c:v>139.69000199999999</c:v>
                </c:pt>
                <c:pt idx="449">
                  <c:v>140.05999800000001</c:v>
                </c:pt>
                <c:pt idx="450">
                  <c:v>140.78999300000001</c:v>
                </c:pt>
                <c:pt idx="451">
                  <c:v>140.949997</c:v>
                </c:pt>
                <c:pt idx="452">
                  <c:v>139.759995</c:v>
                </c:pt>
                <c:pt idx="453">
                  <c:v>138.449997</c:v>
                </c:pt>
                <c:pt idx="454">
                  <c:v>138.970001</c:v>
                </c:pt>
                <c:pt idx="455">
                  <c:v>136.88000500000001</c:v>
                </c:pt>
                <c:pt idx="456">
                  <c:v>139.38999899999999</c:v>
                </c:pt>
                <c:pt idx="457">
                  <c:v>139.33999600000001</c:v>
                </c:pt>
                <c:pt idx="458">
                  <c:v>144.39999399999999</c:v>
                </c:pt>
                <c:pt idx="459">
                  <c:v>144.08000200000001</c:v>
                </c:pt>
                <c:pt idx="460">
                  <c:v>143.520004</c:v>
                </c:pt>
                <c:pt idx="461">
                  <c:v>144.89999399999999</c:v>
                </c:pt>
                <c:pt idx="462">
                  <c:v>144.259995</c:v>
                </c:pt>
                <c:pt idx="463">
                  <c:v>144.83000200000001</c:v>
                </c:pt>
                <c:pt idx="464">
                  <c:v>144.970001</c:v>
                </c:pt>
                <c:pt idx="465">
                  <c:v>144.36999499999999</c:v>
                </c:pt>
                <c:pt idx="466">
                  <c:v>143.83999600000001</c:v>
                </c:pt>
                <c:pt idx="467">
                  <c:v>143.979996</c:v>
                </c:pt>
                <c:pt idx="468">
                  <c:v>145.33999600000001</c:v>
                </c:pt>
                <c:pt idx="469">
                  <c:v>146.279999</c:v>
                </c:pt>
                <c:pt idx="470">
                  <c:v>146.740005</c:v>
                </c:pt>
                <c:pt idx="471">
                  <c:v>147.020004</c:v>
                </c:pt>
                <c:pt idx="472">
                  <c:v>148.929993</c:v>
                </c:pt>
                <c:pt idx="473">
                  <c:v>150.070007</c:v>
                </c:pt>
                <c:pt idx="474">
                  <c:v>150.88000500000001</c:v>
                </c:pt>
                <c:pt idx="475">
                  <c:v>150.30999800000001</c:v>
                </c:pt>
                <c:pt idx="476">
                  <c:v>149.39999399999999</c:v>
                </c:pt>
                <c:pt idx="477">
                  <c:v>150.070007</c:v>
                </c:pt>
                <c:pt idx="478">
                  <c:v>150</c:v>
                </c:pt>
                <c:pt idx="479">
                  <c:v>151.36000100000001</c:v>
                </c:pt>
                <c:pt idx="480">
                  <c:v>152.33000200000001</c:v>
                </c:pt>
                <c:pt idx="481">
                  <c:v>152.10000600000001</c:v>
                </c:pt>
                <c:pt idx="482">
                  <c:v>151.80999800000001</c:v>
                </c:pt>
                <c:pt idx="483">
                  <c:v>147.490005</c:v>
                </c:pt>
                <c:pt idx="484">
                  <c:v>150.13999899999999</c:v>
                </c:pt>
                <c:pt idx="485">
                  <c:v>150.050003</c:v>
                </c:pt>
                <c:pt idx="486">
                  <c:v>150.990005</c:v>
                </c:pt>
                <c:pt idx="487">
                  <c:v>151.070007</c:v>
                </c:pt>
                <c:pt idx="488">
                  <c:v>151.28999300000001</c:v>
                </c:pt>
                <c:pt idx="489">
                  <c:v>151.53999300000001</c:v>
                </c:pt>
                <c:pt idx="490">
                  <c:v>151.64999399999999</c:v>
                </c:pt>
                <c:pt idx="491">
                  <c:v>153</c:v>
                </c:pt>
                <c:pt idx="492">
                  <c:v>155.11000100000001</c:v>
                </c:pt>
                <c:pt idx="493">
                  <c:v>155.449997</c:v>
                </c:pt>
                <c:pt idx="494">
                  <c:v>154.300003</c:v>
                </c:pt>
                <c:pt idx="495">
                  <c:v>154</c:v>
                </c:pt>
                <c:pt idx="496">
                  <c:v>157.35000600000001</c:v>
                </c:pt>
                <c:pt idx="497">
                  <c:v>158.11999499999999</c:v>
                </c:pt>
                <c:pt idx="498">
                  <c:v>157.479996</c:v>
                </c:pt>
                <c:pt idx="499">
                  <c:v>157.55999800000001</c:v>
                </c:pt>
                <c:pt idx="500">
                  <c:v>159.449997</c:v>
                </c:pt>
                <c:pt idx="501">
                  <c:v>158.990005</c:v>
                </c:pt>
                <c:pt idx="502">
                  <c:v>156.770004</c:v>
                </c:pt>
                <c:pt idx="503">
                  <c:v>158.779999</c:v>
                </c:pt>
                <c:pt idx="504">
                  <c:v>158.320007</c:v>
                </c:pt>
                <c:pt idx="505">
                  <c:v>157.08000200000001</c:v>
                </c:pt>
                <c:pt idx="506">
                  <c:v>159.320007</c:v>
                </c:pt>
                <c:pt idx="507">
                  <c:v>158.929993</c:v>
                </c:pt>
                <c:pt idx="508">
                  <c:v>161.83999600000001</c:v>
                </c:pt>
                <c:pt idx="509">
                  <c:v>162.820007</c:v>
                </c:pt>
                <c:pt idx="510">
                  <c:v>161.759995</c:v>
                </c:pt>
                <c:pt idx="511">
                  <c:v>163.38999899999999</c:v>
                </c:pt>
                <c:pt idx="512">
                  <c:v>162.61999499999999</c:v>
                </c:pt>
                <c:pt idx="513">
                  <c:v>164.35000600000001</c:v>
                </c:pt>
                <c:pt idx="514">
                  <c:v>167.41999799999999</c:v>
                </c:pt>
                <c:pt idx="515">
                  <c:v>166.679993</c:v>
                </c:pt>
                <c:pt idx="516">
                  <c:v>167.39999399999999</c:v>
                </c:pt>
                <c:pt idx="517">
                  <c:v>166.19000199999999</c:v>
                </c:pt>
                <c:pt idx="518">
                  <c:v>167.509995</c:v>
                </c:pt>
                <c:pt idx="519">
                  <c:v>161.14999399999999</c:v>
                </c:pt>
                <c:pt idx="520">
                  <c:v>163.779999</c:v>
                </c:pt>
                <c:pt idx="521">
                  <c:v>167.83999600000001</c:v>
                </c:pt>
                <c:pt idx="522">
                  <c:v>174.050003</c:v>
                </c:pt>
                <c:pt idx="523">
                  <c:v>172.21000699999999</c:v>
                </c:pt>
                <c:pt idx="524">
                  <c:v>170.429993</c:v>
                </c:pt>
                <c:pt idx="525">
                  <c:v>177.13999899999999</c:v>
                </c:pt>
                <c:pt idx="526">
                  <c:v>184.029999</c:v>
                </c:pt>
                <c:pt idx="527">
                  <c:v>180.970001</c:v>
                </c:pt>
                <c:pt idx="528">
                  <c:v>182.85000600000001</c:v>
                </c:pt>
                <c:pt idx="529">
                  <c:v>183.58000200000001</c:v>
                </c:pt>
                <c:pt idx="530">
                  <c:v>190.64999399999999</c:v>
                </c:pt>
                <c:pt idx="531">
                  <c:v>185.58000200000001</c:v>
                </c:pt>
                <c:pt idx="532">
                  <c:v>183.08000200000001</c:v>
                </c:pt>
                <c:pt idx="533">
                  <c:v>183.25</c:v>
                </c:pt>
                <c:pt idx="534">
                  <c:v>185.61000100000001</c:v>
                </c:pt>
                <c:pt idx="535">
                  <c:v>188.05999800000001</c:v>
                </c:pt>
                <c:pt idx="536">
                  <c:v>186.949997</c:v>
                </c:pt>
                <c:pt idx="537">
                  <c:v>183.16999799999999</c:v>
                </c:pt>
                <c:pt idx="538">
                  <c:v>167.770004</c:v>
                </c:pt>
                <c:pt idx="539">
                  <c:v>174.199997</c:v>
                </c:pt>
                <c:pt idx="540">
                  <c:v>169.71000699999999</c:v>
                </c:pt>
                <c:pt idx="541">
                  <c:v>163.320007</c:v>
                </c:pt>
                <c:pt idx="542">
                  <c:v>152.41000399999999</c:v>
                </c:pt>
                <c:pt idx="543">
                  <c:v>165.30999800000001</c:v>
                </c:pt>
                <c:pt idx="544">
                  <c:v>173.800003</c:v>
                </c:pt>
                <c:pt idx="545">
                  <c:v>168.490005</c:v>
                </c:pt>
                <c:pt idx="546">
                  <c:v>166.050003</c:v>
                </c:pt>
                <c:pt idx="547">
                  <c:v>162.61000100000001</c:v>
                </c:pt>
                <c:pt idx="548">
                  <c:v>151</c:v>
                </c:pt>
                <c:pt idx="549">
                  <c:v>158.16000399999999</c:v>
                </c:pt>
                <c:pt idx="550">
                  <c:v>157.13000500000001</c:v>
                </c:pt>
                <c:pt idx="551">
                  <c:v>145.300003</c:v>
                </c:pt>
                <c:pt idx="552">
                  <c:v>147.5</c:v>
                </c:pt>
                <c:pt idx="553">
                  <c:v>140</c:v>
                </c:pt>
                <c:pt idx="554">
                  <c:v>140</c:v>
                </c:pt>
                <c:pt idx="555">
                  <c:v>138</c:v>
                </c:pt>
                <c:pt idx="556">
                  <c:v>142.770004</c:v>
                </c:pt>
                <c:pt idx="557">
                  <c:v>146</c:v>
                </c:pt>
                <c:pt idx="558">
                  <c:v>137.009995</c:v>
                </c:pt>
                <c:pt idx="559">
                  <c:v>143.75</c:v>
                </c:pt>
                <c:pt idx="560">
                  <c:v>148.91000399999999</c:v>
                </c:pt>
                <c:pt idx="561">
                  <c:v>148.39999399999999</c:v>
                </c:pt>
                <c:pt idx="562">
                  <c:v>151.75</c:v>
                </c:pt>
                <c:pt idx="563">
                  <c:v>152.44000199999999</c:v>
                </c:pt>
                <c:pt idx="564">
                  <c:v>159.39999399999999</c:v>
                </c:pt>
                <c:pt idx="565">
                  <c:v>153</c:v>
                </c:pt>
                <c:pt idx="566">
                  <c:v>151.86000100000001</c:v>
                </c:pt>
                <c:pt idx="567">
                  <c:v>155.10000600000001</c:v>
                </c:pt>
                <c:pt idx="568">
                  <c:v>160.320007</c:v>
                </c:pt>
                <c:pt idx="569">
                  <c:v>169.58999600000001</c:v>
                </c:pt>
                <c:pt idx="570">
                  <c:v>165.66999799999999</c:v>
                </c:pt>
                <c:pt idx="571">
                  <c:v>166.36000100000001</c:v>
                </c:pt>
                <c:pt idx="572">
                  <c:v>164.35000600000001</c:v>
                </c:pt>
                <c:pt idx="573">
                  <c:v>169</c:v>
                </c:pt>
                <c:pt idx="574">
                  <c:v>171.199997</c:v>
                </c:pt>
                <c:pt idx="575">
                  <c:v>174.300003</c:v>
                </c:pt>
                <c:pt idx="576">
                  <c:v>179.5</c:v>
                </c:pt>
                <c:pt idx="577">
                  <c:v>176.63000500000001</c:v>
                </c:pt>
                <c:pt idx="578">
                  <c:v>173.5</c:v>
                </c:pt>
                <c:pt idx="579">
                  <c:v>171.38999899999999</c:v>
                </c:pt>
                <c:pt idx="580">
                  <c:v>174.11000100000001</c:v>
                </c:pt>
                <c:pt idx="581">
                  <c:v>172.05999800000001</c:v>
                </c:pt>
                <c:pt idx="582">
                  <c:v>176.58999600000001</c:v>
                </c:pt>
                <c:pt idx="583">
                  <c:v>175.58999600000001</c:v>
                </c:pt>
                <c:pt idx="584">
                  <c:v>173.220001</c:v>
                </c:pt>
                <c:pt idx="585">
                  <c:v>180</c:v>
                </c:pt>
                <c:pt idx="586">
                  <c:v>175.800003</c:v>
                </c:pt>
                <c:pt idx="587">
                  <c:v>174.490005</c:v>
                </c:pt>
                <c:pt idx="588">
                  <c:v>180.61999499999999</c:v>
                </c:pt>
                <c:pt idx="589">
                  <c:v>182.08000200000001</c:v>
                </c:pt>
                <c:pt idx="590">
                  <c:v>184.16999799999999</c:v>
                </c:pt>
                <c:pt idx="591">
                  <c:v>184.979996</c:v>
                </c:pt>
                <c:pt idx="592">
                  <c:v>183.14999399999999</c:v>
                </c:pt>
                <c:pt idx="593">
                  <c:v>186.800003</c:v>
                </c:pt>
                <c:pt idx="594">
                  <c:v>182.550003</c:v>
                </c:pt>
                <c:pt idx="595">
                  <c:v>177.53999300000001</c:v>
                </c:pt>
                <c:pt idx="596">
                  <c:v>179.05999800000001</c:v>
                </c:pt>
                <c:pt idx="597">
                  <c:v>185.75</c:v>
                </c:pt>
                <c:pt idx="598">
                  <c:v>185.029999</c:v>
                </c:pt>
                <c:pt idx="599">
                  <c:v>184.80999800000001</c:v>
                </c:pt>
                <c:pt idx="600">
                  <c:v>185.39999399999999</c:v>
                </c:pt>
                <c:pt idx="601">
                  <c:v>183.19000199999999</c:v>
                </c:pt>
                <c:pt idx="602">
                  <c:v>186.33999600000001</c:v>
                </c:pt>
                <c:pt idx="603">
                  <c:v>180.199997</c:v>
                </c:pt>
                <c:pt idx="604">
                  <c:v>180.740005</c:v>
                </c:pt>
                <c:pt idx="605">
                  <c:v>182.729996</c:v>
                </c:pt>
                <c:pt idx="606">
                  <c:v>182.53999300000001</c:v>
                </c:pt>
                <c:pt idx="607">
                  <c:v>184.25</c:v>
                </c:pt>
                <c:pt idx="608">
                  <c:v>184.820007</c:v>
                </c:pt>
                <c:pt idx="609">
                  <c:v>184.300003</c:v>
                </c:pt>
                <c:pt idx="610">
                  <c:v>182.61999499999999</c:v>
                </c:pt>
                <c:pt idx="611">
                  <c:v>185.94000199999999</c:v>
                </c:pt>
                <c:pt idx="612">
                  <c:v>188</c:v>
                </c:pt>
                <c:pt idx="613">
                  <c:v>191.13000500000001</c:v>
                </c:pt>
                <c:pt idx="614">
                  <c:v>193.13000500000001</c:v>
                </c:pt>
                <c:pt idx="615">
                  <c:v>190.53999300000001</c:v>
                </c:pt>
                <c:pt idx="616">
                  <c:v>184.58000200000001</c:v>
                </c:pt>
                <c:pt idx="617">
                  <c:v>192.88999899999999</c:v>
                </c:pt>
                <c:pt idx="618">
                  <c:v>195.029999</c:v>
                </c:pt>
                <c:pt idx="619">
                  <c:v>194</c:v>
                </c:pt>
                <c:pt idx="620">
                  <c:v>198.58999600000001</c:v>
                </c:pt>
                <c:pt idx="621">
                  <c:v>195.78999300000001</c:v>
                </c:pt>
                <c:pt idx="622">
                  <c:v>202.08999600000001</c:v>
                </c:pt>
                <c:pt idx="623">
                  <c:v>201.60000600000001</c:v>
                </c:pt>
                <c:pt idx="624">
                  <c:v>197.800003</c:v>
                </c:pt>
                <c:pt idx="625">
                  <c:v>199.729996</c:v>
                </c:pt>
                <c:pt idx="626">
                  <c:v>195.779999</c:v>
                </c:pt>
                <c:pt idx="627">
                  <c:v>197.88000500000001</c:v>
                </c:pt>
                <c:pt idx="628">
                  <c:v>203.13999899999999</c:v>
                </c:pt>
                <c:pt idx="629">
                  <c:v>205.679993</c:v>
                </c:pt>
                <c:pt idx="630">
                  <c:v>208.83000200000001</c:v>
                </c:pt>
                <c:pt idx="631">
                  <c:v>210.449997</c:v>
                </c:pt>
                <c:pt idx="632">
                  <c:v>210.070007</c:v>
                </c:pt>
                <c:pt idx="633">
                  <c:v>216.33000200000001</c:v>
                </c:pt>
                <c:pt idx="634">
                  <c:v>213.61999499999999</c:v>
                </c:pt>
                <c:pt idx="635">
                  <c:v>214.479996</c:v>
                </c:pt>
                <c:pt idx="636">
                  <c:v>206.13000500000001</c:v>
                </c:pt>
                <c:pt idx="637">
                  <c:v>209.55999800000001</c:v>
                </c:pt>
                <c:pt idx="638">
                  <c:v>205.39999399999999</c:v>
                </c:pt>
                <c:pt idx="639">
                  <c:v>204.470001</c:v>
                </c:pt>
                <c:pt idx="640">
                  <c:v>205</c:v>
                </c:pt>
                <c:pt idx="641">
                  <c:v>213.66000399999999</c:v>
                </c:pt>
                <c:pt idx="642">
                  <c:v>209.199997</c:v>
                </c:pt>
                <c:pt idx="643">
                  <c:v>207.19000199999999</c:v>
                </c:pt>
                <c:pt idx="644">
                  <c:v>200.41999799999999</c:v>
                </c:pt>
                <c:pt idx="645">
                  <c:v>201.470001</c:v>
                </c:pt>
                <c:pt idx="646">
                  <c:v>203.61000100000001</c:v>
                </c:pt>
                <c:pt idx="647">
                  <c:v>202.5</c:v>
                </c:pt>
                <c:pt idx="648">
                  <c:v>201</c:v>
                </c:pt>
                <c:pt idx="649">
                  <c:v>204.39999399999999</c:v>
                </c:pt>
                <c:pt idx="650">
                  <c:v>211.520004</c:v>
                </c:pt>
                <c:pt idx="651">
                  <c:v>214.16999799999999</c:v>
                </c:pt>
                <c:pt idx="652">
                  <c:v>214.89999399999999</c:v>
                </c:pt>
                <c:pt idx="653">
                  <c:v>212.33999600000001</c:v>
                </c:pt>
                <c:pt idx="654">
                  <c:v>214.85000600000001</c:v>
                </c:pt>
                <c:pt idx="655">
                  <c:v>211.66999799999999</c:v>
                </c:pt>
                <c:pt idx="656">
                  <c:v>207.16000399999999</c:v>
                </c:pt>
                <c:pt idx="657">
                  <c:v>205.28999300000001</c:v>
                </c:pt>
                <c:pt idx="658">
                  <c:v>209.44000199999999</c:v>
                </c:pt>
                <c:pt idx="659">
                  <c:v>208.759995</c:v>
                </c:pt>
                <c:pt idx="660">
                  <c:v>209.60000600000001</c:v>
                </c:pt>
                <c:pt idx="661">
                  <c:v>210.529999</c:v>
                </c:pt>
                <c:pt idx="662">
                  <c:v>211.490005</c:v>
                </c:pt>
                <c:pt idx="663">
                  <c:v>209.53999300000001</c:v>
                </c:pt>
                <c:pt idx="664">
                  <c:v>213.86000100000001</c:v>
                </c:pt>
                <c:pt idx="665">
                  <c:v>214.78999300000001</c:v>
                </c:pt>
                <c:pt idx="666">
                  <c:v>213.10000600000001</c:v>
                </c:pt>
                <c:pt idx="667">
                  <c:v>217.88000500000001</c:v>
                </c:pt>
                <c:pt idx="668">
                  <c:v>222.88999899999999</c:v>
                </c:pt>
                <c:pt idx="669">
                  <c:v>228.179993</c:v>
                </c:pt>
                <c:pt idx="670">
                  <c:v>227</c:v>
                </c:pt>
                <c:pt idx="671">
                  <c:v>225.509995</c:v>
                </c:pt>
                <c:pt idx="672">
                  <c:v>227.970001</c:v>
                </c:pt>
                <c:pt idx="673">
                  <c:v>229.270004</c:v>
                </c:pt>
                <c:pt idx="674">
                  <c:v>215.10000600000001</c:v>
                </c:pt>
                <c:pt idx="675">
                  <c:v>206.5</c:v>
                </c:pt>
                <c:pt idx="676">
                  <c:v>207.60000600000001</c:v>
                </c:pt>
                <c:pt idx="677">
                  <c:v>213.39999399999999</c:v>
                </c:pt>
                <c:pt idx="678">
                  <c:v>207.199997</c:v>
                </c:pt>
                <c:pt idx="679">
                  <c:v>204.240005</c:v>
                </c:pt>
                <c:pt idx="680">
                  <c:v>208.41999799999999</c:v>
                </c:pt>
                <c:pt idx="681">
                  <c:v>210.61999499999999</c:v>
                </c:pt>
                <c:pt idx="682">
                  <c:v>200.050003</c:v>
                </c:pt>
                <c:pt idx="683">
                  <c:v>202.800003</c:v>
                </c:pt>
                <c:pt idx="684">
                  <c:v>197.19000199999999</c:v>
                </c:pt>
                <c:pt idx="685">
                  <c:v>205.05999800000001</c:v>
                </c:pt>
                <c:pt idx="686">
                  <c:v>207.89999399999999</c:v>
                </c:pt>
                <c:pt idx="687">
                  <c:v>199.85000600000001</c:v>
                </c:pt>
                <c:pt idx="688">
                  <c:v>203.550003</c:v>
                </c:pt>
                <c:pt idx="689">
                  <c:v>210.88000500000001</c:v>
                </c:pt>
                <c:pt idx="690">
                  <c:v>209.35000600000001</c:v>
                </c:pt>
                <c:pt idx="691">
                  <c:v>207.729996</c:v>
                </c:pt>
                <c:pt idx="692">
                  <c:v>213.490005</c:v>
                </c:pt>
                <c:pt idx="693">
                  <c:v>208</c:v>
                </c:pt>
                <c:pt idx="694">
                  <c:v>207.220001</c:v>
                </c:pt>
                <c:pt idx="695">
                  <c:v>208.820007</c:v>
                </c:pt>
                <c:pt idx="696">
                  <c:v>207.05999800000001</c:v>
                </c:pt>
                <c:pt idx="697">
                  <c:v>210.509995</c:v>
                </c:pt>
                <c:pt idx="698">
                  <c:v>211.229996</c:v>
                </c:pt>
                <c:pt idx="699">
                  <c:v>218.78999300000001</c:v>
                </c:pt>
                <c:pt idx="700">
                  <c:v>222.720001</c:v>
                </c:pt>
                <c:pt idx="701">
                  <c:v>223</c:v>
                </c:pt>
                <c:pt idx="702">
                  <c:v>217.10000600000001</c:v>
                </c:pt>
                <c:pt idx="703">
                  <c:v>220.14999399999999</c:v>
                </c:pt>
                <c:pt idx="704">
                  <c:v>220.41999799999999</c:v>
                </c:pt>
                <c:pt idx="705">
                  <c:v>215.800003</c:v>
                </c:pt>
                <c:pt idx="706">
                  <c:v>213.11999499999999</c:v>
                </c:pt>
                <c:pt idx="707">
                  <c:v>213.929993</c:v>
                </c:pt>
                <c:pt idx="708">
                  <c:v>215.029999</c:v>
                </c:pt>
                <c:pt idx="709">
                  <c:v>213.85000600000001</c:v>
                </c:pt>
                <c:pt idx="710">
                  <c:v>211.58999600000001</c:v>
                </c:pt>
                <c:pt idx="711">
                  <c:v>207.66999799999999</c:v>
                </c:pt>
                <c:pt idx="712">
                  <c:v>204.070007</c:v>
                </c:pt>
                <c:pt idx="713">
                  <c:v>203.5</c:v>
                </c:pt>
                <c:pt idx="714">
                  <c:v>204.28999300000001</c:v>
                </c:pt>
                <c:pt idx="715">
                  <c:v>203.88999899999999</c:v>
                </c:pt>
                <c:pt idx="716">
                  <c:v>214.020004</c:v>
                </c:pt>
                <c:pt idx="717">
                  <c:v>222.03999300000001</c:v>
                </c:pt>
                <c:pt idx="718">
                  <c:v>222.259995</c:v>
                </c:pt>
                <c:pt idx="719">
                  <c:v>224.44000199999999</c:v>
                </c:pt>
                <c:pt idx="720">
                  <c:v>214.5</c:v>
                </c:pt>
                <c:pt idx="721">
                  <c:v>212.38999899999999</c:v>
                </c:pt>
                <c:pt idx="722">
                  <c:v>217.21000699999999</c:v>
                </c:pt>
                <c:pt idx="723">
                  <c:v>216.36000100000001</c:v>
                </c:pt>
                <c:pt idx="724">
                  <c:v>214.86999499999999</c:v>
                </c:pt>
                <c:pt idx="725">
                  <c:v>216.10000600000001</c:v>
                </c:pt>
                <c:pt idx="726">
                  <c:v>213.64999399999999</c:v>
                </c:pt>
                <c:pt idx="727">
                  <c:v>211.38000500000001</c:v>
                </c:pt>
                <c:pt idx="728">
                  <c:v>212.199997</c:v>
                </c:pt>
                <c:pt idx="729">
                  <c:v>210.949997</c:v>
                </c:pt>
                <c:pt idx="730">
                  <c:v>209.58999600000001</c:v>
                </c:pt>
                <c:pt idx="731">
                  <c:v>215.11000100000001</c:v>
                </c:pt>
                <c:pt idx="732">
                  <c:v>214.85000600000001</c:v>
                </c:pt>
                <c:pt idx="733">
                  <c:v>214.10000600000001</c:v>
                </c:pt>
                <c:pt idx="734">
                  <c:v>214.509995</c:v>
                </c:pt>
                <c:pt idx="735">
                  <c:v>214.88000500000001</c:v>
                </c:pt>
                <c:pt idx="736">
                  <c:v>214.61000100000001</c:v>
                </c:pt>
                <c:pt idx="737">
                  <c:v>214.220001</c:v>
                </c:pt>
                <c:pt idx="738">
                  <c:v>214.36999499999999</c:v>
                </c:pt>
                <c:pt idx="739">
                  <c:v>213.970001</c:v>
                </c:pt>
                <c:pt idx="740">
                  <c:v>215.16000399999999</c:v>
                </c:pt>
                <c:pt idx="741">
                  <c:v>211.770004</c:v>
                </c:pt>
                <c:pt idx="742">
                  <c:v>210.050003</c:v>
                </c:pt>
                <c:pt idx="743">
                  <c:v>213.10000600000001</c:v>
                </c:pt>
                <c:pt idx="744">
                  <c:v>215.16999799999999</c:v>
                </c:pt>
                <c:pt idx="745">
                  <c:v>214.75</c:v>
                </c:pt>
                <c:pt idx="746">
                  <c:v>219.86999499999999</c:v>
                </c:pt>
                <c:pt idx="747">
                  <c:v>218.58999600000001</c:v>
                </c:pt>
                <c:pt idx="748">
                  <c:v>217.550003</c:v>
                </c:pt>
                <c:pt idx="749">
                  <c:v>222.69000199999999</c:v>
                </c:pt>
                <c:pt idx="750">
                  <c:v>223.11000100000001</c:v>
                </c:pt>
                <c:pt idx="751">
                  <c:v>221.41999799999999</c:v>
                </c:pt>
                <c:pt idx="752">
                  <c:v>224.449997</c:v>
                </c:pt>
                <c:pt idx="753">
                  <c:v>226.30999800000001</c:v>
                </c:pt>
                <c:pt idx="754">
                  <c:v>225.229996</c:v>
                </c:pt>
                <c:pt idx="755">
                  <c:v>221.699997</c:v>
                </c:pt>
                <c:pt idx="756">
                  <c:v>222.529999</c:v>
                </c:pt>
                <c:pt idx="757">
                  <c:v>217.259995</c:v>
                </c:pt>
                <c:pt idx="758">
                  <c:v>212.16999799999999</c:v>
                </c:pt>
                <c:pt idx="759">
                  <c:v>214.03999300000001</c:v>
                </c:pt>
                <c:pt idx="760">
                  <c:v>218.679993</c:v>
                </c:pt>
                <c:pt idx="761">
                  <c:v>218.470001</c:v>
                </c:pt>
                <c:pt idx="762">
                  <c:v>216.5</c:v>
                </c:pt>
                <c:pt idx="763">
                  <c:v>214.020004</c:v>
                </c:pt>
                <c:pt idx="764">
                  <c:v>215.91000399999999</c:v>
                </c:pt>
                <c:pt idx="765">
                  <c:v>213.520004</c:v>
                </c:pt>
                <c:pt idx="766">
                  <c:v>213.75</c:v>
                </c:pt>
                <c:pt idx="767">
                  <c:v>217.699997</c:v>
                </c:pt>
                <c:pt idx="768">
                  <c:v>224.699997</c:v>
                </c:pt>
                <c:pt idx="769">
                  <c:v>227.08000200000001</c:v>
                </c:pt>
                <c:pt idx="770">
                  <c:v>229.11999499999999</c:v>
                </c:pt>
                <c:pt idx="771">
                  <c:v>231.86000100000001</c:v>
                </c:pt>
                <c:pt idx="772">
                  <c:v>238</c:v>
                </c:pt>
                <c:pt idx="773">
                  <c:v>235.61000100000001</c:v>
                </c:pt>
                <c:pt idx="774">
                  <c:v>235.990005</c:v>
                </c:pt>
                <c:pt idx="775">
                  <c:v>235.05999800000001</c:v>
                </c:pt>
                <c:pt idx="776">
                  <c:v>241.300003</c:v>
                </c:pt>
                <c:pt idx="777">
                  <c:v>239.570007</c:v>
                </c:pt>
                <c:pt idx="778">
                  <c:v>242.66000399999999</c:v>
                </c:pt>
                <c:pt idx="779">
                  <c:v>242.229996</c:v>
                </c:pt>
                <c:pt idx="780">
                  <c:v>243.14999399999999</c:v>
                </c:pt>
                <c:pt idx="781">
                  <c:v>241.86999499999999</c:v>
                </c:pt>
                <c:pt idx="782">
                  <c:v>245</c:v>
                </c:pt>
                <c:pt idx="783">
                  <c:v>244.779999</c:v>
                </c:pt>
                <c:pt idx="784">
                  <c:v>243.929993</c:v>
                </c:pt>
                <c:pt idx="785">
                  <c:v>245.029999</c:v>
                </c:pt>
                <c:pt idx="786">
                  <c:v>241.320007</c:v>
                </c:pt>
                <c:pt idx="787">
                  <c:v>241.800003</c:v>
                </c:pt>
                <c:pt idx="788">
                  <c:v>243.75</c:v>
                </c:pt>
                <c:pt idx="789">
                  <c:v>237.41999799999999</c:v>
                </c:pt>
                <c:pt idx="790">
                  <c:v>230.33000200000001</c:v>
                </c:pt>
                <c:pt idx="791">
                  <c:v>230.009995</c:v>
                </c:pt>
                <c:pt idx="792">
                  <c:v>232.08000200000001</c:v>
                </c:pt>
                <c:pt idx="793">
                  <c:v>231.529999</c:v>
                </c:pt>
                <c:pt idx="794">
                  <c:v>235.89999399999999</c:v>
                </c:pt>
                <c:pt idx="795">
                  <c:v>237.009995</c:v>
                </c:pt>
                <c:pt idx="796">
                  <c:v>232.16000399999999</c:v>
                </c:pt>
                <c:pt idx="797">
                  <c:v>226.740005</c:v>
                </c:pt>
                <c:pt idx="798">
                  <c:v>229.520004</c:v>
                </c:pt>
                <c:pt idx="799">
                  <c:v>231.36999499999999</c:v>
                </c:pt>
                <c:pt idx="800">
                  <c:v>232.88000500000001</c:v>
                </c:pt>
                <c:pt idx="801">
                  <c:v>237</c:v>
                </c:pt>
                <c:pt idx="802">
                  <c:v>234.96000699999999</c:v>
                </c:pt>
                <c:pt idx="803">
                  <c:v>234.009995</c:v>
                </c:pt>
                <c:pt idx="804">
                  <c:v>234.96000699999999</c:v>
                </c:pt>
                <c:pt idx="805">
                  <c:v>236.279999</c:v>
                </c:pt>
                <c:pt idx="806">
                  <c:v>236.14999399999999</c:v>
                </c:pt>
                <c:pt idx="807">
                  <c:v>232.55999800000001</c:v>
                </c:pt>
                <c:pt idx="808">
                  <c:v>231.020004</c:v>
                </c:pt>
                <c:pt idx="809">
                  <c:v>230.270004</c:v>
                </c:pt>
                <c:pt idx="810">
                  <c:v>237.490005</c:v>
                </c:pt>
                <c:pt idx="811">
                  <c:v>237.85000600000001</c:v>
                </c:pt>
                <c:pt idx="812">
                  <c:v>235.300003</c:v>
                </c:pt>
                <c:pt idx="813">
                  <c:v>231.550003</c:v>
                </c:pt>
                <c:pt idx="814">
                  <c:v>236.58999600000001</c:v>
                </c:pt>
                <c:pt idx="815">
                  <c:v>233.529999</c:v>
                </c:pt>
                <c:pt idx="816">
                  <c:v>232.91000399999999</c:v>
                </c:pt>
                <c:pt idx="817">
                  <c:v>238.470001</c:v>
                </c:pt>
                <c:pt idx="818">
                  <c:v>242.759995</c:v>
                </c:pt>
                <c:pt idx="819">
                  <c:v>247.61000100000001</c:v>
                </c:pt>
                <c:pt idx="820">
                  <c:v>247.80999800000001</c:v>
                </c:pt>
                <c:pt idx="821">
                  <c:v>252.770004</c:v>
                </c:pt>
                <c:pt idx="822">
                  <c:v>252.86999499999999</c:v>
                </c:pt>
                <c:pt idx="823">
                  <c:v>254.71000699999999</c:v>
                </c:pt>
                <c:pt idx="824">
                  <c:v>257.26001000000002</c:v>
                </c:pt>
                <c:pt idx="825">
                  <c:v>257.48001099999999</c:v>
                </c:pt>
                <c:pt idx="826">
                  <c:v>257.92999300000002</c:v>
                </c:pt>
                <c:pt idx="827">
                  <c:v>259.47000100000002</c:v>
                </c:pt>
                <c:pt idx="828">
                  <c:v>260.19000199999999</c:v>
                </c:pt>
                <c:pt idx="829">
                  <c:v>257.82000699999998</c:v>
                </c:pt>
                <c:pt idx="830">
                  <c:v>258.94000199999999</c:v>
                </c:pt>
                <c:pt idx="831">
                  <c:v>260.209991</c:v>
                </c:pt>
                <c:pt idx="832">
                  <c:v>257.88000499999998</c:v>
                </c:pt>
                <c:pt idx="833">
                  <c:v>261.66000400000001</c:v>
                </c:pt>
                <c:pt idx="834">
                  <c:v>261.57998700000002</c:v>
                </c:pt>
                <c:pt idx="835">
                  <c:v>256.07998700000002</c:v>
                </c:pt>
                <c:pt idx="836">
                  <c:v>255.46000699999999</c:v>
                </c:pt>
                <c:pt idx="837">
                  <c:v>249.740005</c:v>
                </c:pt>
                <c:pt idx="838">
                  <c:v>253.39999399999999</c:v>
                </c:pt>
                <c:pt idx="839">
                  <c:v>250.970001</c:v>
                </c:pt>
                <c:pt idx="840">
                  <c:v>249.05999800000001</c:v>
                </c:pt>
                <c:pt idx="841">
                  <c:v>246.449997</c:v>
                </c:pt>
                <c:pt idx="842">
                  <c:v>252.14999399999999</c:v>
                </c:pt>
                <c:pt idx="843">
                  <c:v>250.86999499999999</c:v>
                </c:pt>
                <c:pt idx="844">
                  <c:v>244.550003</c:v>
                </c:pt>
                <c:pt idx="845">
                  <c:v>242.16999799999999</c:v>
                </c:pt>
                <c:pt idx="846">
                  <c:v>241.800003</c:v>
                </c:pt>
                <c:pt idx="847">
                  <c:v>245.58000200000001</c:v>
                </c:pt>
                <c:pt idx="848">
                  <c:v>246.550003</c:v>
                </c:pt>
                <c:pt idx="849">
                  <c:v>246.270004</c:v>
                </c:pt>
                <c:pt idx="850">
                  <c:v>239.30999800000001</c:v>
                </c:pt>
                <c:pt idx="851">
                  <c:v>243.96000699999999</c:v>
                </c:pt>
                <c:pt idx="852">
                  <c:v>247.570007</c:v>
                </c:pt>
                <c:pt idx="853">
                  <c:v>247.78999300000001</c:v>
                </c:pt>
                <c:pt idx="854">
                  <c:v>251.770004</c:v>
                </c:pt>
                <c:pt idx="855">
                  <c:v>251.429993</c:v>
                </c:pt>
                <c:pt idx="856">
                  <c:v>251.16999799999999</c:v>
                </c:pt>
                <c:pt idx="857">
                  <c:v>251</c:v>
                </c:pt>
                <c:pt idx="858">
                  <c:v>251.229996</c:v>
                </c:pt>
                <c:pt idx="859">
                  <c:v>248.13000500000001</c:v>
                </c:pt>
                <c:pt idx="860">
                  <c:v>245.220001</c:v>
                </c:pt>
                <c:pt idx="861">
                  <c:v>247.759995</c:v>
                </c:pt>
                <c:pt idx="862">
                  <c:v>249.979996</c:v>
                </c:pt>
                <c:pt idx="863">
                  <c:v>255.16000399999999</c:v>
                </c:pt>
                <c:pt idx="864">
                  <c:v>253.80999800000001</c:v>
                </c:pt>
                <c:pt idx="865">
                  <c:v>254.28999300000001</c:v>
                </c:pt>
                <c:pt idx="866">
                  <c:v>257.98998999999998</c:v>
                </c:pt>
                <c:pt idx="867">
                  <c:v>257.89999399999999</c:v>
                </c:pt>
                <c:pt idx="868">
                  <c:v>259.76998900000001</c:v>
                </c:pt>
                <c:pt idx="869">
                  <c:v>259.39999399999999</c:v>
                </c:pt>
                <c:pt idx="870">
                  <c:v>256.07000699999998</c:v>
                </c:pt>
                <c:pt idx="871">
                  <c:v>259.63000499999998</c:v>
                </c:pt>
                <c:pt idx="872">
                  <c:v>259.82000699999998</c:v>
                </c:pt>
                <c:pt idx="873">
                  <c:v>262.72000100000002</c:v>
                </c:pt>
                <c:pt idx="874">
                  <c:v>265.98998999999998</c:v>
                </c:pt>
                <c:pt idx="875">
                  <c:v>266.16000400000001</c:v>
                </c:pt>
                <c:pt idx="876">
                  <c:v>266.23001099999999</c:v>
                </c:pt>
                <c:pt idx="877">
                  <c:v>266.19000199999999</c:v>
                </c:pt>
                <c:pt idx="878">
                  <c:v>268.86999500000002</c:v>
                </c:pt>
                <c:pt idx="879">
                  <c:v>270.69000199999999</c:v>
                </c:pt>
                <c:pt idx="880">
                  <c:v>269.60998499999999</c:v>
                </c:pt>
                <c:pt idx="881">
                  <c:v>272.82000699999998</c:v>
                </c:pt>
                <c:pt idx="882">
                  <c:v>278.02999899999998</c:v>
                </c:pt>
                <c:pt idx="883">
                  <c:v>279.39999399999999</c:v>
                </c:pt>
                <c:pt idx="884">
                  <c:v>276.89999399999999</c:v>
                </c:pt>
                <c:pt idx="885">
                  <c:v>275.72000100000002</c:v>
                </c:pt>
                <c:pt idx="886">
                  <c:v>279.16000400000001</c:v>
                </c:pt>
                <c:pt idx="887">
                  <c:v>277.51998900000001</c:v>
                </c:pt>
                <c:pt idx="888">
                  <c:v>282.35000600000001</c:v>
                </c:pt>
                <c:pt idx="889">
                  <c:v>282</c:v>
                </c:pt>
                <c:pt idx="890">
                  <c:v>282.07000699999998</c:v>
                </c:pt>
                <c:pt idx="891">
                  <c:v>278.92999300000002</c:v>
                </c:pt>
                <c:pt idx="892">
                  <c:v>278.02999899999998</c:v>
                </c:pt>
                <c:pt idx="893">
                  <c:v>278.89999399999999</c:v>
                </c:pt>
                <c:pt idx="894">
                  <c:v>283.83999599999999</c:v>
                </c:pt>
                <c:pt idx="895">
                  <c:v>287.36999500000002</c:v>
                </c:pt>
                <c:pt idx="896">
                  <c:v>289</c:v>
                </c:pt>
                <c:pt idx="897">
                  <c:v>289.42999300000002</c:v>
                </c:pt>
                <c:pt idx="898">
                  <c:v>288.98998999999998</c:v>
                </c:pt>
                <c:pt idx="899">
                  <c:v>286.23998999999998</c:v>
                </c:pt>
                <c:pt idx="900">
                  <c:v>285.17001299999998</c:v>
                </c:pt>
                <c:pt idx="901">
                  <c:v>286.35998499999999</c:v>
                </c:pt>
                <c:pt idx="902">
                  <c:v>285.42001299999998</c:v>
                </c:pt>
                <c:pt idx="903">
                  <c:v>286.22000100000002</c:v>
                </c:pt>
                <c:pt idx="904">
                  <c:v>286.88000499999998</c:v>
                </c:pt>
                <c:pt idx="905">
                  <c:v>288.51001000000002</c:v>
                </c:pt>
                <c:pt idx="906">
                  <c:v>289.75</c:v>
                </c:pt>
                <c:pt idx="907">
                  <c:v>288.79998799999998</c:v>
                </c:pt>
                <c:pt idx="908">
                  <c:v>287.209991</c:v>
                </c:pt>
                <c:pt idx="909">
                  <c:v>286.63000499999998</c:v>
                </c:pt>
                <c:pt idx="910">
                  <c:v>289.48001099999999</c:v>
                </c:pt>
                <c:pt idx="911">
                  <c:v>293.19000199999999</c:v>
                </c:pt>
                <c:pt idx="912">
                  <c:v>292.39001500000001</c:v>
                </c:pt>
                <c:pt idx="913">
                  <c:v>292.040009</c:v>
                </c:pt>
                <c:pt idx="914">
                  <c:v>288.69000199999999</c:v>
                </c:pt>
                <c:pt idx="915">
                  <c:v>299.72000100000002</c:v>
                </c:pt>
                <c:pt idx="916">
                  <c:v>303.25</c:v>
                </c:pt>
                <c:pt idx="917">
                  <c:v>305.01998900000001</c:v>
                </c:pt>
                <c:pt idx="918">
                  <c:v>304.29998799999998</c:v>
                </c:pt>
                <c:pt idx="919">
                  <c:v>300.98998999999998</c:v>
                </c:pt>
                <c:pt idx="920">
                  <c:v>298.98998999999998</c:v>
                </c:pt>
                <c:pt idx="921">
                  <c:v>301.11999500000002</c:v>
                </c:pt>
                <c:pt idx="922">
                  <c:v>304.42001299999998</c:v>
                </c:pt>
                <c:pt idx="923">
                  <c:v>302.86999500000002</c:v>
                </c:pt>
                <c:pt idx="924">
                  <c:v>302.20001200000002</c:v>
                </c:pt>
                <c:pt idx="925">
                  <c:v>300.98998999999998</c:v>
                </c:pt>
                <c:pt idx="926">
                  <c:v>301.01001000000002</c:v>
                </c:pt>
                <c:pt idx="927">
                  <c:v>299.77999899999998</c:v>
                </c:pt>
                <c:pt idx="928">
                  <c:v>300.82000699999998</c:v>
                </c:pt>
                <c:pt idx="929">
                  <c:v>298.42001299999998</c:v>
                </c:pt>
                <c:pt idx="930">
                  <c:v>297.54998799999998</c:v>
                </c:pt>
                <c:pt idx="931">
                  <c:v>299.55999800000001</c:v>
                </c:pt>
                <c:pt idx="932">
                  <c:v>303.26001000000002</c:v>
                </c:pt>
                <c:pt idx="933">
                  <c:v>303.76001000000002</c:v>
                </c:pt>
                <c:pt idx="934">
                  <c:v>304.17001299999998</c:v>
                </c:pt>
                <c:pt idx="935">
                  <c:v>296.32998700000002</c:v>
                </c:pt>
                <c:pt idx="936">
                  <c:v>295.69000199999999</c:v>
                </c:pt>
                <c:pt idx="937">
                  <c:v>296.73001099999999</c:v>
                </c:pt>
                <c:pt idx="938">
                  <c:v>298.85000600000001</c:v>
                </c:pt>
                <c:pt idx="939">
                  <c:v>298.23001099999999</c:v>
                </c:pt>
                <c:pt idx="940">
                  <c:v>296.14001500000001</c:v>
                </c:pt>
                <c:pt idx="941">
                  <c:v>289.79998799999998</c:v>
                </c:pt>
                <c:pt idx="942">
                  <c:v>285.10000600000001</c:v>
                </c:pt>
                <c:pt idx="943">
                  <c:v>285.709991</c:v>
                </c:pt>
                <c:pt idx="944">
                  <c:v>282.11999500000002</c:v>
                </c:pt>
                <c:pt idx="945">
                  <c:v>287.39999399999999</c:v>
                </c:pt>
                <c:pt idx="946">
                  <c:v>284.04998799999998</c:v>
                </c:pt>
                <c:pt idx="947">
                  <c:v>285.77999899999998</c:v>
                </c:pt>
                <c:pt idx="948">
                  <c:v>295.17999300000002</c:v>
                </c:pt>
                <c:pt idx="949">
                  <c:v>296.22000100000002</c:v>
                </c:pt>
                <c:pt idx="950">
                  <c:v>292.92001299999998</c:v>
                </c:pt>
                <c:pt idx="951">
                  <c:v>295.33999599999999</c:v>
                </c:pt>
                <c:pt idx="952">
                  <c:v>294.91000400000001</c:v>
                </c:pt>
                <c:pt idx="953">
                  <c:v>299.209991</c:v>
                </c:pt>
                <c:pt idx="954">
                  <c:v>302.33999599999999</c:v>
                </c:pt>
                <c:pt idx="955">
                  <c:v>303.57000699999998</c:v>
                </c:pt>
                <c:pt idx="956">
                  <c:v>308.35000600000001</c:v>
                </c:pt>
                <c:pt idx="957">
                  <c:v>309.209991</c:v>
                </c:pt>
                <c:pt idx="958">
                  <c:v>307.17001299999998</c:v>
                </c:pt>
                <c:pt idx="959">
                  <c:v>310.39999399999999</c:v>
                </c:pt>
                <c:pt idx="960">
                  <c:v>309.35998499999999</c:v>
                </c:pt>
                <c:pt idx="961">
                  <c:v>311</c:v>
                </c:pt>
                <c:pt idx="962">
                  <c:v>316</c:v>
                </c:pt>
                <c:pt idx="963">
                  <c:v>324.32998700000002</c:v>
                </c:pt>
                <c:pt idx="964">
                  <c:v>324.13000499999998</c:v>
                </c:pt>
                <c:pt idx="965">
                  <c:v>331.35998499999999</c:v>
                </c:pt>
                <c:pt idx="966">
                  <c:v>330.30999800000001</c:v>
                </c:pt>
                <c:pt idx="967">
                  <c:v>333.89999399999999</c:v>
                </c:pt>
                <c:pt idx="968">
                  <c:v>332.89001500000001</c:v>
                </c:pt>
                <c:pt idx="969">
                  <c:v>338.51001000000002</c:v>
                </c:pt>
                <c:pt idx="970">
                  <c:v>337.29998799999998</c:v>
                </c:pt>
                <c:pt idx="971">
                  <c:v>337.10998499999999</c:v>
                </c:pt>
                <c:pt idx="972">
                  <c:v>334.57000699999998</c:v>
                </c:pt>
                <c:pt idx="973">
                  <c:v>331.25</c:v>
                </c:pt>
                <c:pt idx="974">
                  <c:v>333.92001299999998</c:v>
                </c:pt>
                <c:pt idx="975">
                  <c:v>337.540009</c:v>
                </c:pt>
                <c:pt idx="976">
                  <c:v>335.67999300000002</c:v>
                </c:pt>
                <c:pt idx="977">
                  <c:v>338.94000199999999</c:v>
                </c:pt>
                <c:pt idx="978">
                  <c:v>338.17999300000002</c:v>
                </c:pt>
                <c:pt idx="979">
                  <c:v>342.64001500000001</c:v>
                </c:pt>
                <c:pt idx="980">
                  <c:v>344.61999500000002</c:v>
                </c:pt>
                <c:pt idx="981">
                  <c:v>337.04998799999998</c:v>
                </c:pt>
                <c:pt idx="982">
                  <c:v>336.27999899999998</c:v>
                </c:pt>
                <c:pt idx="983">
                  <c:v>334.35000600000001</c:v>
                </c:pt>
                <c:pt idx="984">
                  <c:v>334.94000199999999</c:v>
                </c:pt>
                <c:pt idx="985">
                  <c:v>335.32000699999998</c:v>
                </c:pt>
                <c:pt idx="986">
                  <c:v>335.13000499999998</c:v>
                </c:pt>
                <c:pt idx="987">
                  <c:v>330.29998799999998</c:v>
                </c:pt>
                <c:pt idx="988">
                  <c:v>331.98998999999998</c:v>
                </c:pt>
                <c:pt idx="989">
                  <c:v>323.95001200000002</c:v>
                </c:pt>
                <c:pt idx="990">
                  <c:v>331.64001500000001</c:v>
                </c:pt>
                <c:pt idx="991">
                  <c:v>335.30999800000001</c:v>
                </c:pt>
                <c:pt idx="992">
                  <c:v>334.41000400000001</c:v>
                </c:pt>
                <c:pt idx="993">
                  <c:v>334.98001099999999</c:v>
                </c:pt>
                <c:pt idx="994">
                  <c:v>340.67999300000002</c:v>
                </c:pt>
                <c:pt idx="995">
                  <c:v>333.22000100000002</c:v>
                </c:pt>
                <c:pt idx="996">
                  <c:v>328.60998499999999</c:v>
                </c:pt>
                <c:pt idx="997">
                  <c:v>335.709991</c:v>
                </c:pt>
                <c:pt idx="998">
                  <c:v>320.88000499999998</c:v>
                </c:pt>
                <c:pt idx="999">
                  <c:v>320.04998799999998</c:v>
                </c:pt>
                <c:pt idx="1000">
                  <c:v>323.290009</c:v>
                </c:pt>
                <c:pt idx="1001">
                  <c:v>328.29998799999998</c:v>
                </c:pt>
                <c:pt idx="1002">
                  <c:v>332.75</c:v>
                </c:pt>
                <c:pt idx="1003">
                  <c:v>335.459991</c:v>
                </c:pt>
                <c:pt idx="1004">
                  <c:v>343.14999399999999</c:v>
                </c:pt>
                <c:pt idx="1005">
                  <c:v>341.29998799999998</c:v>
                </c:pt>
                <c:pt idx="1006">
                  <c:v>341.91000400000001</c:v>
                </c:pt>
                <c:pt idx="1007">
                  <c:v>338.51001000000002</c:v>
                </c:pt>
                <c:pt idx="1008">
                  <c:v>335.35000600000001</c:v>
                </c:pt>
                <c:pt idx="1009">
                  <c:v>334.82998700000002</c:v>
                </c:pt>
                <c:pt idx="1010">
                  <c:v>325.85998499999999</c:v>
                </c:pt>
                <c:pt idx="1011">
                  <c:v>313.14999399999999</c:v>
                </c:pt>
                <c:pt idx="1012">
                  <c:v>314.14999399999999</c:v>
                </c:pt>
                <c:pt idx="1013">
                  <c:v>309.48998999999998</c:v>
                </c:pt>
                <c:pt idx="1014">
                  <c:v>313.38000499999998</c:v>
                </c:pt>
                <c:pt idx="1015">
                  <c:v>319.67001299999998</c:v>
                </c:pt>
                <c:pt idx="1016">
                  <c:v>320.47000100000002</c:v>
                </c:pt>
                <c:pt idx="1017">
                  <c:v>304.25</c:v>
                </c:pt>
                <c:pt idx="1018">
                  <c:v>304.07000699999998</c:v>
                </c:pt>
                <c:pt idx="1019">
                  <c:v>306.290009</c:v>
                </c:pt>
                <c:pt idx="1020">
                  <c:v>309.07000699999998</c:v>
                </c:pt>
                <c:pt idx="1021">
                  <c:v>302.69000199999999</c:v>
                </c:pt>
                <c:pt idx="1022">
                  <c:v>292.20001200000002</c:v>
                </c:pt>
                <c:pt idx="1023">
                  <c:v>291.51998900000001</c:v>
                </c:pt>
                <c:pt idx="1024">
                  <c:v>307.98998999999998</c:v>
                </c:pt>
                <c:pt idx="1025">
                  <c:v>302.66000400000001</c:v>
                </c:pt>
                <c:pt idx="1026">
                  <c:v>300.23001099999999</c:v>
                </c:pt>
                <c:pt idx="1027">
                  <c:v>308.95001200000002</c:v>
                </c:pt>
                <c:pt idx="1028">
                  <c:v>310.41000400000001</c:v>
                </c:pt>
                <c:pt idx="1029">
                  <c:v>309.63000499999998</c:v>
                </c:pt>
                <c:pt idx="1030">
                  <c:v>309.48998999999998</c:v>
                </c:pt>
                <c:pt idx="1031">
                  <c:v>300.209991</c:v>
                </c:pt>
                <c:pt idx="1032">
                  <c:v>306.17001299999998</c:v>
                </c:pt>
                <c:pt idx="1033">
                  <c:v>301.25</c:v>
                </c:pt>
                <c:pt idx="1034">
                  <c:v>309.86999500000002</c:v>
                </c:pt>
                <c:pt idx="1035">
                  <c:v>304.040009</c:v>
                </c:pt>
                <c:pt idx="1036">
                  <c:v>303.19000199999999</c:v>
                </c:pt>
                <c:pt idx="1037">
                  <c:v>293.76998900000001</c:v>
                </c:pt>
                <c:pt idx="1038">
                  <c:v>300.01001000000002</c:v>
                </c:pt>
                <c:pt idx="1039">
                  <c:v>298.36999500000002</c:v>
                </c:pt>
                <c:pt idx="1040">
                  <c:v>296.35998499999999</c:v>
                </c:pt>
                <c:pt idx="1041">
                  <c:v>293.04998799999998</c:v>
                </c:pt>
                <c:pt idx="1042">
                  <c:v>285</c:v>
                </c:pt>
                <c:pt idx="1043">
                  <c:v>290.17999300000002</c:v>
                </c:pt>
                <c:pt idx="1044">
                  <c:v>272.51001000000002</c:v>
                </c:pt>
                <c:pt idx="1045">
                  <c:v>295.14001500000001</c:v>
                </c:pt>
                <c:pt idx="1046">
                  <c:v>294.30999800000001</c:v>
                </c:pt>
                <c:pt idx="1047">
                  <c:v>296.39999399999999</c:v>
                </c:pt>
                <c:pt idx="1048">
                  <c:v>295.35998499999999</c:v>
                </c:pt>
                <c:pt idx="1049">
                  <c:v>302.89001500000001</c:v>
                </c:pt>
                <c:pt idx="1050">
                  <c:v>294.290009</c:v>
                </c:pt>
                <c:pt idx="1051">
                  <c:v>288.52999899999998</c:v>
                </c:pt>
                <c:pt idx="1052">
                  <c:v>277.79998799999998</c:v>
                </c:pt>
                <c:pt idx="1053">
                  <c:v>283.44000199999999</c:v>
                </c:pt>
                <c:pt idx="1054">
                  <c:v>283.01998900000001</c:v>
                </c:pt>
                <c:pt idx="1055">
                  <c:v>287.959991</c:v>
                </c:pt>
                <c:pt idx="1056">
                  <c:v>280.33999599999999</c:v>
                </c:pt>
                <c:pt idx="1057">
                  <c:v>280.35000600000001</c:v>
                </c:pt>
                <c:pt idx="1058">
                  <c:v>289.10998499999999</c:v>
                </c:pt>
                <c:pt idx="1059">
                  <c:v>293.290009</c:v>
                </c:pt>
                <c:pt idx="1060">
                  <c:v>295.36999500000002</c:v>
                </c:pt>
                <c:pt idx="1061">
                  <c:v>298.89001500000001</c:v>
                </c:pt>
                <c:pt idx="1062">
                  <c:v>299.79998799999998</c:v>
                </c:pt>
                <c:pt idx="1063">
                  <c:v>300.51001000000002</c:v>
                </c:pt>
                <c:pt idx="1064">
                  <c:v>299.14001500000001</c:v>
                </c:pt>
                <c:pt idx="1065">
                  <c:v>305.23001099999999</c:v>
                </c:pt>
                <c:pt idx="1066">
                  <c:v>304.32998700000002</c:v>
                </c:pt>
                <c:pt idx="1067">
                  <c:v>313.91000400000001</c:v>
                </c:pt>
                <c:pt idx="1068">
                  <c:v>313.76001000000002</c:v>
                </c:pt>
                <c:pt idx="1069">
                  <c:v>313.89999399999999</c:v>
                </c:pt>
                <c:pt idx="1070">
                  <c:v>309.36999500000002</c:v>
                </c:pt>
                <c:pt idx="1071">
                  <c:v>310.08999599999999</c:v>
                </c:pt>
                <c:pt idx="1072">
                  <c:v>313.26998900000001</c:v>
                </c:pt>
                <c:pt idx="1073">
                  <c:v>305.19000199999999</c:v>
                </c:pt>
                <c:pt idx="1074">
                  <c:v>296.66000400000001</c:v>
                </c:pt>
                <c:pt idx="1075">
                  <c:v>300.44000199999999</c:v>
                </c:pt>
                <c:pt idx="1076">
                  <c:v>291.790009</c:v>
                </c:pt>
                <c:pt idx="1077">
                  <c:v>289.23998999999998</c:v>
                </c:pt>
                <c:pt idx="1078">
                  <c:v>282.73001099999999</c:v>
                </c:pt>
                <c:pt idx="1079">
                  <c:v>288.08999599999999</c:v>
                </c:pt>
                <c:pt idx="1080">
                  <c:v>278.91000400000001</c:v>
                </c:pt>
                <c:pt idx="1081">
                  <c:v>279.38000499999998</c:v>
                </c:pt>
                <c:pt idx="1082">
                  <c:v>289.39999399999999</c:v>
                </c:pt>
                <c:pt idx="1083">
                  <c:v>288.57998700000002</c:v>
                </c:pt>
                <c:pt idx="1084">
                  <c:v>281.67999300000002</c:v>
                </c:pt>
                <c:pt idx="1085">
                  <c:v>273.290009</c:v>
                </c:pt>
                <c:pt idx="1086">
                  <c:v>277.5</c:v>
                </c:pt>
                <c:pt idx="1087">
                  <c:v>282.10000600000001</c:v>
                </c:pt>
                <c:pt idx="1088">
                  <c:v>285.19000199999999</c:v>
                </c:pt>
                <c:pt idx="1089">
                  <c:v>288.60998499999999</c:v>
                </c:pt>
                <c:pt idx="1090">
                  <c:v>277.709991</c:v>
                </c:pt>
                <c:pt idx="1091">
                  <c:v>283.959991</c:v>
                </c:pt>
                <c:pt idx="1092">
                  <c:v>282.58999599999999</c:v>
                </c:pt>
                <c:pt idx="1093">
                  <c:v>285.540009</c:v>
                </c:pt>
                <c:pt idx="1094">
                  <c:v>274.80999800000001</c:v>
                </c:pt>
                <c:pt idx="1095">
                  <c:v>270.05999800000001</c:v>
                </c:pt>
                <c:pt idx="1096">
                  <c:v>271.69000199999999</c:v>
                </c:pt>
                <c:pt idx="1097">
                  <c:v>265.67999300000002</c:v>
                </c:pt>
                <c:pt idx="1098">
                  <c:v>257.69000199999999</c:v>
                </c:pt>
                <c:pt idx="1099">
                  <c:v>257.35000600000001</c:v>
                </c:pt>
                <c:pt idx="1100">
                  <c:v>259.959991</c:v>
                </c:pt>
                <c:pt idx="1101">
                  <c:v>266.10998499999999</c:v>
                </c:pt>
                <c:pt idx="1102">
                  <c:v>263</c:v>
                </c:pt>
                <c:pt idx="1103">
                  <c:v>253.89999399999999</c:v>
                </c:pt>
                <c:pt idx="1104">
                  <c:v>257.23998999999998</c:v>
                </c:pt>
                <c:pt idx="1105">
                  <c:v>255.490005</c:v>
                </c:pt>
                <c:pt idx="1106">
                  <c:v>257.89001500000001</c:v>
                </c:pt>
                <c:pt idx="1107">
                  <c:v>258.14001500000001</c:v>
                </c:pt>
                <c:pt idx="1108">
                  <c:v>262.26998900000001</c:v>
                </c:pt>
                <c:pt idx="1109">
                  <c:v>268.48001099999999</c:v>
                </c:pt>
                <c:pt idx="1110">
                  <c:v>272.52999899999998</c:v>
                </c:pt>
                <c:pt idx="1111">
                  <c:v>275.20001200000002</c:v>
                </c:pt>
                <c:pt idx="1112">
                  <c:v>264.45001200000002</c:v>
                </c:pt>
                <c:pt idx="1113">
                  <c:v>270.30999800000001</c:v>
                </c:pt>
                <c:pt idx="1114">
                  <c:v>272.05999800000001</c:v>
                </c:pt>
                <c:pt idx="1115">
                  <c:v>266.64001500000001</c:v>
                </c:pt>
                <c:pt idx="1116">
                  <c:v>271.709991</c:v>
                </c:pt>
                <c:pt idx="1117">
                  <c:v>267.77999899999998</c:v>
                </c:pt>
                <c:pt idx="1118">
                  <c:v>260.57998700000002</c:v>
                </c:pt>
                <c:pt idx="1119">
                  <c:v>245.11000100000001</c:v>
                </c:pt>
                <c:pt idx="1120">
                  <c:v>243.86000100000001</c:v>
                </c:pt>
                <c:pt idx="1121">
                  <c:v>248.30999800000001</c:v>
                </c:pt>
                <c:pt idx="1122">
                  <c:v>245.979996</c:v>
                </c:pt>
                <c:pt idx="1123">
                  <c:v>244.699997</c:v>
                </c:pt>
                <c:pt idx="1124">
                  <c:v>250.259995</c:v>
                </c:pt>
                <c:pt idx="1125">
                  <c:v>251.88999899999999</c:v>
                </c:pt>
                <c:pt idx="1126">
                  <c:v>255.570007</c:v>
                </c:pt>
                <c:pt idx="1127">
                  <c:v>261.80999800000001</c:v>
                </c:pt>
                <c:pt idx="1128">
                  <c:v>268.209991</c:v>
                </c:pt>
                <c:pt idx="1129">
                  <c:v>263.98001099999999</c:v>
                </c:pt>
                <c:pt idx="1130">
                  <c:v>257.58999599999999</c:v>
                </c:pt>
                <c:pt idx="1131">
                  <c:v>257.04998799999998</c:v>
                </c:pt>
                <c:pt idx="1132">
                  <c:v>256.39001500000001</c:v>
                </c:pt>
                <c:pt idx="1133">
                  <c:v>256.16000400000001</c:v>
                </c:pt>
                <c:pt idx="1134">
                  <c:v>263.75</c:v>
                </c:pt>
                <c:pt idx="1135">
                  <c:v>265.11999500000002</c:v>
                </c:pt>
                <c:pt idx="1136">
                  <c:v>264.790009</c:v>
                </c:pt>
                <c:pt idx="1137">
                  <c:v>265.64999399999999</c:v>
                </c:pt>
                <c:pt idx="1138">
                  <c:v>265.88000499999998</c:v>
                </c:pt>
                <c:pt idx="1139">
                  <c:v>250.19000199999999</c:v>
                </c:pt>
                <c:pt idx="1140">
                  <c:v>250.570007</c:v>
                </c:pt>
                <c:pt idx="1141">
                  <c:v>255.720001</c:v>
                </c:pt>
                <c:pt idx="1142">
                  <c:v>259.75</c:v>
                </c:pt>
                <c:pt idx="1143">
                  <c:v>257.57998700000002</c:v>
                </c:pt>
                <c:pt idx="1144">
                  <c:v>259.89999399999999</c:v>
                </c:pt>
                <c:pt idx="1145">
                  <c:v>259.790009</c:v>
                </c:pt>
                <c:pt idx="1146">
                  <c:v>265.23998999999998</c:v>
                </c:pt>
                <c:pt idx="1147">
                  <c:v>261</c:v>
                </c:pt>
                <c:pt idx="1148">
                  <c:v>259.85998499999999</c:v>
                </c:pt>
                <c:pt idx="1149">
                  <c:v>261.16000400000001</c:v>
                </c:pt>
                <c:pt idx="1150">
                  <c:v>269.75</c:v>
                </c:pt>
                <c:pt idx="1151">
                  <c:v>277.70001200000002</c:v>
                </c:pt>
                <c:pt idx="1152">
                  <c:v>277.82000699999998</c:v>
                </c:pt>
                <c:pt idx="1153">
                  <c:v>276</c:v>
                </c:pt>
                <c:pt idx="1154">
                  <c:v>276.76001000000002</c:v>
                </c:pt>
                <c:pt idx="1155">
                  <c:v>281.79998799999998</c:v>
                </c:pt>
                <c:pt idx="1156">
                  <c:v>279.14999399999999</c:v>
                </c:pt>
                <c:pt idx="1157">
                  <c:v>284.04998799999998</c:v>
                </c:pt>
                <c:pt idx="1158">
                  <c:v>279.64001500000001</c:v>
                </c:pt>
                <c:pt idx="1159">
                  <c:v>288.17001299999998</c:v>
                </c:pt>
                <c:pt idx="1160">
                  <c:v>290.85000600000001</c:v>
                </c:pt>
                <c:pt idx="1161">
                  <c:v>288.48001099999999</c:v>
                </c:pt>
                <c:pt idx="1162">
                  <c:v>291</c:v>
                </c:pt>
                <c:pt idx="1163">
                  <c:v>291.98998999999998</c:v>
                </c:pt>
                <c:pt idx="1164">
                  <c:v>289.73998999999998</c:v>
                </c:pt>
                <c:pt idx="1165">
                  <c:v>290.19000199999999</c:v>
                </c:pt>
                <c:pt idx="1166">
                  <c:v>288.89999399999999</c:v>
                </c:pt>
                <c:pt idx="1167">
                  <c:v>282.07998700000002</c:v>
                </c:pt>
                <c:pt idx="1168">
                  <c:v>276.44000199999999</c:v>
                </c:pt>
                <c:pt idx="1169">
                  <c:v>275.41000400000001</c:v>
                </c:pt>
                <c:pt idx="1170">
                  <c:v>277.32998700000002</c:v>
                </c:pt>
                <c:pt idx="1171">
                  <c:v>279.07998700000002</c:v>
                </c:pt>
                <c:pt idx="1172">
                  <c:v>265.85000600000001</c:v>
                </c:pt>
                <c:pt idx="1173">
                  <c:v>266.67001299999998</c:v>
                </c:pt>
                <c:pt idx="1174">
                  <c:v>265.39001500000001</c:v>
                </c:pt>
                <c:pt idx="1175">
                  <c:v>258.86999500000002</c:v>
                </c:pt>
                <c:pt idx="1176">
                  <c:v>261.70001200000002</c:v>
                </c:pt>
                <c:pt idx="1177">
                  <c:v>256.20001200000002</c:v>
                </c:pt>
                <c:pt idx="1178">
                  <c:v>254.699997</c:v>
                </c:pt>
                <c:pt idx="1179">
                  <c:v>257.51001000000002</c:v>
                </c:pt>
                <c:pt idx="1180">
                  <c:v>260.5</c:v>
                </c:pt>
                <c:pt idx="1181">
                  <c:v>265.77999899999998</c:v>
                </c:pt>
                <c:pt idx="1182">
                  <c:v>258.83999599999999</c:v>
                </c:pt>
                <c:pt idx="1183">
                  <c:v>253.529999</c:v>
                </c:pt>
                <c:pt idx="1184">
                  <c:v>249.770004</c:v>
                </c:pt>
                <c:pt idx="1185">
                  <c:v>244.259995</c:v>
                </c:pt>
                <c:pt idx="1186">
                  <c:v>242.470001</c:v>
                </c:pt>
                <c:pt idx="1187">
                  <c:v>242.070007</c:v>
                </c:pt>
                <c:pt idx="1188">
                  <c:v>244.270004</c:v>
                </c:pt>
                <c:pt idx="1189">
                  <c:v>237.86999499999999</c:v>
                </c:pt>
                <c:pt idx="1190">
                  <c:v>239.53999300000001</c:v>
                </c:pt>
                <c:pt idx="1191">
                  <c:v>237.050003</c:v>
                </c:pt>
                <c:pt idx="1192">
                  <c:v>239.979996</c:v>
                </c:pt>
                <c:pt idx="1193">
                  <c:v>236.80999800000001</c:v>
                </c:pt>
                <c:pt idx="1194">
                  <c:v>238.88999899999999</c:v>
                </c:pt>
                <c:pt idx="1195">
                  <c:v>238.28999300000001</c:v>
                </c:pt>
                <c:pt idx="1196">
                  <c:v>235.41000399999999</c:v>
                </c:pt>
                <c:pt idx="1197">
                  <c:v>245.08999600000001</c:v>
                </c:pt>
                <c:pt idx="1198">
                  <c:v>245.990005</c:v>
                </c:pt>
                <c:pt idx="1199">
                  <c:v>247.929993</c:v>
                </c:pt>
                <c:pt idx="1200">
                  <c:v>240.89999399999999</c:v>
                </c:pt>
                <c:pt idx="1201">
                  <c:v>233.050003</c:v>
                </c:pt>
                <c:pt idx="1202">
                  <c:v>227.61999499999999</c:v>
                </c:pt>
                <c:pt idx="1203">
                  <c:v>225.39999399999999</c:v>
                </c:pt>
                <c:pt idx="1204">
                  <c:v>219.85000600000001</c:v>
                </c:pt>
                <c:pt idx="1205">
                  <c:v>235.53999300000001</c:v>
                </c:pt>
                <c:pt idx="1206">
                  <c:v>235.820007</c:v>
                </c:pt>
                <c:pt idx="1207">
                  <c:v>243.240005</c:v>
                </c:pt>
                <c:pt idx="1208">
                  <c:v>237.03999300000001</c:v>
                </c:pt>
                <c:pt idx="1209">
                  <c:v>235.770004</c:v>
                </c:pt>
                <c:pt idx="1210">
                  <c:v>234.740005</c:v>
                </c:pt>
                <c:pt idx="1211">
                  <c:v>243.759995</c:v>
                </c:pt>
                <c:pt idx="1212">
                  <c:v>247.259995</c:v>
                </c:pt>
                <c:pt idx="1213">
                  <c:v>231.16999799999999</c:v>
                </c:pt>
                <c:pt idx="1214">
                  <c:v>231.03999300000001</c:v>
                </c:pt>
                <c:pt idx="1215">
                  <c:v>226.240005</c:v>
                </c:pt>
                <c:pt idx="1216">
                  <c:v>233.759995</c:v>
                </c:pt>
                <c:pt idx="1217">
                  <c:v>234.60000600000001</c:v>
                </c:pt>
                <c:pt idx="1218">
                  <c:v>229.46000699999999</c:v>
                </c:pt>
                <c:pt idx="1219">
                  <c:v>220.08999600000001</c:v>
                </c:pt>
                <c:pt idx="1220">
                  <c:v>217.550003</c:v>
                </c:pt>
                <c:pt idx="1221">
                  <c:v>221.990005</c:v>
                </c:pt>
                <c:pt idx="1222">
                  <c:v>228.699997</c:v>
                </c:pt>
                <c:pt idx="1223">
                  <c:v>227.36999499999999</c:v>
                </c:pt>
                <c:pt idx="1224">
                  <c:v>235.429993</c:v>
                </c:pt>
                <c:pt idx="1225">
                  <c:v>242.990005</c:v>
                </c:pt>
                <c:pt idx="1226">
                  <c:v>241.990005</c:v>
                </c:pt>
                <c:pt idx="1227">
                  <c:v>245.66000399999999</c:v>
                </c:pt>
                <c:pt idx="1228">
                  <c:v>242.78999300000001</c:v>
                </c:pt>
                <c:pt idx="1229">
                  <c:v>237.779999</c:v>
                </c:pt>
                <c:pt idx="1230">
                  <c:v>243.509995</c:v>
                </c:pt>
                <c:pt idx="1231">
                  <c:v>241.429993</c:v>
                </c:pt>
                <c:pt idx="1232">
                  <c:v>243.58999600000001</c:v>
                </c:pt>
                <c:pt idx="1233">
                  <c:v>245.11000100000001</c:v>
                </c:pt>
                <c:pt idx="1234">
                  <c:v>247.30999800000001</c:v>
                </c:pt>
                <c:pt idx="1235">
                  <c:v>246.08000200000001</c:v>
                </c:pt>
                <c:pt idx="1236">
                  <c:v>241.39999399999999</c:v>
                </c:pt>
                <c:pt idx="1237">
                  <c:v>240.570007</c:v>
                </c:pt>
                <c:pt idx="1238">
                  <c:v>253.86999499999999</c:v>
                </c:pt>
                <c:pt idx="1239">
                  <c:v>249.820007</c:v>
                </c:pt>
                <c:pt idx="1240">
                  <c:v>252.009995</c:v>
                </c:pt>
                <c:pt idx="1241">
                  <c:v>250.820007</c:v>
                </c:pt>
                <c:pt idx="1242">
                  <c:v>244.83000200000001</c:v>
                </c:pt>
                <c:pt idx="1243">
                  <c:v>244.83999600000001</c:v>
                </c:pt>
                <c:pt idx="1244">
                  <c:v>244.699997</c:v>
                </c:pt>
                <c:pt idx="1245">
                  <c:v>247.449997</c:v>
                </c:pt>
                <c:pt idx="1246">
                  <c:v>261.69000199999999</c:v>
                </c:pt>
                <c:pt idx="1247">
                  <c:v>257.13000499999998</c:v>
                </c:pt>
                <c:pt idx="1248">
                  <c:v>253.720001</c:v>
                </c:pt>
                <c:pt idx="1249">
                  <c:v>248.550003</c:v>
                </c:pt>
                <c:pt idx="1250">
                  <c:v>244.86000100000001</c:v>
                </c:pt>
                <c:pt idx="1251">
                  <c:v>239.39999399999999</c:v>
                </c:pt>
                <c:pt idx="1252">
                  <c:v>241.69000199999999</c:v>
                </c:pt>
                <c:pt idx="1253">
                  <c:v>241.259995</c:v>
                </c:pt>
                <c:pt idx="1254">
                  <c:v>236.11000100000001</c:v>
                </c:pt>
                <c:pt idx="1255">
                  <c:v>238.699997</c:v>
                </c:pt>
                <c:pt idx="1256">
                  <c:v>236.88999899999999</c:v>
                </c:pt>
                <c:pt idx="1257">
                  <c:v>235.64999399999999</c:v>
                </c:pt>
                <c:pt idx="1258">
                  <c:v>238.21000699999999</c:v>
                </c:pt>
                <c:pt idx="1259">
                  <c:v>243.08000200000001</c:v>
                </c:pt>
                <c:pt idx="1260">
                  <c:v>232.279999</c:v>
                </c:pt>
                <c:pt idx="1261">
                  <c:v>227.199997</c:v>
                </c:pt>
                <c:pt idx="1262">
                  <c:v>223</c:v>
                </c:pt>
                <c:pt idx="1263">
                  <c:v>226.449997</c:v>
                </c:pt>
                <c:pt idx="1264">
                  <c:v>227.759995</c:v>
                </c:pt>
                <c:pt idx="1265">
                  <c:v>231.28999300000001</c:v>
                </c:pt>
                <c:pt idx="1266">
                  <c:v>235.259995</c:v>
                </c:pt>
                <c:pt idx="1267">
                  <c:v>237</c:v>
                </c:pt>
                <c:pt idx="1268">
                  <c:v>237.970001</c:v>
                </c:pt>
                <c:pt idx="1269">
                  <c:v>241.570007</c:v>
                </c:pt>
                <c:pt idx="1270">
                  <c:v>233.779999</c:v>
                </c:pt>
                <c:pt idx="1271">
                  <c:v>234.86000100000001</c:v>
                </c:pt>
                <c:pt idx="1272">
                  <c:v>241.10000600000001</c:v>
                </c:pt>
                <c:pt idx="1273">
                  <c:v>242.5</c:v>
                </c:pt>
                <c:pt idx="1274">
                  <c:v>234.479996</c:v>
                </c:pt>
                <c:pt idx="1275">
                  <c:v>243.64999399999999</c:v>
                </c:pt>
                <c:pt idx="1276">
                  <c:v>248.990005</c:v>
                </c:pt>
                <c:pt idx="1277">
                  <c:v>244.509995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12E-4989-A260-A976C6EAA4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3082552"/>
        <c:axId val="473085832"/>
      </c:scatterChart>
      <c:valAx>
        <c:axId val="473082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m/d/yyyy" sourceLinked="0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085832"/>
        <c:crosses val="autoZero"/>
        <c:crossBetween val="midCat"/>
      </c:valAx>
      <c:valAx>
        <c:axId val="473085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082552"/>
        <c:crosses val="autoZero"/>
        <c:crossBetween val="midCat"/>
      </c:valAx>
      <c:spPr>
        <a:noFill/>
        <a:ln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Tesla</a:t>
            </a:r>
            <a:r>
              <a:rPr lang="en-US" baseline="0"/>
              <a:t> Stock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Tesla!$B$1</c:f>
              <c:strCache>
                <c:ptCount val="1"/>
                <c:pt idx="0">
                  <c:v>Open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Tesla!$A$2:$A$1279</c:f>
              <c:numCache>
                <c:formatCode>m/d/yyyy</c:formatCode>
                <c:ptCount val="1278"/>
                <c:pt idx="0">
                  <c:v>43102</c:v>
                </c:pt>
                <c:pt idx="1">
                  <c:v>43103</c:v>
                </c:pt>
                <c:pt idx="2">
                  <c:v>43104</c:v>
                </c:pt>
                <c:pt idx="3">
                  <c:v>43105</c:v>
                </c:pt>
                <c:pt idx="4">
                  <c:v>43108</c:v>
                </c:pt>
                <c:pt idx="5">
                  <c:v>43109</c:v>
                </c:pt>
                <c:pt idx="6">
                  <c:v>43110</c:v>
                </c:pt>
                <c:pt idx="7">
                  <c:v>43111</c:v>
                </c:pt>
                <c:pt idx="8">
                  <c:v>43112</c:v>
                </c:pt>
                <c:pt idx="9">
                  <c:v>43116</c:v>
                </c:pt>
                <c:pt idx="10">
                  <c:v>43117</c:v>
                </c:pt>
                <c:pt idx="11">
                  <c:v>43118</c:v>
                </c:pt>
                <c:pt idx="12">
                  <c:v>43119</c:v>
                </c:pt>
                <c:pt idx="13">
                  <c:v>43122</c:v>
                </c:pt>
                <c:pt idx="14">
                  <c:v>43123</c:v>
                </c:pt>
                <c:pt idx="15">
                  <c:v>43124</c:v>
                </c:pt>
                <c:pt idx="16">
                  <c:v>43125</c:v>
                </c:pt>
                <c:pt idx="17">
                  <c:v>43126</c:v>
                </c:pt>
                <c:pt idx="18">
                  <c:v>43129</c:v>
                </c:pt>
                <c:pt idx="19">
                  <c:v>43130</c:v>
                </c:pt>
                <c:pt idx="20">
                  <c:v>43131</c:v>
                </c:pt>
                <c:pt idx="21">
                  <c:v>43132</c:v>
                </c:pt>
                <c:pt idx="22">
                  <c:v>43133</c:v>
                </c:pt>
                <c:pt idx="23">
                  <c:v>43136</c:v>
                </c:pt>
                <c:pt idx="24">
                  <c:v>43137</c:v>
                </c:pt>
                <c:pt idx="25">
                  <c:v>43138</c:v>
                </c:pt>
                <c:pt idx="26">
                  <c:v>43139</c:v>
                </c:pt>
                <c:pt idx="27">
                  <c:v>43140</c:v>
                </c:pt>
                <c:pt idx="28">
                  <c:v>43143</c:v>
                </c:pt>
                <c:pt idx="29">
                  <c:v>43144</c:v>
                </c:pt>
                <c:pt idx="30">
                  <c:v>43145</c:v>
                </c:pt>
                <c:pt idx="31">
                  <c:v>43146</c:v>
                </c:pt>
                <c:pt idx="32">
                  <c:v>43147</c:v>
                </c:pt>
                <c:pt idx="33">
                  <c:v>43151</c:v>
                </c:pt>
                <c:pt idx="34">
                  <c:v>43152</c:v>
                </c:pt>
                <c:pt idx="35">
                  <c:v>43153</c:v>
                </c:pt>
                <c:pt idx="36">
                  <c:v>43154</c:v>
                </c:pt>
                <c:pt idx="37">
                  <c:v>43157</c:v>
                </c:pt>
                <c:pt idx="38">
                  <c:v>43158</c:v>
                </c:pt>
                <c:pt idx="39">
                  <c:v>43159</c:v>
                </c:pt>
                <c:pt idx="40">
                  <c:v>43160</c:v>
                </c:pt>
                <c:pt idx="41">
                  <c:v>43161</c:v>
                </c:pt>
                <c:pt idx="42">
                  <c:v>43164</c:v>
                </c:pt>
                <c:pt idx="43">
                  <c:v>43165</c:v>
                </c:pt>
                <c:pt idx="44">
                  <c:v>43166</c:v>
                </c:pt>
                <c:pt idx="45">
                  <c:v>43167</c:v>
                </c:pt>
                <c:pt idx="46">
                  <c:v>43168</c:v>
                </c:pt>
                <c:pt idx="47">
                  <c:v>43171</c:v>
                </c:pt>
                <c:pt idx="48">
                  <c:v>43172</c:v>
                </c:pt>
                <c:pt idx="49">
                  <c:v>43173</c:v>
                </c:pt>
                <c:pt idx="50">
                  <c:v>43174</c:v>
                </c:pt>
                <c:pt idx="51">
                  <c:v>43175</c:v>
                </c:pt>
                <c:pt idx="52">
                  <c:v>43178</c:v>
                </c:pt>
                <c:pt idx="53">
                  <c:v>43179</c:v>
                </c:pt>
                <c:pt idx="54">
                  <c:v>43180</c:v>
                </c:pt>
                <c:pt idx="55">
                  <c:v>43181</c:v>
                </c:pt>
                <c:pt idx="56">
                  <c:v>43182</c:v>
                </c:pt>
                <c:pt idx="57">
                  <c:v>43185</c:v>
                </c:pt>
                <c:pt idx="58">
                  <c:v>43186</c:v>
                </c:pt>
                <c:pt idx="59">
                  <c:v>43187</c:v>
                </c:pt>
                <c:pt idx="60">
                  <c:v>43188</c:v>
                </c:pt>
                <c:pt idx="61">
                  <c:v>43192</c:v>
                </c:pt>
                <c:pt idx="62">
                  <c:v>43193</c:v>
                </c:pt>
                <c:pt idx="63">
                  <c:v>43194</c:v>
                </c:pt>
                <c:pt idx="64">
                  <c:v>43195</c:v>
                </c:pt>
                <c:pt idx="65">
                  <c:v>43196</c:v>
                </c:pt>
                <c:pt idx="66">
                  <c:v>43199</c:v>
                </c:pt>
                <c:pt idx="67">
                  <c:v>43200</c:v>
                </c:pt>
                <c:pt idx="68">
                  <c:v>43201</c:v>
                </c:pt>
                <c:pt idx="69">
                  <c:v>43202</c:v>
                </c:pt>
                <c:pt idx="70">
                  <c:v>43203</c:v>
                </c:pt>
                <c:pt idx="71">
                  <c:v>43206</c:v>
                </c:pt>
                <c:pt idx="72">
                  <c:v>43207</c:v>
                </c:pt>
                <c:pt idx="73">
                  <c:v>43208</c:v>
                </c:pt>
                <c:pt idx="74">
                  <c:v>43209</c:v>
                </c:pt>
                <c:pt idx="75">
                  <c:v>43210</c:v>
                </c:pt>
                <c:pt idx="76">
                  <c:v>43213</c:v>
                </c:pt>
                <c:pt idx="77">
                  <c:v>43214</c:v>
                </c:pt>
                <c:pt idx="78">
                  <c:v>43215</c:v>
                </c:pt>
                <c:pt idx="79">
                  <c:v>43216</c:v>
                </c:pt>
                <c:pt idx="80">
                  <c:v>43217</c:v>
                </c:pt>
                <c:pt idx="81">
                  <c:v>43220</c:v>
                </c:pt>
                <c:pt idx="82">
                  <c:v>43221</c:v>
                </c:pt>
                <c:pt idx="83">
                  <c:v>43222</c:v>
                </c:pt>
                <c:pt idx="84">
                  <c:v>43223</c:v>
                </c:pt>
                <c:pt idx="85">
                  <c:v>43224</c:v>
                </c:pt>
                <c:pt idx="86">
                  <c:v>43227</c:v>
                </c:pt>
                <c:pt idx="87">
                  <c:v>43228</c:v>
                </c:pt>
                <c:pt idx="88">
                  <c:v>43229</c:v>
                </c:pt>
                <c:pt idx="89">
                  <c:v>43230</c:v>
                </c:pt>
                <c:pt idx="90">
                  <c:v>43231</c:v>
                </c:pt>
                <c:pt idx="91">
                  <c:v>43234</c:v>
                </c:pt>
                <c:pt idx="92">
                  <c:v>43235</c:v>
                </c:pt>
                <c:pt idx="93">
                  <c:v>43236</c:v>
                </c:pt>
                <c:pt idx="94">
                  <c:v>43237</c:v>
                </c:pt>
                <c:pt idx="95">
                  <c:v>43238</c:v>
                </c:pt>
                <c:pt idx="96">
                  <c:v>43241</c:v>
                </c:pt>
                <c:pt idx="97">
                  <c:v>43242</c:v>
                </c:pt>
                <c:pt idx="98">
                  <c:v>43243</c:v>
                </c:pt>
                <c:pt idx="99">
                  <c:v>43244</c:v>
                </c:pt>
                <c:pt idx="100">
                  <c:v>43245</c:v>
                </c:pt>
                <c:pt idx="101">
                  <c:v>43249</c:v>
                </c:pt>
                <c:pt idx="102">
                  <c:v>43250</c:v>
                </c:pt>
                <c:pt idx="103">
                  <c:v>43251</c:v>
                </c:pt>
                <c:pt idx="104">
                  <c:v>43252</c:v>
                </c:pt>
                <c:pt idx="105">
                  <c:v>43255</c:v>
                </c:pt>
                <c:pt idx="106">
                  <c:v>43256</c:v>
                </c:pt>
                <c:pt idx="107">
                  <c:v>43257</c:v>
                </c:pt>
                <c:pt idx="108">
                  <c:v>43258</c:v>
                </c:pt>
                <c:pt idx="109">
                  <c:v>43259</c:v>
                </c:pt>
                <c:pt idx="110">
                  <c:v>43262</c:v>
                </c:pt>
                <c:pt idx="111">
                  <c:v>43263</c:v>
                </c:pt>
                <c:pt idx="112">
                  <c:v>43264</c:v>
                </c:pt>
                <c:pt idx="113">
                  <c:v>43265</c:v>
                </c:pt>
                <c:pt idx="114">
                  <c:v>43266</c:v>
                </c:pt>
                <c:pt idx="115">
                  <c:v>43269</c:v>
                </c:pt>
                <c:pt idx="116">
                  <c:v>43270</c:v>
                </c:pt>
                <c:pt idx="117">
                  <c:v>43271</c:v>
                </c:pt>
                <c:pt idx="118">
                  <c:v>43272</c:v>
                </c:pt>
                <c:pt idx="119">
                  <c:v>43273</c:v>
                </c:pt>
                <c:pt idx="120">
                  <c:v>43276</c:v>
                </c:pt>
                <c:pt idx="121">
                  <c:v>43277</c:v>
                </c:pt>
                <c:pt idx="122">
                  <c:v>43278</c:v>
                </c:pt>
                <c:pt idx="123">
                  <c:v>43279</c:v>
                </c:pt>
                <c:pt idx="124">
                  <c:v>43280</c:v>
                </c:pt>
                <c:pt idx="125">
                  <c:v>43283</c:v>
                </c:pt>
                <c:pt idx="126">
                  <c:v>43284</c:v>
                </c:pt>
                <c:pt idx="127">
                  <c:v>43286</c:v>
                </c:pt>
                <c:pt idx="128">
                  <c:v>43287</c:v>
                </c:pt>
                <c:pt idx="129">
                  <c:v>43290</c:v>
                </c:pt>
                <c:pt idx="130">
                  <c:v>43291</c:v>
                </c:pt>
                <c:pt idx="131">
                  <c:v>43292</c:v>
                </c:pt>
                <c:pt idx="132">
                  <c:v>43293</c:v>
                </c:pt>
                <c:pt idx="133">
                  <c:v>43294</c:v>
                </c:pt>
                <c:pt idx="134">
                  <c:v>43297</c:v>
                </c:pt>
                <c:pt idx="135">
                  <c:v>43298</c:v>
                </c:pt>
                <c:pt idx="136">
                  <c:v>43299</c:v>
                </c:pt>
                <c:pt idx="137">
                  <c:v>43300</c:v>
                </c:pt>
                <c:pt idx="138">
                  <c:v>43301</c:v>
                </c:pt>
                <c:pt idx="139">
                  <c:v>43304</c:v>
                </c:pt>
                <c:pt idx="140">
                  <c:v>43305</c:v>
                </c:pt>
                <c:pt idx="141">
                  <c:v>43306</c:v>
                </c:pt>
                <c:pt idx="142">
                  <c:v>43307</c:v>
                </c:pt>
                <c:pt idx="143">
                  <c:v>43308</c:v>
                </c:pt>
                <c:pt idx="144">
                  <c:v>43311</c:v>
                </c:pt>
                <c:pt idx="145">
                  <c:v>43312</c:v>
                </c:pt>
                <c:pt idx="146">
                  <c:v>43313</c:v>
                </c:pt>
                <c:pt idx="147">
                  <c:v>43314</c:v>
                </c:pt>
                <c:pt idx="148">
                  <c:v>43315</c:v>
                </c:pt>
                <c:pt idx="149">
                  <c:v>43318</c:v>
                </c:pt>
                <c:pt idx="150">
                  <c:v>43319</c:v>
                </c:pt>
                <c:pt idx="151">
                  <c:v>43320</c:v>
                </c:pt>
                <c:pt idx="152">
                  <c:v>43321</c:v>
                </c:pt>
                <c:pt idx="153">
                  <c:v>43322</c:v>
                </c:pt>
                <c:pt idx="154">
                  <c:v>43325</c:v>
                </c:pt>
                <c:pt idx="155">
                  <c:v>43326</c:v>
                </c:pt>
                <c:pt idx="156">
                  <c:v>43327</c:v>
                </c:pt>
                <c:pt idx="157">
                  <c:v>43328</c:v>
                </c:pt>
                <c:pt idx="158">
                  <c:v>43329</c:v>
                </c:pt>
                <c:pt idx="159">
                  <c:v>43332</c:v>
                </c:pt>
                <c:pt idx="160">
                  <c:v>43333</c:v>
                </c:pt>
                <c:pt idx="161">
                  <c:v>43334</c:v>
                </c:pt>
                <c:pt idx="162">
                  <c:v>43335</c:v>
                </c:pt>
                <c:pt idx="163">
                  <c:v>43336</c:v>
                </c:pt>
                <c:pt idx="164">
                  <c:v>43339</c:v>
                </c:pt>
                <c:pt idx="165">
                  <c:v>43340</c:v>
                </c:pt>
                <c:pt idx="166">
                  <c:v>43341</c:v>
                </c:pt>
                <c:pt idx="167">
                  <c:v>43342</c:v>
                </c:pt>
                <c:pt idx="168">
                  <c:v>43343</c:v>
                </c:pt>
                <c:pt idx="169">
                  <c:v>43347</c:v>
                </c:pt>
                <c:pt idx="170">
                  <c:v>43348</c:v>
                </c:pt>
                <c:pt idx="171">
                  <c:v>43349</c:v>
                </c:pt>
                <c:pt idx="172">
                  <c:v>43350</c:v>
                </c:pt>
                <c:pt idx="173">
                  <c:v>43353</c:v>
                </c:pt>
                <c:pt idx="174">
                  <c:v>43354</c:v>
                </c:pt>
                <c:pt idx="175">
                  <c:v>43355</c:v>
                </c:pt>
                <c:pt idx="176">
                  <c:v>43356</c:v>
                </c:pt>
                <c:pt idx="177">
                  <c:v>43357</c:v>
                </c:pt>
                <c:pt idx="178">
                  <c:v>43360</c:v>
                </c:pt>
                <c:pt idx="179">
                  <c:v>43361</c:v>
                </c:pt>
                <c:pt idx="180">
                  <c:v>43362</c:v>
                </c:pt>
                <c:pt idx="181">
                  <c:v>43363</c:v>
                </c:pt>
                <c:pt idx="182">
                  <c:v>43364</c:v>
                </c:pt>
                <c:pt idx="183">
                  <c:v>43367</c:v>
                </c:pt>
                <c:pt idx="184">
                  <c:v>43368</c:v>
                </c:pt>
                <c:pt idx="185">
                  <c:v>43369</c:v>
                </c:pt>
                <c:pt idx="186">
                  <c:v>43370</c:v>
                </c:pt>
                <c:pt idx="187">
                  <c:v>43371</c:v>
                </c:pt>
                <c:pt idx="188">
                  <c:v>43374</c:v>
                </c:pt>
                <c:pt idx="189">
                  <c:v>43375</c:v>
                </c:pt>
                <c:pt idx="190">
                  <c:v>43376</c:v>
                </c:pt>
                <c:pt idx="191">
                  <c:v>43377</c:v>
                </c:pt>
                <c:pt idx="192">
                  <c:v>43378</c:v>
                </c:pt>
                <c:pt idx="193">
                  <c:v>43381</c:v>
                </c:pt>
                <c:pt idx="194">
                  <c:v>43382</c:v>
                </c:pt>
                <c:pt idx="195">
                  <c:v>43383</c:v>
                </c:pt>
                <c:pt idx="196">
                  <c:v>43384</c:v>
                </c:pt>
                <c:pt idx="197">
                  <c:v>43385</c:v>
                </c:pt>
                <c:pt idx="198">
                  <c:v>43388</c:v>
                </c:pt>
                <c:pt idx="199">
                  <c:v>43389</c:v>
                </c:pt>
                <c:pt idx="200">
                  <c:v>43390</c:v>
                </c:pt>
                <c:pt idx="201">
                  <c:v>43391</c:v>
                </c:pt>
                <c:pt idx="202">
                  <c:v>43392</c:v>
                </c:pt>
                <c:pt idx="203">
                  <c:v>43395</c:v>
                </c:pt>
                <c:pt idx="204">
                  <c:v>43396</c:v>
                </c:pt>
                <c:pt idx="205">
                  <c:v>43397</c:v>
                </c:pt>
                <c:pt idx="206">
                  <c:v>43398</c:v>
                </c:pt>
                <c:pt idx="207">
                  <c:v>43399</c:v>
                </c:pt>
                <c:pt idx="208">
                  <c:v>43402</c:v>
                </c:pt>
                <c:pt idx="209">
                  <c:v>43403</c:v>
                </c:pt>
                <c:pt idx="210">
                  <c:v>43404</c:v>
                </c:pt>
                <c:pt idx="211">
                  <c:v>43405</c:v>
                </c:pt>
                <c:pt idx="212">
                  <c:v>43406</c:v>
                </c:pt>
                <c:pt idx="213">
                  <c:v>43409</c:v>
                </c:pt>
                <c:pt idx="214">
                  <c:v>43410</c:v>
                </c:pt>
                <c:pt idx="215">
                  <c:v>43411</c:v>
                </c:pt>
                <c:pt idx="216">
                  <c:v>43412</c:v>
                </c:pt>
                <c:pt idx="217">
                  <c:v>43413</c:v>
                </c:pt>
                <c:pt idx="218">
                  <c:v>43416</c:v>
                </c:pt>
                <c:pt idx="219">
                  <c:v>43417</c:v>
                </c:pt>
                <c:pt idx="220">
                  <c:v>43418</c:v>
                </c:pt>
                <c:pt idx="221">
                  <c:v>43419</c:v>
                </c:pt>
                <c:pt idx="222">
                  <c:v>43420</c:v>
                </c:pt>
                <c:pt idx="223">
                  <c:v>43423</c:v>
                </c:pt>
                <c:pt idx="224">
                  <c:v>43424</c:v>
                </c:pt>
                <c:pt idx="225">
                  <c:v>43425</c:v>
                </c:pt>
                <c:pt idx="226">
                  <c:v>43427</c:v>
                </c:pt>
                <c:pt idx="227">
                  <c:v>43430</c:v>
                </c:pt>
                <c:pt idx="228">
                  <c:v>43431</c:v>
                </c:pt>
                <c:pt idx="229">
                  <c:v>43432</c:v>
                </c:pt>
                <c:pt idx="230">
                  <c:v>43433</c:v>
                </c:pt>
                <c:pt idx="231">
                  <c:v>43434</c:v>
                </c:pt>
                <c:pt idx="232">
                  <c:v>43437</c:v>
                </c:pt>
                <c:pt idx="233">
                  <c:v>43438</c:v>
                </c:pt>
                <c:pt idx="234">
                  <c:v>43440</c:v>
                </c:pt>
                <c:pt idx="235">
                  <c:v>43441</c:v>
                </c:pt>
                <c:pt idx="236">
                  <c:v>43444</c:v>
                </c:pt>
                <c:pt idx="237">
                  <c:v>43445</c:v>
                </c:pt>
                <c:pt idx="238">
                  <c:v>43446</c:v>
                </c:pt>
                <c:pt idx="239">
                  <c:v>43447</c:v>
                </c:pt>
                <c:pt idx="240">
                  <c:v>43448</c:v>
                </c:pt>
                <c:pt idx="241">
                  <c:v>43451</c:v>
                </c:pt>
                <c:pt idx="242">
                  <c:v>43452</c:v>
                </c:pt>
                <c:pt idx="243">
                  <c:v>43453</c:v>
                </c:pt>
                <c:pt idx="244">
                  <c:v>43454</c:v>
                </c:pt>
                <c:pt idx="245">
                  <c:v>43455</c:v>
                </c:pt>
                <c:pt idx="246">
                  <c:v>43458</c:v>
                </c:pt>
                <c:pt idx="247">
                  <c:v>43460</c:v>
                </c:pt>
                <c:pt idx="248">
                  <c:v>43461</c:v>
                </c:pt>
                <c:pt idx="249">
                  <c:v>43462</c:v>
                </c:pt>
                <c:pt idx="250">
                  <c:v>43465</c:v>
                </c:pt>
                <c:pt idx="251">
                  <c:v>43467</c:v>
                </c:pt>
                <c:pt idx="252">
                  <c:v>43468</c:v>
                </c:pt>
                <c:pt idx="253">
                  <c:v>43469</c:v>
                </c:pt>
                <c:pt idx="254">
                  <c:v>43472</c:v>
                </c:pt>
                <c:pt idx="255">
                  <c:v>43473</c:v>
                </c:pt>
                <c:pt idx="256">
                  <c:v>43474</c:v>
                </c:pt>
                <c:pt idx="257">
                  <c:v>43475</c:v>
                </c:pt>
                <c:pt idx="258">
                  <c:v>43476</c:v>
                </c:pt>
                <c:pt idx="259">
                  <c:v>43479</c:v>
                </c:pt>
                <c:pt idx="260">
                  <c:v>43480</c:v>
                </c:pt>
                <c:pt idx="261">
                  <c:v>43481</c:v>
                </c:pt>
                <c:pt idx="262">
                  <c:v>43482</c:v>
                </c:pt>
                <c:pt idx="263">
                  <c:v>43483</c:v>
                </c:pt>
                <c:pt idx="264">
                  <c:v>43487</c:v>
                </c:pt>
                <c:pt idx="265">
                  <c:v>43488</c:v>
                </c:pt>
                <c:pt idx="266">
                  <c:v>43489</c:v>
                </c:pt>
                <c:pt idx="267">
                  <c:v>43490</c:v>
                </c:pt>
                <c:pt idx="268">
                  <c:v>43493</c:v>
                </c:pt>
                <c:pt idx="269">
                  <c:v>43494</c:v>
                </c:pt>
                <c:pt idx="270">
                  <c:v>43495</c:v>
                </c:pt>
                <c:pt idx="271">
                  <c:v>43496</c:v>
                </c:pt>
                <c:pt idx="272">
                  <c:v>43497</c:v>
                </c:pt>
                <c:pt idx="273">
                  <c:v>43500</c:v>
                </c:pt>
                <c:pt idx="274">
                  <c:v>43501</c:v>
                </c:pt>
                <c:pt idx="275">
                  <c:v>43502</c:v>
                </c:pt>
                <c:pt idx="276">
                  <c:v>43503</c:v>
                </c:pt>
                <c:pt idx="277">
                  <c:v>43504</c:v>
                </c:pt>
                <c:pt idx="278">
                  <c:v>43507</c:v>
                </c:pt>
                <c:pt idx="279">
                  <c:v>43508</c:v>
                </c:pt>
                <c:pt idx="280">
                  <c:v>43509</c:v>
                </c:pt>
                <c:pt idx="281">
                  <c:v>43510</c:v>
                </c:pt>
                <c:pt idx="282">
                  <c:v>43511</c:v>
                </c:pt>
                <c:pt idx="283">
                  <c:v>43515</c:v>
                </c:pt>
                <c:pt idx="284">
                  <c:v>43516</c:v>
                </c:pt>
                <c:pt idx="285">
                  <c:v>43517</c:v>
                </c:pt>
                <c:pt idx="286">
                  <c:v>43518</c:v>
                </c:pt>
                <c:pt idx="287">
                  <c:v>43521</c:v>
                </c:pt>
                <c:pt idx="288">
                  <c:v>43522</c:v>
                </c:pt>
                <c:pt idx="289">
                  <c:v>43523</c:v>
                </c:pt>
                <c:pt idx="290">
                  <c:v>43524</c:v>
                </c:pt>
                <c:pt idx="291">
                  <c:v>43525</c:v>
                </c:pt>
                <c:pt idx="292">
                  <c:v>43528</c:v>
                </c:pt>
                <c:pt idx="293">
                  <c:v>43529</c:v>
                </c:pt>
                <c:pt idx="294">
                  <c:v>43530</c:v>
                </c:pt>
                <c:pt idx="295">
                  <c:v>43531</c:v>
                </c:pt>
                <c:pt idx="296">
                  <c:v>43532</c:v>
                </c:pt>
                <c:pt idx="297">
                  <c:v>43535</c:v>
                </c:pt>
                <c:pt idx="298">
                  <c:v>43536</c:v>
                </c:pt>
                <c:pt idx="299">
                  <c:v>43537</c:v>
                </c:pt>
                <c:pt idx="300">
                  <c:v>43538</c:v>
                </c:pt>
                <c:pt idx="301">
                  <c:v>43539</c:v>
                </c:pt>
                <c:pt idx="302">
                  <c:v>43542</c:v>
                </c:pt>
                <c:pt idx="303">
                  <c:v>43543</c:v>
                </c:pt>
                <c:pt idx="304">
                  <c:v>43544</c:v>
                </c:pt>
                <c:pt idx="305">
                  <c:v>43545</c:v>
                </c:pt>
                <c:pt idx="306">
                  <c:v>43546</c:v>
                </c:pt>
                <c:pt idx="307">
                  <c:v>43549</c:v>
                </c:pt>
                <c:pt idx="308">
                  <c:v>43550</c:v>
                </c:pt>
                <c:pt idx="309">
                  <c:v>43551</c:v>
                </c:pt>
                <c:pt idx="310">
                  <c:v>43552</c:v>
                </c:pt>
                <c:pt idx="311">
                  <c:v>43553</c:v>
                </c:pt>
                <c:pt idx="312">
                  <c:v>43556</c:v>
                </c:pt>
                <c:pt idx="313">
                  <c:v>43557</c:v>
                </c:pt>
                <c:pt idx="314">
                  <c:v>43558</c:v>
                </c:pt>
                <c:pt idx="315">
                  <c:v>43559</c:v>
                </c:pt>
                <c:pt idx="316">
                  <c:v>43560</c:v>
                </c:pt>
                <c:pt idx="317">
                  <c:v>43563</c:v>
                </c:pt>
                <c:pt idx="318">
                  <c:v>43564</c:v>
                </c:pt>
                <c:pt idx="319">
                  <c:v>43565</c:v>
                </c:pt>
                <c:pt idx="320">
                  <c:v>43566</c:v>
                </c:pt>
                <c:pt idx="321">
                  <c:v>43567</c:v>
                </c:pt>
                <c:pt idx="322">
                  <c:v>43570</c:v>
                </c:pt>
                <c:pt idx="323">
                  <c:v>43571</c:v>
                </c:pt>
                <c:pt idx="324">
                  <c:v>43572</c:v>
                </c:pt>
                <c:pt idx="325">
                  <c:v>43573</c:v>
                </c:pt>
                <c:pt idx="326">
                  <c:v>43577</c:v>
                </c:pt>
                <c:pt idx="327">
                  <c:v>43578</c:v>
                </c:pt>
                <c:pt idx="328">
                  <c:v>43579</c:v>
                </c:pt>
                <c:pt idx="329">
                  <c:v>43580</c:v>
                </c:pt>
                <c:pt idx="330">
                  <c:v>43581</c:v>
                </c:pt>
                <c:pt idx="331">
                  <c:v>43584</c:v>
                </c:pt>
                <c:pt idx="332">
                  <c:v>43585</c:v>
                </c:pt>
                <c:pt idx="333">
                  <c:v>43586</c:v>
                </c:pt>
                <c:pt idx="334">
                  <c:v>43587</c:v>
                </c:pt>
                <c:pt idx="335">
                  <c:v>43588</c:v>
                </c:pt>
                <c:pt idx="336">
                  <c:v>43591</c:v>
                </c:pt>
                <c:pt idx="337">
                  <c:v>43592</c:v>
                </c:pt>
                <c:pt idx="338">
                  <c:v>43593</c:v>
                </c:pt>
                <c:pt idx="339">
                  <c:v>43594</c:v>
                </c:pt>
                <c:pt idx="340">
                  <c:v>43595</c:v>
                </c:pt>
                <c:pt idx="341">
                  <c:v>43598</c:v>
                </c:pt>
                <c:pt idx="342">
                  <c:v>43599</c:v>
                </c:pt>
                <c:pt idx="343">
                  <c:v>43600</c:v>
                </c:pt>
                <c:pt idx="344">
                  <c:v>43601</c:v>
                </c:pt>
                <c:pt idx="345">
                  <c:v>43602</c:v>
                </c:pt>
                <c:pt idx="346">
                  <c:v>43605</c:v>
                </c:pt>
                <c:pt idx="347">
                  <c:v>43606</c:v>
                </c:pt>
                <c:pt idx="348">
                  <c:v>43607</c:v>
                </c:pt>
                <c:pt idx="349">
                  <c:v>43608</c:v>
                </c:pt>
                <c:pt idx="350">
                  <c:v>43609</c:v>
                </c:pt>
                <c:pt idx="351">
                  <c:v>43613</c:v>
                </c:pt>
                <c:pt idx="352">
                  <c:v>43614</c:v>
                </c:pt>
                <c:pt idx="353">
                  <c:v>43615</c:v>
                </c:pt>
                <c:pt idx="354">
                  <c:v>43616</c:v>
                </c:pt>
                <c:pt idx="355">
                  <c:v>43619</c:v>
                </c:pt>
                <c:pt idx="356">
                  <c:v>43620</c:v>
                </c:pt>
                <c:pt idx="357">
                  <c:v>43621</c:v>
                </c:pt>
                <c:pt idx="358">
                  <c:v>43622</c:v>
                </c:pt>
                <c:pt idx="359">
                  <c:v>43623</c:v>
                </c:pt>
                <c:pt idx="360">
                  <c:v>43626</c:v>
                </c:pt>
                <c:pt idx="361">
                  <c:v>43627</c:v>
                </c:pt>
                <c:pt idx="362">
                  <c:v>43628</c:v>
                </c:pt>
                <c:pt idx="363">
                  <c:v>43629</c:v>
                </c:pt>
                <c:pt idx="364">
                  <c:v>43630</c:v>
                </c:pt>
                <c:pt idx="365">
                  <c:v>43633</c:v>
                </c:pt>
                <c:pt idx="366">
                  <c:v>43634</c:v>
                </c:pt>
                <c:pt idx="367">
                  <c:v>43635</c:v>
                </c:pt>
                <c:pt idx="368">
                  <c:v>43636</c:v>
                </c:pt>
                <c:pt idx="369">
                  <c:v>43637</c:v>
                </c:pt>
                <c:pt idx="370">
                  <c:v>43640</c:v>
                </c:pt>
                <c:pt idx="371">
                  <c:v>43641</c:v>
                </c:pt>
                <c:pt idx="372">
                  <c:v>43642</c:v>
                </c:pt>
                <c:pt idx="373">
                  <c:v>43643</c:v>
                </c:pt>
                <c:pt idx="374">
                  <c:v>43644</c:v>
                </c:pt>
                <c:pt idx="375">
                  <c:v>43647</c:v>
                </c:pt>
                <c:pt idx="376">
                  <c:v>43648</c:v>
                </c:pt>
                <c:pt idx="377">
                  <c:v>43649</c:v>
                </c:pt>
                <c:pt idx="378">
                  <c:v>43651</c:v>
                </c:pt>
                <c:pt idx="379">
                  <c:v>43654</c:v>
                </c:pt>
                <c:pt idx="380">
                  <c:v>43655</c:v>
                </c:pt>
                <c:pt idx="381">
                  <c:v>43656</c:v>
                </c:pt>
                <c:pt idx="382">
                  <c:v>43657</c:v>
                </c:pt>
                <c:pt idx="383">
                  <c:v>43658</c:v>
                </c:pt>
                <c:pt idx="384">
                  <c:v>43661</c:v>
                </c:pt>
                <c:pt idx="385">
                  <c:v>43662</c:v>
                </c:pt>
                <c:pt idx="386">
                  <c:v>43663</c:v>
                </c:pt>
                <c:pt idx="387">
                  <c:v>43664</c:v>
                </c:pt>
                <c:pt idx="388">
                  <c:v>43665</c:v>
                </c:pt>
                <c:pt idx="389">
                  <c:v>43668</c:v>
                </c:pt>
                <c:pt idx="390">
                  <c:v>43669</c:v>
                </c:pt>
                <c:pt idx="391">
                  <c:v>43670</c:v>
                </c:pt>
                <c:pt idx="392">
                  <c:v>43671</c:v>
                </c:pt>
                <c:pt idx="393">
                  <c:v>43672</c:v>
                </c:pt>
                <c:pt idx="394">
                  <c:v>43675</c:v>
                </c:pt>
                <c:pt idx="395">
                  <c:v>43676</c:v>
                </c:pt>
                <c:pt idx="396">
                  <c:v>43677</c:v>
                </c:pt>
                <c:pt idx="397">
                  <c:v>43678</c:v>
                </c:pt>
                <c:pt idx="398">
                  <c:v>43679</c:v>
                </c:pt>
                <c:pt idx="399">
                  <c:v>43682</c:v>
                </c:pt>
                <c:pt idx="400">
                  <c:v>43683</c:v>
                </c:pt>
                <c:pt idx="401">
                  <c:v>43684</c:v>
                </c:pt>
                <c:pt idx="402">
                  <c:v>43685</c:v>
                </c:pt>
                <c:pt idx="403">
                  <c:v>43686</c:v>
                </c:pt>
                <c:pt idx="404">
                  <c:v>43689</c:v>
                </c:pt>
                <c:pt idx="405">
                  <c:v>43690</c:v>
                </c:pt>
                <c:pt idx="406">
                  <c:v>43691</c:v>
                </c:pt>
                <c:pt idx="407">
                  <c:v>43692</c:v>
                </c:pt>
                <c:pt idx="408">
                  <c:v>43693</c:v>
                </c:pt>
                <c:pt idx="409">
                  <c:v>43696</c:v>
                </c:pt>
                <c:pt idx="410">
                  <c:v>43697</c:v>
                </c:pt>
                <c:pt idx="411">
                  <c:v>43698</c:v>
                </c:pt>
                <c:pt idx="412">
                  <c:v>43699</c:v>
                </c:pt>
                <c:pt idx="413">
                  <c:v>43700</c:v>
                </c:pt>
                <c:pt idx="414">
                  <c:v>43703</c:v>
                </c:pt>
                <c:pt idx="415">
                  <c:v>43704</c:v>
                </c:pt>
                <c:pt idx="416">
                  <c:v>43705</c:v>
                </c:pt>
                <c:pt idx="417">
                  <c:v>43706</c:v>
                </c:pt>
                <c:pt idx="418">
                  <c:v>43707</c:v>
                </c:pt>
                <c:pt idx="419">
                  <c:v>43711</c:v>
                </c:pt>
                <c:pt idx="420">
                  <c:v>43712</c:v>
                </c:pt>
                <c:pt idx="421">
                  <c:v>43713</c:v>
                </c:pt>
                <c:pt idx="422">
                  <c:v>43714</c:v>
                </c:pt>
                <c:pt idx="423">
                  <c:v>43717</c:v>
                </c:pt>
                <c:pt idx="424">
                  <c:v>43718</c:v>
                </c:pt>
                <c:pt idx="425">
                  <c:v>43719</c:v>
                </c:pt>
                <c:pt idx="426">
                  <c:v>43720</c:v>
                </c:pt>
                <c:pt idx="427">
                  <c:v>43721</c:v>
                </c:pt>
                <c:pt idx="428">
                  <c:v>43724</c:v>
                </c:pt>
                <c:pt idx="429">
                  <c:v>43725</c:v>
                </c:pt>
                <c:pt idx="430">
                  <c:v>43726</c:v>
                </c:pt>
                <c:pt idx="431">
                  <c:v>43727</c:v>
                </c:pt>
                <c:pt idx="432">
                  <c:v>43728</c:v>
                </c:pt>
                <c:pt idx="433">
                  <c:v>43731</c:v>
                </c:pt>
                <c:pt idx="434">
                  <c:v>43732</c:v>
                </c:pt>
                <c:pt idx="435">
                  <c:v>43733</c:v>
                </c:pt>
                <c:pt idx="436">
                  <c:v>43734</c:v>
                </c:pt>
                <c:pt idx="437">
                  <c:v>43735</c:v>
                </c:pt>
                <c:pt idx="438">
                  <c:v>43738</c:v>
                </c:pt>
                <c:pt idx="439">
                  <c:v>43739</c:v>
                </c:pt>
                <c:pt idx="440">
                  <c:v>43740</c:v>
                </c:pt>
                <c:pt idx="441">
                  <c:v>43741</c:v>
                </c:pt>
                <c:pt idx="442">
                  <c:v>43742</c:v>
                </c:pt>
                <c:pt idx="443">
                  <c:v>43745</c:v>
                </c:pt>
                <c:pt idx="444">
                  <c:v>43746</c:v>
                </c:pt>
                <c:pt idx="445">
                  <c:v>43747</c:v>
                </c:pt>
                <c:pt idx="446">
                  <c:v>43748</c:v>
                </c:pt>
                <c:pt idx="447">
                  <c:v>43749</c:v>
                </c:pt>
                <c:pt idx="448">
                  <c:v>43752</c:v>
                </c:pt>
                <c:pt idx="449">
                  <c:v>43753</c:v>
                </c:pt>
                <c:pt idx="450">
                  <c:v>43754</c:v>
                </c:pt>
                <c:pt idx="451">
                  <c:v>43755</c:v>
                </c:pt>
                <c:pt idx="452">
                  <c:v>43756</c:v>
                </c:pt>
                <c:pt idx="453">
                  <c:v>43759</c:v>
                </c:pt>
                <c:pt idx="454">
                  <c:v>43760</c:v>
                </c:pt>
                <c:pt idx="455">
                  <c:v>43761</c:v>
                </c:pt>
                <c:pt idx="456">
                  <c:v>43762</c:v>
                </c:pt>
                <c:pt idx="457">
                  <c:v>43763</c:v>
                </c:pt>
                <c:pt idx="458">
                  <c:v>43766</c:v>
                </c:pt>
                <c:pt idx="459">
                  <c:v>43767</c:v>
                </c:pt>
                <c:pt idx="460">
                  <c:v>43768</c:v>
                </c:pt>
                <c:pt idx="461">
                  <c:v>43769</c:v>
                </c:pt>
                <c:pt idx="462">
                  <c:v>43770</c:v>
                </c:pt>
                <c:pt idx="463">
                  <c:v>43773</c:v>
                </c:pt>
                <c:pt idx="464">
                  <c:v>43774</c:v>
                </c:pt>
                <c:pt idx="465">
                  <c:v>43775</c:v>
                </c:pt>
                <c:pt idx="466">
                  <c:v>43776</c:v>
                </c:pt>
                <c:pt idx="467">
                  <c:v>43777</c:v>
                </c:pt>
                <c:pt idx="468">
                  <c:v>43780</c:v>
                </c:pt>
                <c:pt idx="469">
                  <c:v>43781</c:v>
                </c:pt>
                <c:pt idx="470">
                  <c:v>43782</c:v>
                </c:pt>
                <c:pt idx="471">
                  <c:v>43783</c:v>
                </c:pt>
                <c:pt idx="472">
                  <c:v>43784</c:v>
                </c:pt>
                <c:pt idx="473">
                  <c:v>43787</c:v>
                </c:pt>
                <c:pt idx="474">
                  <c:v>43788</c:v>
                </c:pt>
                <c:pt idx="475">
                  <c:v>43789</c:v>
                </c:pt>
                <c:pt idx="476">
                  <c:v>43790</c:v>
                </c:pt>
                <c:pt idx="477">
                  <c:v>43791</c:v>
                </c:pt>
                <c:pt idx="478">
                  <c:v>43794</c:v>
                </c:pt>
                <c:pt idx="479">
                  <c:v>43795</c:v>
                </c:pt>
                <c:pt idx="480">
                  <c:v>43796</c:v>
                </c:pt>
                <c:pt idx="481">
                  <c:v>43798</c:v>
                </c:pt>
                <c:pt idx="482">
                  <c:v>43801</c:v>
                </c:pt>
                <c:pt idx="483">
                  <c:v>43802</c:v>
                </c:pt>
                <c:pt idx="484">
                  <c:v>43803</c:v>
                </c:pt>
                <c:pt idx="485">
                  <c:v>43804</c:v>
                </c:pt>
                <c:pt idx="486">
                  <c:v>43805</c:v>
                </c:pt>
                <c:pt idx="487">
                  <c:v>43808</c:v>
                </c:pt>
                <c:pt idx="488">
                  <c:v>43809</c:v>
                </c:pt>
                <c:pt idx="489">
                  <c:v>43810</c:v>
                </c:pt>
                <c:pt idx="490">
                  <c:v>43811</c:v>
                </c:pt>
                <c:pt idx="491">
                  <c:v>43812</c:v>
                </c:pt>
                <c:pt idx="492">
                  <c:v>43815</c:v>
                </c:pt>
                <c:pt idx="493">
                  <c:v>43816</c:v>
                </c:pt>
                <c:pt idx="494">
                  <c:v>43817</c:v>
                </c:pt>
                <c:pt idx="495">
                  <c:v>43818</c:v>
                </c:pt>
                <c:pt idx="496">
                  <c:v>43819</c:v>
                </c:pt>
                <c:pt idx="497">
                  <c:v>43822</c:v>
                </c:pt>
                <c:pt idx="498">
                  <c:v>43823</c:v>
                </c:pt>
                <c:pt idx="499">
                  <c:v>43825</c:v>
                </c:pt>
                <c:pt idx="500">
                  <c:v>43826</c:v>
                </c:pt>
                <c:pt idx="501">
                  <c:v>43829</c:v>
                </c:pt>
                <c:pt idx="502">
                  <c:v>43830</c:v>
                </c:pt>
                <c:pt idx="503">
                  <c:v>43832</c:v>
                </c:pt>
                <c:pt idx="504">
                  <c:v>43833</c:v>
                </c:pt>
                <c:pt idx="505">
                  <c:v>43836</c:v>
                </c:pt>
                <c:pt idx="506">
                  <c:v>43837</c:v>
                </c:pt>
                <c:pt idx="507">
                  <c:v>43838</c:v>
                </c:pt>
                <c:pt idx="508">
                  <c:v>43839</c:v>
                </c:pt>
                <c:pt idx="509">
                  <c:v>43840</c:v>
                </c:pt>
                <c:pt idx="510">
                  <c:v>43843</c:v>
                </c:pt>
                <c:pt idx="511">
                  <c:v>43844</c:v>
                </c:pt>
                <c:pt idx="512">
                  <c:v>43845</c:v>
                </c:pt>
                <c:pt idx="513">
                  <c:v>43846</c:v>
                </c:pt>
                <c:pt idx="514">
                  <c:v>43847</c:v>
                </c:pt>
                <c:pt idx="515">
                  <c:v>43851</c:v>
                </c:pt>
                <c:pt idx="516">
                  <c:v>43852</c:v>
                </c:pt>
                <c:pt idx="517">
                  <c:v>43853</c:v>
                </c:pt>
                <c:pt idx="518">
                  <c:v>43854</c:v>
                </c:pt>
                <c:pt idx="519">
                  <c:v>43857</c:v>
                </c:pt>
                <c:pt idx="520">
                  <c:v>43858</c:v>
                </c:pt>
                <c:pt idx="521">
                  <c:v>43859</c:v>
                </c:pt>
                <c:pt idx="522">
                  <c:v>43860</c:v>
                </c:pt>
                <c:pt idx="523">
                  <c:v>43861</c:v>
                </c:pt>
                <c:pt idx="524">
                  <c:v>43864</c:v>
                </c:pt>
                <c:pt idx="525">
                  <c:v>43865</c:v>
                </c:pt>
                <c:pt idx="526">
                  <c:v>43866</c:v>
                </c:pt>
                <c:pt idx="527">
                  <c:v>43867</c:v>
                </c:pt>
                <c:pt idx="528">
                  <c:v>43868</c:v>
                </c:pt>
                <c:pt idx="529">
                  <c:v>43871</c:v>
                </c:pt>
                <c:pt idx="530">
                  <c:v>43872</c:v>
                </c:pt>
                <c:pt idx="531">
                  <c:v>43873</c:v>
                </c:pt>
                <c:pt idx="532">
                  <c:v>43874</c:v>
                </c:pt>
                <c:pt idx="533">
                  <c:v>43875</c:v>
                </c:pt>
                <c:pt idx="534">
                  <c:v>43879</c:v>
                </c:pt>
                <c:pt idx="535">
                  <c:v>43880</c:v>
                </c:pt>
                <c:pt idx="536">
                  <c:v>43881</c:v>
                </c:pt>
                <c:pt idx="537">
                  <c:v>43882</c:v>
                </c:pt>
                <c:pt idx="538">
                  <c:v>43885</c:v>
                </c:pt>
                <c:pt idx="539">
                  <c:v>43886</c:v>
                </c:pt>
                <c:pt idx="540">
                  <c:v>43887</c:v>
                </c:pt>
                <c:pt idx="541">
                  <c:v>43888</c:v>
                </c:pt>
                <c:pt idx="542">
                  <c:v>43889</c:v>
                </c:pt>
                <c:pt idx="543">
                  <c:v>43892</c:v>
                </c:pt>
                <c:pt idx="544">
                  <c:v>43893</c:v>
                </c:pt>
                <c:pt idx="545">
                  <c:v>43894</c:v>
                </c:pt>
                <c:pt idx="546">
                  <c:v>43895</c:v>
                </c:pt>
                <c:pt idx="547">
                  <c:v>43896</c:v>
                </c:pt>
                <c:pt idx="548">
                  <c:v>43899</c:v>
                </c:pt>
                <c:pt idx="549">
                  <c:v>43900</c:v>
                </c:pt>
                <c:pt idx="550">
                  <c:v>43901</c:v>
                </c:pt>
                <c:pt idx="551">
                  <c:v>43902</c:v>
                </c:pt>
                <c:pt idx="552">
                  <c:v>43903</c:v>
                </c:pt>
                <c:pt idx="553">
                  <c:v>43906</c:v>
                </c:pt>
                <c:pt idx="554">
                  <c:v>43907</c:v>
                </c:pt>
                <c:pt idx="555">
                  <c:v>43908</c:v>
                </c:pt>
                <c:pt idx="556">
                  <c:v>43909</c:v>
                </c:pt>
                <c:pt idx="557">
                  <c:v>43910</c:v>
                </c:pt>
                <c:pt idx="558">
                  <c:v>43913</c:v>
                </c:pt>
                <c:pt idx="559">
                  <c:v>43914</c:v>
                </c:pt>
                <c:pt idx="560">
                  <c:v>43915</c:v>
                </c:pt>
                <c:pt idx="561">
                  <c:v>43916</c:v>
                </c:pt>
                <c:pt idx="562">
                  <c:v>43917</c:v>
                </c:pt>
                <c:pt idx="563">
                  <c:v>43920</c:v>
                </c:pt>
                <c:pt idx="564">
                  <c:v>43921</c:v>
                </c:pt>
                <c:pt idx="565">
                  <c:v>43922</c:v>
                </c:pt>
                <c:pt idx="566">
                  <c:v>43923</c:v>
                </c:pt>
                <c:pt idx="567">
                  <c:v>43924</c:v>
                </c:pt>
                <c:pt idx="568">
                  <c:v>43927</c:v>
                </c:pt>
                <c:pt idx="569">
                  <c:v>43928</c:v>
                </c:pt>
                <c:pt idx="570">
                  <c:v>43929</c:v>
                </c:pt>
                <c:pt idx="571">
                  <c:v>43930</c:v>
                </c:pt>
                <c:pt idx="572">
                  <c:v>43934</c:v>
                </c:pt>
                <c:pt idx="573">
                  <c:v>43935</c:v>
                </c:pt>
                <c:pt idx="574">
                  <c:v>43936</c:v>
                </c:pt>
                <c:pt idx="575">
                  <c:v>43937</c:v>
                </c:pt>
                <c:pt idx="576">
                  <c:v>43938</c:v>
                </c:pt>
                <c:pt idx="577">
                  <c:v>43941</c:v>
                </c:pt>
                <c:pt idx="578">
                  <c:v>43942</c:v>
                </c:pt>
                <c:pt idx="579">
                  <c:v>43943</c:v>
                </c:pt>
                <c:pt idx="580">
                  <c:v>43944</c:v>
                </c:pt>
                <c:pt idx="581">
                  <c:v>43945</c:v>
                </c:pt>
                <c:pt idx="582">
                  <c:v>43948</c:v>
                </c:pt>
                <c:pt idx="583">
                  <c:v>43949</c:v>
                </c:pt>
                <c:pt idx="584">
                  <c:v>43950</c:v>
                </c:pt>
                <c:pt idx="585">
                  <c:v>43951</c:v>
                </c:pt>
                <c:pt idx="586">
                  <c:v>43952</c:v>
                </c:pt>
                <c:pt idx="587">
                  <c:v>43955</c:v>
                </c:pt>
                <c:pt idx="588">
                  <c:v>43956</c:v>
                </c:pt>
                <c:pt idx="589">
                  <c:v>43957</c:v>
                </c:pt>
                <c:pt idx="590">
                  <c:v>43958</c:v>
                </c:pt>
                <c:pt idx="591">
                  <c:v>43959</c:v>
                </c:pt>
                <c:pt idx="592">
                  <c:v>43962</c:v>
                </c:pt>
                <c:pt idx="593">
                  <c:v>43963</c:v>
                </c:pt>
                <c:pt idx="594">
                  <c:v>43964</c:v>
                </c:pt>
                <c:pt idx="595">
                  <c:v>43965</c:v>
                </c:pt>
                <c:pt idx="596">
                  <c:v>43966</c:v>
                </c:pt>
                <c:pt idx="597">
                  <c:v>43969</c:v>
                </c:pt>
                <c:pt idx="598">
                  <c:v>43970</c:v>
                </c:pt>
                <c:pt idx="599">
                  <c:v>43971</c:v>
                </c:pt>
                <c:pt idx="600">
                  <c:v>43972</c:v>
                </c:pt>
                <c:pt idx="601">
                  <c:v>43973</c:v>
                </c:pt>
                <c:pt idx="602">
                  <c:v>43977</c:v>
                </c:pt>
                <c:pt idx="603">
                  <c:v>43978</c:v>
                </c:pt>
                <c:pt idx="604">
                  <c:v>43979</c:v>
                </c:pt>
                <c:pt idx="605">
                  <c:v>43980</c:v>
                </c:pt>
                <c:pt idx="606">
                  <c:v>43983</c:v>
                </c:pt>
                <c:pt idx="607">
                  <c:v>43984</c:v>
                </c:pt>
                <c:pt idx="608">
                  <c:v>43985</c:v>
                </c:pt>
                <c:pt idx="609">
                  <c:v>43986</c:v>
                </c:pt>
                <c:pt idx="610">
                  <c:v>43987</c:v>
                </c:pt>
                <c:pt idx="611">
                  <c:v>43990</c:v>
                </c:pt>
                <c:pt idx="612">
                  <c:v>43991</c:v>
                </c:pt>
                <c:pt idx="613">
                  <c:v>43992</c:v>
                </c:pt>
                <c:pt idx="614">
                  <c:v>43993</c:v>
                </c:pt>
                <c:pt idx="615">
                  <c:v>43994</c:v>
                </c:pt>
                <c:pt idx="616">
                  <c:v>43997</c:v>
                </c:pt>
                <c:pt idx="617">
                  <c:v>43998</c:v>
                </c:pt>
                <c:pt idx="618">
                  <c:v>43999</c:v>
                </c:pt>
                <c:pt idx="619">
                  <c:v>44000</c:v>
                </c:pt>
                <c:pt idx="620">
                  <c:v>44001</c:v>
                </c:pt>
                <c:pt idx="621">
                  <c:v>44004</c:v>
                </c:pt>
                <c:pt idx="622">
                  <c:v>44005</c:v>
                </c:pt>
                <c:pt idx="623">
                  <c:v>44006</c:v>
                </c:pt>
                <c:pt idx="624">
                  <c:v>44007</c:v>
                </c:pt>
                <c:pt idx="625">
                  <c:v>44008</c:v>
                </c:pt>
                <c:pt idx="626">
                  <c:v>44011</c:v>
                </c:pt>
                <c:pt idx="627">
                  <c:v>44012</c:v>
                </c:pt>
                <c:pt idx="628">
                  <c:v>44013</c:v>
                </c:pt>
                <c:pt idx="629">
                  <c:v>44014</c:v>
                </c:pt>
                <c:pt idx="630">
                  <c:v>44018</c:v>
                </c:pt>
                <c:pt idx="631">
                  <c:v>44019</c:v>
                </c:pt>
                <c:pt idx="632">
                  <c:v>44020</c:v>
                </c:pt>
                <c:pt idx="633">
                  <c:v>44021</c:v>
                </c:pt>
                <c:pt idx="634">
                  <c:v>44022</c:v>
                </c:pt>
                <c:pt idx="635">
                  <c:v>44025</c:v>
                </c:pt>
                <c:pt idx="636">
                  <c:v>44026</c:v>
                </c:pt>
                <c:pt idx="637">
                  <c:v>44027</c:v>
                </c:pt>
                <c:pt idx="638">
                  <c:v>44028</c:v>
                </c:pt>
                <c:pt idx="639">
                  <c:v>44029</c:v>
                </c:pt>
                <c:pt idx="640">
                  <c:v>44032</c:v>
                </c:pt>
                <c:pt idx="641">
                  <c:v>44033</c:v>
                </c:pt>
                <c:pt idx="642">
                  <c:v>44034</c:v>
                </c:pt>
                <c:pt idx="643">
                  <c:v>44035</c:v>
                </c:pt>
                <c:pt idx="644">
                  <c:v>44036</c:v>
                </c:pt>
                <c:pt idx="645">
                  <c:v>44039</c:v>
                </c:pt>
                <c:pt idx="646">
                  <c:v>44040</c:v>
                </c:pt>
                <c:pt idx="647">
                  <c:v>44041</c:v>
                </c:pt>
                <c:pt idx="648">
                  <c:v>44042</c:v>
                </c:pt>
                <c:pt idx="649">
                  <c:v>44043</c:v>
                </c:pt>
                <c:pt idx="650">
                  <c:v>44046</c:v>
                </c:pt>
                <c:pt idx="651">
                  <c:v>44047</c:v>
                </c:pt>
                <c:pt idx="652">
                  <c:v>44048</c:v>
                </c:pt>
                <c:pt idx="653">
                  <c:v>44049</c:v>
                </c:pt>
                <c:pt idx="654">
                  <c:v>44050</c:v>
                </c:pt>
                <c:pt idx="655">
                  <c:v>44053</c:v>
                </c:pt>
                <c:pt idx="656">
                  <c:v>44054</c:v>
                </c:pt>
                <c:pt idx="657">
                  <c:v>44055</c:v>
                </c:pt>
                <c:pt idx="658">
                  <c:v>44056</c:v>
                </c:pt>
                <c:pt idx="659">
                  <c:v>44057</c:v>
                </c:pt>
                <c:pt idx="660">
                  <c:v>44060</c:v>
                </c:pt>
                <c:pt idx="661">
                  <c:v>44061</c:v>
                </c:pt>
                <c:pt idx="662">
                  <c:v>44062</c:v>
                </c:pt>
                <c:pt idx="663">
                  <c:v>44063</c:v>
                </c:pt>
                <c:pt idx="664">
                  <c:v>44064</c:v>
                </c:pt>
                <c:pt idx="665">
                  <c:v>44067</c:v>
                </c:pt>
                <c:pt idx="666">
                  <c:v>44068</c:v>
                </c:pt>
                <c:pt idx="667">
                  <c:v>44069</c:v>
                </c:pt>
                <c:pt idx="668">
                  <c:v>44070</c:v>
                </c:pt>
                <c:pt idx="669">
                  <c:v>44071</c:v>
                </c:pt>
                <c:pt idx="670">
                  <c:v>44074</c:v>
                </c:pt>
                <c:pt idx="671">
                  <c:v>44075</c:v>
                </c:pt>
                <c:pt idx="672">
                  <c:v>44076</c:v>
                </c:pt>
                <c:pt idx="673">
                  <c:v>44077</c:v>
                </c:pt>
                <c:pt idx="674">
                  <c:v>44078</c:v>
                </c:pt>
                <c:pt idx="675">
                  <c:v>44082</c:v>
                </c:pt>
                <c:pt idx="676">
                  <c:v>44083</c:v>
                </c:pt>
                <c:pt idx="677">
                  <c:v>44084</c:v>
                </c:pt>
                <c:pt idx="678">
                  <c:v>44085</c:v>
                </c:pt>
                <c:pt idx="679">
                  <c:v>44088</c:v>
                </c:pt>
                <c:pt idx="680">
                  <c:v>44089</c:v>
                </c:pt>
                <c:pt idx="681">
                  <c:v>44090</c:v>
                </c:pt>
                <c:pt idx="682">
                  <c:v>44091</c:v>
                </c:pt>
                <c:pt idx="683">
                  <c:v>44092</c:v>
                </c:pt>
                <c:pt idx="684">
                  <c:v>44095</c:v>
                </c:pt>
                <c:pt idx="685">
                  <c:v>44096</c:v>
                </c:pt>
                <c:pt idx="686">
                  <c:v>44097</c:v>
                </c:pt>
                <c:pt idx="687">
                  <c:v>44098</c:v>
                </c:pt>
                <c:pt idx="688">
                  <c:v>44099</c:v>
                </c:pt>
                <c:pt idx="689">
                  <c:v>44102</c:v>
                </c:pt>
                <c:pt idx="690">
                  <c:v>44103</c:v>
                </c:pt>
                <c:pt idx="691">
                  <c:v>44104</c:v>
                </c:pt>
                <c:pt idx="692">
                  <c:v>44105</c:v>
                </c:pt>
                <c:pt idx="693">
                  <c:v>44106</c:v>
                </c:pt>
                <c:pt idx="694">
                  <c:v>44109</c:v>
                </c:pt>
                <c:pt idx="695">
                  <c:v>44110</c:v>
                </c:pt>
                <c:pt idx="696">
                  <c:v>44111</c:v>
                </c:pt>
                <c:pt idx="697">
                  <c:v>44112</c:v>
                </c:pt>
                <c:pt idx="698">
                  <c:v>44113</c:v>
                </c:pt>
                <c:pt idx="699">
                  <c:v>44116</c:v>
                </c:pt>
                <c:pt idx="700">
                  <c:v>44117</c:v>
                </c:pt>
                <c:pt idx="701">
                  <c:v>44118</c:v>
                </c:pt>
                <c:pt idx="702">
                  <c:v>44119</c:v>
                </c:pt>
                <c:pt idx="703">
                  <c:v>44120</c:v>
                </c:pt>
                <c:pt idx="704">
                  <c:v>44123</c:v>
                </c:pt>
                <c:pt idx="705">
                  <c:v>44124</c:v>
                </c:pt>
                <c:pt idx="706">
                  <c:v>44125</c:v>
                </c:pt>
                <c:pt idx="707">
                  <c:v>44126</c:v>
                </c:pt>
                <c:pt idx="708">
                  <c:v>44127</c:v>
                </c:pt>
                <c:pt idx="709">
                  <c:v>44130</c:v>
                </c:pt>
                <c:pt idx="710">
                  <c:v>44131</c:v>
                </c:pt>
                <c:pt idx="711">
                  <c:v>44132</c:v>
                </c:pt>
                <c:pt idx="712">
                  <c:v>44133</c:v>
                </c:pt>
                <c:pt idx="713">
                  <c:v>44134</c:v>
                </c:pt>
                <c:pt idx="714">
                  <c:v>44137</c:v>
                </c:pt>
                <c:pt idx="715">
                  <c:v>44138</c:v>
                </c:pt>
                <c:pt idx="716">
                  <c:v>44139</c:v>
                </c:pt>
                <c:pt idx="717">
                  <c:v>44140</c:v>
                </c:pt>
                <c:pt idx="718">
                  <c:v>44141</c:v>
                </c:pt>
                <c:pt idx="719">
                  <c:v>44144</c:v>
                </c:pt>
                <c:pt idx="720">
                  <c:v>44145</c:v>
                </c:pt>
                <c:pt idx="721">
                  <c:v>44146</c:v>
                </c:pt>
                <c:pt idx="722">
                  <c:v>44147</c:v>
                </c:pt>
                <c:pt idx="723">
                  <c:v>44148</c:v>
                </c:pt>
                <c:pt idx="724">
                  <c:v>44151</c:v>
                </c:pt>
                <c:pt idx="725">
                  <c:v>44152</c:v>
                </c:pt>
                <c:pt idx="726">
                  <c:v>44153</c:v>
                </c:pt>
                <c:pt idx="727">
                  <c:v>44154</c:v>
                </c:pt>
                <c:pt idx="728">
                  <c:v>44155</c:v>
                </c:pt>
                <c:pt idx="729">
                  <c:v>44158</c:v>
                </c:pt>
                <c:pt idx="730">
                  <c:v>44159</c:v>
                </c:pt>
                <c:pt idx="731">
                  <c:v>44160</c:v>
                </c:pt>
                <c:pt idx="732">
                  <c:v>44162</c:v>
                </c:pt>
                <c:pt idx="733">
                  <c:v>44165</c:v>
                </c:pt>
                <c:pt idx="734">
                  <c:v>44166</c:v>
                </c:pt>
                <c:pt idx="735">
                  <c:v>44167</c:v>
                </c:pt>
                <c:pt idx="736">
                  <c:v>44168</c:v>
                </c:pt>
                <c:pt idx="737">
                  <c:v>44169</c:v>
                </c:pt>
                <c:pt idx="738">
                  <c:v>44172</c:v>
                </c:pt>
                <c:pt idx="739">
                  <c:v>44173</c:v>
                </c:pt>
                <c:pt idx="740">
                  <c:v>44174</c:v>
                </c:pt>
                <c:pt idx="741">
                  <c:v>44175</c:v>
                </c:pt>
                <c:pt idx="742">
                  <c:v>44176</c:v>
                </c:pt>
                <c:pt idx="743">
                  <c:v>44179</c:v>
                </c:pt>
                <c:pt idx="744">
                  <c:v>44180</c:v>
                </c:pt>
                <c:pt idx="745">
                  <c:v>44181</c:v>
                </c:pt>
                <c:pt idx="746">
                  <c:v>44182</c:v>
                </c:pt>
                <c:pt idx="747">
                  <c:v>44183</c:v>
                </c:pt>
                <c:pt idx="748">
                  <c:v>44186</c:v>
                </c:pt>
                <c:pt idx="749">
                  <c:v>44187</c:v>
                </c:pt>
                <c:pt idx="750">
                  <c:v>44188</c:v>
                </c:pt>
                <c:pt idx="751">
                  <c:v>44189</c:v>
                </c:pt>
                <c:pt idx="752">
                  <c:v>44193</c:v>
                </c:pt>
                <c:pt idx="753">
                  <c:v>44194</c:v>
                </c:pt>
                <c:pt idx="754">
                  <c:v>44195</c:v>
                </c:pt>
                <c:pt idx="755">
                  <c:v>44196</c:v>
                </c:pt>
                <c:pt idx="756">
                  <c:v>44200</c:v>
                </c:pt>
                <c:pt idx="757">
                  <c:v>44201</c:v>
                </c:pt>
                <c:pt idx="758">
                  <c:v>44202</c:v>
                </c:pt>
                <c:pt idx="759">
                  <c:v>44203</c:v>
                </c:pt>
                <c:pt idx="760">
                  <c:v>44204</c:v>
                </c:pt>
                <c:pt idx="761">
                  <c:v>44207</c:v>
                </c:pt>
                <c:pt idx="762">
                  <c:v>44208</c:v>
                </c:pt>
                <c:pt idx="763">
                  <c:v>44209</c:v>
                </c:pt>
                <c:pt idx="764">
                  <c:v>44210</c:v>
                </c:pt>
                <c:pt idx="765">
                  <c:v>44211</c:v>
                </c:pt>
                <c:pt idx="766">
                  <c:v>44215</c:v>
                </c:pt>
                <c:pt idx="767">
                  <c:v>44216</c:v>
                </c:pt>
                <c:pt idx="768">
                  <c:v>44217</c:v>
                </c:pt>
                <c:pt idx="769">
                  <c:v>44218</c:v>
                </c:pt>
                <c:pt idx="770">
                  <c:v>44221</c:v>
                </c:pt>
                <c:pt idx="771">
                  <c:v>44222</c:v>
                </c:pt>
                <c:pt idx="772">
                  <c:v>44223</c:v>
                </c:pt>
                <c:pt idx="773">
                  <c:v>44224</c:v>
                </c:pt>
                <c:pt idx="774">
                  <c:v>44225</c:v>
                </c:pt>
                <c:pt idx="775">
                  <c:v>44228</c:v>
                </c:pt>
                <c:pt idx="776">
                  <c:v>44229</c:v>
                </c:pt>
                <c:pt idx="777">
                  <c:v>44230</c:v>
                </c:pt>
                <c:pt idx="778">
                  <c:v>44231</c:v>
                </c:pt>
                <c:pt idx="779">
                  <c:v>44232</c:v>
                </c:pt>
                <c:pt idx="780">
                  <c:v>44235</c:v>
                </c:pt>
                <c:pt idx="781">
                  <c:v>44236</c:v>
                </c:pt>
                <c:pt idx="782">
                  <c:v>44237</c:v>
                </c:pt>
                <c:pt idx="783">
                  <c:v>44238</c:v>
                </c:pt>
                <c:pt idx="784">
                  <c:v>44239</c:v>
                </c:pt>
                <c:pt idx="785">
                  <c:v>44243</c:v>
                </c:pt>
                <c:pt idx="786">
                  <c:v>44244</c:v>
                </c:pt>
                <c:pt idx="787">
                  <c:v>44245</c:v>
                </c:pt>
                <c:pt idx="788">
                  <c:v>44246</c:v>
                </c:pt>
                <c:pt idx="789">
                  <c:v>44249</c:v>
                </c:pt>
                <c:pt idx="790">
                  <c:v>44250</c:v>
                </c:pt>
                <c:pt idx="791">
                  <c:v>44251</c:v>
                </c:pt>
                <c:pt idx="792">
                  <c:v>44252</c:v>
                </c:pt>
                <c:pt idx="793">
                  <c:v>44253</c:v>
                </c:pt>
                <c:pt idx="794">
                  <c:v>44256</c:v>
                </c:pt>
                <c:pt idx="795">
                  <c:v>44257</c:v>
                </c:pt>
                <c:pt idx="796">
                  <c:v>44258</c:v>
                </c:pt>
                <c:pt idx="797">
                  <c:v>44259</c:v>
                </c:pt>
                <c:pt idx="798">
                  <c:v>44260</c:v>
                </c:pt>
                <c:pt idx="799">
                  <c:v>44263</c:v>
                </c:pt>
                <c:pt idx="800">
                  <c:v>44264</c:v>
                </c:pt>
                <c:pt idx="801">
                  <c:v>44265</c:v>
                </c:pt>
                <c:pt idx="802">
                  <c:v>44266</c:v>
                </c:pt>
                <c:pt idx="803">
                  <c:v>44267</c:v>
                </c:pt>
                <c:pt idx="804">
                  <c:v>44270</c:v>
                </c:pt>
                <c:pt idx="805">
                  <c:v>44271</c:v>
                </c:pt>
                <c:pt idx="806">
                  <c:v>44272</c:v>
                </c:pt>
                <c:pt idx="807">
                  <c:v>44273</c:v>
                </c:pt>
                <c:pt idx="808">
                  <c:v>44274</c:v>
                </c:pt>
                <c:pt idx="809">
                  <c:v>44277</c:v>
                </c:pt>
                <c:pt idx="810">
                  <c:v>44278</c:v>
                </c:pt>
                <c:pt idx="811">
                  <c:v>44279</c:v>
                </c:pt>
                <c:pt idx="812">
                  <c:v>44280</c:v>
                </c:pt>
                <c:pt idx="813">
                  <c:v>44281</c:v>
                </c:pt>
                <c:pt idx="814">
                  <c:v>44284</c:v>
                </c:pt>
                <c:pt idx="815">
                  <c:v>44285</c:v>
                </c:pt>
                <c:pt idx="816">
                  <c:v>44286</c:v>
                </c:pt>
                <c:pt idx="817">
                  <c:v>44287</c:v>
                </c:pt>
                <c:pt idx="818">
                  <c:v>44291</c:v>
                </c:pt>
                <c:pt idx="819">
                  <c:v>44292</c:v>
                </c:pt>
                <c:pt idx="820">
                  <c:v>44293</c:v>
                </c:pt>
                <c:pt idx="821">
                  <c:v>44294</c:v>
                </c:pt>
                <c:pt idx="822">
                  <c:v>44295</c:v>
                </c:pt>
                <c:pt idx="823">
                  <c:v>44298</c:v>
                </c:pt>
                <c:pt idx="824">
                  <c:v>44299</c:v>
                </c:pt>
                <c:pt idx="825">
                  <c:v>44300</c:v>
                </c:pt>
                <c:pt idx="826">
                  <c:v>44301</c:v>
                </c:pt>
                <c:pt idx="827">
                  <c:v>44302</c:v>
                </c:pt>
                <c:pt idx="828">
                  <c:v>44305</c:v>
                </c:pt>
                <c:pt idx="829">
                  <c:v>44306</c:v>
                </c:pt>
                <c:pt idx="830">
                  <c:v>44307</c:v>
                </c:pt>
                <c:pt idx="831">
                  <c:v>44308</c:v>
                </c:pt>
                <c:pt idx="832">
                  <c:v>44309</c:v>
                </c:pt>
                <c:pt idx="833">
                  <c:v>44312</c:v>
                </c:pt>
                <c:pt idx="834">
                  <c:v>44313</c:v>
                </c:pt>
                <c:pt idx="835">
                  <c:v>44314</c:v>
                </c:pt>
                <c:pt idx="836">
                  <c:v>44315</c:v>
                </c:pt>
                <c:pt idx="837">
                  <c:v>44316</c:v>
                </c:pt>
                <c:pt idx="838">
                  <c:v>44319</c:v>
                </c:pt>
                <c:pt idx="839">
                  <c:v>44320</c:v>
                </c:pt>
                <c:pt idx="840">
                  <c:v>44321</c:v>
                </c:pt>
                <c:pt idx="841">
                  <c:v>44322</c:v>
                </c:pt>
                <c:pt idx="842">
                  <c:v>44323</c:v>
                </c:pt>
                <c:pt idx="843">
                  <c:v>44326</c:v>
                </c:pt>
                <c:pt idx="844">
                  <c:v>44327</c:v>
                </c:pt>
                <c:pt idx="845">
                  <c:v>44328</c:v>
                </c:pt>
                <c:pt idx="846">
                  <c:v>44329</c:v>
                </c:pt>
                <c:pt idx="847">
                  <c:v>44330</c:v>
                </c:pt>
                <c:pt idx="848">
                  <c:v>44333</c:v>
                </c:pt>
                <c:pt idx="849">
                  <c:v>44334</c:v>
                </c:pt>
                <c:pt idx="850">
                  <c:v>44335</c:v>
                </c:pt>
                <c:pt idx="851">
                  <c:v>44336</c:v>
                </c:pt>
                <c:pt idx="852">
                  <c:v>44337</c:v>
                </c:pt>
                <c:pt idx="853">
                  <c:v>44340</c:v>
                </c:pt>
                <c:pt idx="854">
                  <c:v>44341</c:v>
                </c:pt>
                <c:pt idx="855">
                  <c:v>44342</c:v>
                </c:pt>
                <c:pt idx="856">
                  <c:v>44343</c:v>
                </c:pt>
                <c:pt idx="857">
                  <c:v>44344</c:v>
                </c:pt>
                <c:pt idx="858">
                  <c:v>44348</c:v>
                </c:pt>
                <c:pt idx="859">
                  <c:v>44349</c:v>
                </c:pt>
                <c:pt idx="860">
                  <c:v>44350</c:v>
                </c:pt>
                <c:pt idx="861">
                  <c:v>44351</c:v>
                </c:pt>
                <c:pt idx="862">
                  <c:v>44354</c:v>
                </c:pt>
                <c:pt idx="863">
                  <c:v>44355</c:v>
                </c:pt>
                <c:pt idx="864">
                  <c:v>44356</c:v>
                </c:pt>
                <c:pt idx="865">
                  <c:v>44357</c:v>
                </c:pt>
                <c:pt idx="866">
                  <c:v>44358</c:v>
                </c:pt>
                <c:pt idx="867">
                  <c:v>44361</c:v>
                </c:pt>
                <c:pt idx="868">
                  <c:v>44362</c:v>
                </c:pt>
                <c:pt idx="869">
                  <c:v>44363</c:v>
                </c:pt>
                <c:pt idx="870">
                  <c:v>44364</c:v>
                </c:pt>
                <c:pt idx="871">
                  <c:v>44365</c:v>
                </c:pt>
                <c:pt idx="872">
                  <c:v>44368</c:v>
                </c:pt>
                <c:pt idx="873">
                  <c:v>44369</c:v>
                </c:pt>
                <c:pt idx="874">
                  <c:v>44370</c:v>
                </c:pt>
                <c:pt idx="875">
                  <c:v>44371</c:v>
                </c:pt>
                <c:pt idx="876">
                  <c:v>44372</c:v>
                </c:pt>
                <c:pt idx="877">
                  <c:v>44375</c:v>
                </c:pt>
                <c:pt idx="878">
                  <c:v>44376</c:v>
                </c:pt>
                <c:pt idx="879">
                  <c:v>44377</c:v>
                </c:pt>
                <c:pt idx="880">
                  <c:v>44378</c:v>
                </c:pt>
                <c:pt idx="881">
                  <c:v>44379</c:v>
                </c:pt>
                <c:pt idx="882">
                  <c:v>44383</c:v>
                </c:pt>
                <c:pt idx="883">
                  <c:v>44384</c:v>
                </c:pt>
                <c:pt idx="884">
                  <c:v>44385</c:v>
                </c:pt>
                <c:pt idx="885">
                  <c:v>44386</c:v>
                </c:pt>
                <c:pt idx="886">
                  <c:v>44389</c:v>
                </c:pt>
                <c:pt idx="887">
                  <c:v>44390</c:v>
                </c:pt>
                <c:pt idx="888">
                  <c:v>44391</c:v>
                </c:pt>
                <c:pt idx="889">
                  <c:v>44392</c:v>
                </c:pt>
                <c:pt idx="890">
                  <c:v>44393</c:v>
                </c:pt>
                <c:pt idx="891">
                  <c:v>44396</c:v>
                </c:pt>
                <c:pt idx="892">
                  <c:v>44397</c:v>
                </c:pt>
                <c:pt idx="893">
                  <c:v>44398</c:v>
                </c:pt>
                <c:pt idx="894">
                  <c:v>44399</c:v>
                </c:pt>
                <c:pt idx="895">
                  <c:v>44400</c:v>
                </c:pt>
                <c:pt idx="896">
                  <c:v>44403</c:v>
                </c:pt>
                <c:pt idx="897">
                  <c:v>44404</c:v>
                </c:pt>
                <c:pt idx="898">
                  <c:v>44405</c:v>
                </c:pt>
                <c:pt idx="899">
                  <c:v>44406</c:v>
                </c:pt>
                <c:pt idx="900">
                  <c:v>44407</c:v>
                </c:pt>
                <c:pt idx="901">
                  <c:v>44410</c:v>
                </c:pt>
                <c:pt idx="902">
                  <c:v>44411</c:v>
                </c:pt>
                <c:pt idx="903">
                  <c:v>44412</c:v>
                </c:pt>
                <c:pt idx="904">
                  <c:v>44413</c:v>
                </c:pt>
                <c:pt idx="905">
                  <c:v>44414</c:v>
                </c:pt>
                <c:pt idx="906">
                  <c:v>44417</c:v>
                </c:pt>
                <c:pt idx="907">
                  <c:v>44418</c:v>
                </c:pt>
                <c:pt idx="908">
                  <c:v>44419</c:v>
                </c:pt>
                <c:pt idx="909">
                  <c:v>44420</c:v>
                </c:pt>
                <c:pt idx="910">
                  <c:v>44421</c:v>
                </c:pt>
                <c:pt idx="911">
                  <c:v>44424</c:v>
                </c:pt>
                <c:pt idx="912">
                  <c:v>44425</c:v>
                </c:pt>
                <c:pt idx="913">
                  <c:v>44426</c:v>
                </c:pt>
                <c:pt idx="914">
                  <c:v>44427</c:v>
                </c:pt>
                <c:pt idx="915">
                  <c:v>44428</c:v>
                </c:pt>
                <c:pt idx="916">
                  <c:v>44431</c:v>
                </c:pt>
                <c:pt idx="917">
                  <c:v>44432</c:v>
                </c:pt>
                <c:pt idx="918">
                  <c:v>44433</c:v>
                </c:pt>
                <c:pt idx="919">
                  <c:v>44434</c:v>
                </c:pt>
                <c:pt idx="920">
                  <c:v>44435</c:v>
                </c:pt>
                <c:pt idx="921">
                  <c:v>44438</c:v>
                </c:pt>
                <c:pt idx="922">
                  <c:v>44439</c:v>
                </c:pt>
                <c:pt idx="923">
                  <c:v>44440</c:v>
                </c:pt>
                <c:pt idx="924">
                  <c:v>44441</c:v>
                </c:pt>
                <c:pt idx="925">
                  <c:v>44442</c:v>
                </c:pt>
                <c:pt idx="926">
                  <c:v>44446</c:v>
                </c:pt>
                <c:pt idx="927">
                  <c:v>44447</c:v>
                </c:pt>
                <c:pt idx="928">
                  <c:v>44448</c:v>
                </c:pt>
                <c:pt idx="929">
                  <c:v>44449</c:v>
                </c:pt>
                <c:pt idx="930">
                  <c:v>44452</c:v>
                </c:pt>
                <c:pt idx="931">
                  <c:v>44453</c:v>
                </c:pt>
                <c:pt idx="932">
                  <c:v>44454</c:v>
                </c:pt>
                <c:pt idx="933">
                  <c:v>44455</c:v>
                </c:pt>
                <c:pt idx="934">
                  <c:v>44456</c:v>
                </c:pt>
                <c:pt idx="935">
                  <c:v>44459</c:v>
                </c:pt>
                <c:pt idx="936">
                  <c:v>44460</c:v>
                </c:pt>
                <c:pt idx="937">
                  <c:v>44461</c:v>
                </c:pt>
                <c:pt idx="938">
                  <c:v>44462</c:v>
                </c:pt>
                <c:pt idx="939">
                  <c:v>44463</c:v>
                </c:pt>
                <c:pt idx="940">
                  <c:v>44466</c:v>
                </c:pt>
                <c:pt idx="941">
                  <c:v>44467</c:v>
                </c:pt>
                <c:pt idx="942">
                  <c:v>44468</c:v>
                </c:pt>
                <c:pt idx="943">
                  <c:v>44469</c:v>
                </c:pt>
                <c:pt idx="944">
                  <c:v>44470</c:v>
                </c:pt>
                <c:pt idx="945">
                  <c:v>44473</c:v>
                </c:pt>
                <c:pt idx="946">
                  <c:v>44474</c:v>
                </c:pt>
                <c:pt idx="947">
                  <c:v>44475</c:v>
                </c:pt>
                <c:pt idx="948">
                  <c:v>44476</c:v>
                </c:pt>
                <c:pt idx="949">
                  <c:v>44477</c:v>
                </c:pt>
                <c:pt idx="950">
                  <c:v>44480</c:v>
                </c:pt>
                <c:pt idx="951">
                  <c:v>44481</c:v>
                </c:pt>
                <c:pt idx="952">
                  <c:v>44482</c:v>
                </c:pt>
                <c:pt idx="953">
                  <c:v>44483</c:v>
                </c:pt>
                <c:pt idx="954">
                  <c:v>44484</c:v>
                </c:pt>
                <c:pt idx="955">
                  <c:v>44487</c:v>
                </c:pt>
                <c:pt idx="956">
                  <c:v>44488</c:v>
                </c:pt>
                <c:pt idx="957">
                  <c:v>44489</c:v>
                </c:pt>
                <c:pt idx="958">
                  <c:v>44490</c:v>
                </c:pt>
                <c:pt idx="959">
                  <c:v>44491</c:v>
                </c:pt>
                <c:pt idx="960">
                  <c:v>44494</c:v>
                </c:pt>
                <c:pt idx="961">
                  <c:v>44495</c:v>
                </c:pt>
                <c:pt idx="962">
                  <c:v>44496</c:v>
                </c:pt>
                <c:pt idx="963">
                  <c:v>44497</c:v>
                </c:pt>
                <c:pt idx="964">
                  <c:v>44498</c:v>
                </c:pt>
                <c:pt idx="965">
                  <c:v>44501</c:v>
                </c:pt>
                <c:pt idx="966">
                  <c:v>44502</c:v>
                </c:pt>
                <c:pt idx="967">
                  <c:v>44503</c:v>
                </c:pt>
                <c:pt idx="968">
                  <c:v>44504</c:v>
                </c:pt>
                <c:pt idx="969">
                  <c:v>44505</c:v>
                </c:pt>
                <c:pt idx="970">
                  <c:v>44508</c:v>
                </c:pt>
                <c:pt idx="971">
                  <c:v>44509</c:v>
                </c:pt>
                <c:pt idx="972">
                  <c:v>44510</c:v>
                </c:pt>
                <c:pt idx="973">
                  <c:v>44511</c:v>
                </c:pt>
                <c:pt idx="974">
                  <c:v>44512</c:v>
                </c:pt>
                <c:pt idx="975">
                  <c:v>44515</c:v>
                </c:pt>
                <c:pt idx="976">
                  <c:v>44516</c:v>
                </c:pt>
                <c:pt idx="977">
                  <c:v>44517</c:v>
                </c:pt>
                <c:pt idx="978">
                  <c:v>44518</c:v>
                </c:pt>
                <c:pt idx="979">
                  <c:v>44519</c:v>
                </c:pt>
                <c:pt idx="980">
                  <c:v>44522</c:v>
                </c:pt>
                <c:pt idx="981">
                  <c:v>44523</c:v>
                </c:pt>
                <c:pt idx="982">
                  <c:v>44524</c:v>
                </c:pt>
                <c:pt idx="983">
                  <c:v>44526</c:v>
                </c:pt>
                <c:pt idx="984">
                  <c:v>44529</c:v>
                </c:pt>
                <c:pt idx="985">
                  <c:v>44530</c:v>
                </c:pt>
                <c:pt idx="986">
                  <c:v>44531</c:v>
                </c:pt>
                <c:pt idx="987">
                  <c:v>44532</c:v>
                </c:pt>
                <c:pt idx="988">
                  <c:v>44533</c:v>
                </c:pt>
                <c:pt idx="989">
                  <c:v>44536</c:v>
                </c:pt>
                <c:pt idx="990">
                  <c:v>44537</c:v>
                </c:pt>
                <c:pt idx="991">
                  <c:v>44538</c:v>
                </c:pt>
                <c:pt idx="992">
                  <c:v>44539</c:v>
                </c:pt>
                <c:pt idx="993">
                  <c:v>44540</c:v>
                </c:pt>
                <c:pt idx="994">
                  <c:v>44543</c:v>
                </c:pt>
                <c:pt idx="995">
                  <c:v>44544</c:v>
                </c:pt>
                <c:pt idx="996">
                  <c:v>44545</c:v>
                </c:pt>
                <c:pt idx="997">
                  <c:v>44546</c:v>
                </c:pt>
                <c:pt idx="998">
                  <c:v>44547</c:v>
                </c:pt>
                <c:pt idx="999">
                  <c:v>44550</c:v>
                </c:pt>
                <c:pt idx="1000">
                  <c:v>44551</c:v>
                </c:pt>
                <c:pt idx="1001">
                  <c:v>44552</c:v>
                </c:pt>
                <c:pt idx="1002">
                  <c:v>44553</c:v>
                </c:pt>
                <c:pt idx="1003">
                  <c:v>44557</c:v>
                </c:pt>
                <c:pt idx="1004">
                  <c:v>44558</c:v>
                </c:pt>
                <c:pt idx="1005">
                  <c:v>44559</c:v>
                </c:pt>
                <c:pt idx="1006">
                  <c:v>44560</c:v>
                </c:pt>
                <c:pt idx="1007">
                  <c:v>44561</c:v>
                </c:pt>
                <c:pt idx="1008">
                  <c:v>44564</c:v>
                </c:pt>
                <c:pt idx="1009">
                  <c:v>44565</c:v>
                </c:pt>
                <c:pt idx="1010">
                  <c:v>44566</c:v>
                </c:pt>
                <c:pt idx="1011">
                  <c:v>44567</c:v>
                </c:pt>
                <c:pt idx="1012">
                  <c:v>44568</c:v>
                </c:pt>
                <c:pt idx="1013">
                  <c:v>44571</c:v>
                </c:pt>
                <c:pt idx="1014">
                  <c:v>44572</c:v>
                </c:pt>
                <c:pt idx="1015">
                  <c:v>44573</c:v>
                </c:pt>
                <c:pt idx="1016">
                  <c:v>44574</c:v>
                </c:pt>
                <c:pt idx="1017">
                  <c:v>44575</c:v>
                </c:pt>
                <c:pt idx="1018">
                  <c:v>44579</c:v>
                </c:pt>
                <c:pt idx="1019">
                  <c:v>44580</c:v>
                </c:pt>
                <c:pt idx="1020">
                  <c:v>44581</c:v>
                </c:pt>
                <c:pt idx="1021">
                  <c:v>44582</c:v>
                </c:pt>
                <c:pt idx="1022">
                  <c:v>44585</c:v>
                </c:pt>
                <c:pt idx="1023">
                  <c:v>44586</c:v>
                </c:pt>
                <c:pt idx="1024">
                  <c:v>44587</c:v>
                </c:pt>
                <c:pt idx="1025">
                  <c:v>44588</c:v>
                </c:pt>
                <c:pt idx="1026">
                  <c:v>44589</c:v>
                </c:pt>
                <c:pt idx="1027">
                  <c:v>44592</c:v>
                </c:pt>
                <c:pt idx="1028">
                  <c:v>44593</c:v>
                </c:pt>
                <c:pt idx="1029">
                  <c:v>44594</c:v>
                </c:pt>
                <c:pt idx="1030">
                  <c:v>44595</c:v>
                </c:pt>
                <c:pt idx="1031">
                  <c:v>44596</c:v>
                </c:pt>
                <c:pt idx="1032">
                  <c:v>44599</c:v>
                </c:pt>
                <c:pt idx="1033">
                  <c:v>44600</c:v>
                </c:pt>
                <c:pt idx="1034">
                  <c:v>44601</c:v>
                </c:pt>
                <c:pt idx="1035">
                  <c:v>44602</c:v>
                </c:pt>
                <c:pt idx="1036">
                  <c:v>44603</c:v>
                </c:pt>
                <c:pt idx="1037">
                  <c:v>44606</c:v>
                </c:pt>
                <c:pt idx="1038">
                  <c:v>44607</c:v>
                </c:pt>
                <c:pt idx="1039">
                  <c:v>44608</c:v>
                </c:pt>
                <c:pt idx="1040">
                  <c:v>44609</c:v>
                </c:pt>
                <c:pt idx="1041">
                  <c:v>44610</c:v>
                </c:pt>
                <c:pt idx="1042">
                  <c:v>44614</c:v>
                </c:pt>
                <c:pt idx="1043">
                  <c:v>44615</c:v>
                </c:pt>
                <c:pt idx="1044">
                  <c:v>44616</c:v>
                </c:pt>
                <c:pt idx="1045">
                  <c:v>44617</c:v>
                </c:pt>
                <c:pt idx="1046">
                  <c:v>44620</c:v>
                </c:pt>
                <c:pt idx="1047">
                  <c:v>44621</c:v>
                </c:pt>
                <c:pt idx="1048">
                  <c:v>44622</c:v>
                </c:pt>
                <c:pt idx="1049">
                  <c:v>44623</c:v>
                </c:pt>
                <c:pt idx="1050">
                  <c:v>44624</c:v>
                </c:pt>
                <c:pt idx="1051">
                  <c:v>44627</c:v>
                </c:pt>
                <c:pt idx="1052">
                  <c:v>44628</c:v>
                </c:pt>
                <c:pt idx="1053">
                  <c:v>44629</c:v>
                </c:pt>
                <c:pt idx="1054">
                  <c:v>44630</c:v>
                </c:pt>
                <c:pt idx="1055">
                  <c:v>44631</c:v>
                </c:pt>
                <c:pt idx="1056">
                  <c:v>44634</c:v>
                </c:pt>
                <c:pt idx="1057">
                  <c:v>44635</c:v>
                </c:pt>
                <c:pt idx="1058">
                  <c:v>44636</c:v>
                </c:pt>
                <c:pt idx="1059">
                  <c:v>44637</c:v>
                </c:pt>
                <c:pt idx="1060">
                  <c:v>44638</c:v>
                </c:pt>
                <c:pt idx="1061">
                  <c:v>44641</c:v>
                </c:pt>
                <c:pt idx="1062">
                  <c:v>44642</c:v>
                </c:pt>
                <c:pt idx="1063">
                  <c:v>44643</c:v>
                </c:pt>
                <c:pt idx="1064">
                  <c:v>44644</c:v>
                </c:pt>
                <c:pt idx="1065">
                  <c:v>44645</c:v>
                </c:pt>
                <c:pt idx="1066">
                  <c:v>44648</c:v>
                </c:pt>
                <c:pt idx="1067">
                  <c:v>44649</c:v>
                </c:pt>
                <c:pt idx="1068">
                  <c:v>44650</c:v>
                </c:pt>
                <c:pt idx="1069">
                  <c:v>44651</c:v>
                </c:pt>
                <c:pt idx="1070">
                  <c:v>44652</c:v>
                </c:pt>
                <c:pt idx="1071">
                  <c:v>44655</c:v>
                </c:pt>
                <c:pt idx="1072">
                  <c:v>44656</c:v>
                </c:pt>
                <c:pt idx="1073">
                  <c:v>44657</c:v>
                </c:pt>
                <c:pt idx="1074">
                  <c:v>44658</c:v>
                </c:pt>
                <c:pt idx="1075">
                  <c:v>44659</c:v>
                </c:pt>
                <c:pt idx="1076">
                  <c:v>44662</c:v>
                </c:pt>
                <c:pt idx="1077">
                  <c:v>44663</c:v>
                </c:pt>
                <c:pt idx="1078">
                  <c:v>44664</c:v>
                </c:pt>
                <c:pt idx="1079">
                  <c:v>44665</c:v>
                </c:pt>
                <c:pt idx="1080">
                  <c:v>44669</c:v>
                </c:pt>
                <c:pt idx="1081">
                  <c:v>44670</c:v>
                </c:pt>
                <c:pt idx="1082">
                  <c:v>44671</c:v>
                </c:pt>
                <c:pt idx="1083">
                  <c:v>44672</c:v>
                </c:pt>
                <c:pt idx="1084">
                  <c:v>44673</c:v>
                </c:pt>
                <c:pt idx="1085">
                  <c:v>44676</c:v>
                </c:pt>
                <c:pt idx="1086">
                  <c:v>44677</c:v>
                </c:pt>
                <c:pt idx="1087">
                  <c:v>44678</c:v>
                </c:pt>
                <c:pt idx="1088">
                  <c:v>44679</c:v>
                </c:pt>
                <c:pt idx="1089">
                  <c:v>44680</c:v>
                </c:pt>
                <c:pt idx="1090">
                  <c:v>44683</c:v>
                </c:pt>
                <c:pt idx="1091">
                  <c:v>44684</c:v>
                </c:pt>
                <c:pt idx="1092">
                  <c:v>44685</c:v>
                </c:pt>
                <c:pt idx="1093">
                  <c:v>44686</c:v>
                </c:pt>
                <c:pt idx="1094">
                  <c:v>44687</c:v>
                </c:pt>
                <c:pt idx="1095">
                  <c:v>44690</c:v>
                </c:pt>
                <c:pt idx="1096">
                  <c:v>44691</c:v>
                </c:pt>
                <c:pt idx="1097">
                  <c:v>44692</c:v>
                </c:pt>
                <c:pt idx="1098">
                  <c:v>44693</c:v>
                </c:pt>
                <c:pt idx="1099">
                  <c:v>44694</c:v>
                </c:pt>
                <c:pt idx="1100">
                  <c:v>44697</c:v>
                </c:pt>
                <c:pt idx="1101">
                  <c:v>44698</c:v>
                </c:pt>
                <c:pt idx="1102">
                  <c:v>44699</c:v>
                </c:pt>
                <c:pt idx="1103">
                  <c:v>44700</c:v>
                </c:pt>
                <c:pt idx="1104">
                  <c:v>44701</c:v>
                </c:pt>
                <c:pt idx="1105">
                  <c:v>44704</c:v>
                </c:pt>
                <c:pt idx="1106">
                  <c:v>44705</c:v>
                </c:pt>
                <c:pt idx="1107">
                  <c:v>44706</c:v>
                </c:pt>
                <c:pt idx="1108">
                  <c:v>44707</c:v>
                </c:pt>
                <c:pt idx="1109">
                  <c:v>44708</c:v>
                </c:pt>
                <c:pt idx="1110">
                  <c:v>44712</c:v>
                </c:pt>
                <c:pt idx="1111">
                  <c:v>44713</c:v>
                </c:pt>
                <c:pt idx="1112">
                  <c:v>44714</c:v>
                </c:pt>
                <c:pt idx="1113">
                  <c:v>44715</c:v>
                </c:pt>
                <c:pt idx="1114">
                  <c:v>44718</c:v>
                </c:pt>
                <c:pt idx="1115">
                  <c:v>44719</c:v>
                </c:pt>
                <c:pt idx="1116">
                  <c:v>44720</c:v>
                </c:pt>
                <c:pt idx="1117">
                  <c:v>44721</c:v>
                </c:pt>
                <c:pt idx="1118">
                  <c:v>44722</c:v>
                </c:pt>
                <c:pt idx="1119">
                  <c:v>44725</c:v>
                </c:pt>
                <c:pt idx="1120">
                  <c:v>44726</c:v>
                </c:pt>
                <c:pt idx="1121">
                  <c:v>44727</c:v>
                </c:pt>
                <c:pt idx="1122">
                  <c:v>44728</c:v>
                </c:pt>
                <c:pt idx="1123">
                  <c:v>44729</c:v>
                </c:pt>
                <c:pt idx="1124">
                  <c:v>44733</c:v>
                </c:pt>
                <c:pt idx="1125">
                  <c:v>44734</c:v>
                </c:pt>
                <c:pt idx="1126">
                  <c:v>44735</c:v>
                </c:pt>
                <c:pt idx="1127">
                  <c:v>44736</c:v>
                </c:pt>
                <c:pt idx="1128">
                  <c:v>44739</c:v>
                </c:pt>
                <c:pt idx="1129">
                  <c:v>44740</c:v>
                </c:pt>
                <c:pt idx="1130">
                  <c:v>44741</c:v>
                </c:pt>
                <c:pt idx="1131">
                  <c:v>44742</c:v>
                </c:pt>
                <c:pt idx="1132">
                  <c:v>44743</c:v>
                </c:pt>
                <c:pt idx="1133">
                  <c:v>44747</c:v>
                </c:pt>
                <c:pt idx="1134">
                  <c:v>44748</c:v>
                </c:pt>
                <c:pt idx="1135">
                  <c:v>44749</c:v>
                </c:pt>
                <c:pt idx="1136">
                  <c:v>44750</c:v>
                </c:pt>
                <c:pt idx="1137">
                  <c:v>44753</c:v>
                </c:pt>
                <c:pt idx="1138">
                  <c:v>44754</c:v>
                </c:pt>
                <c:pt idx="1139">
                  <c:v>44755</c:v>
                </c:pt>
                <c:pt idx="1140">
                  <c:v>44756</c:v>
                </c:pt>
                <c:pt idx="1141">
                  <c:v>44757</c:v>
                </c:pt>
                <c:pt idx="1142">
                  <c:v>44760</c:v>
                </c:pt>
                <c:pt idx="1143">
                  <c:v>44761</c:v>
                </c:pt>
                <c:pt idx="1144">
                  <c:v>44762</c:v>
                </c:pt>
                <c:pt idx="1145">
                  <c:v>44763</c:v>
                </c:pt>
                <c:pt idx="1146">
                  <c:v>44764</c:v>
                </c:pt>
                <c:pt idx="1147">
                  <c:v>44767</c:v>
                </c:pt>
                <c:pt idx="1148">
                  <c:v>44768</c:v>
                </c:pt>
                <c:pt idx="1149">
                  <c:v>44769</c:v>
                </c:pt>
                <c:pt idx="1150">
                  <c:v>44770</c:v>
                </c:pt>
                <c:pt idx="1151">
                  <c:v>44771</c:v>
                </c:pt>
                <c:pt idx="1152">
                  <c:v>44774</c:v>
                </c:pt>
                <c:pt idx="1153">
                  <c:v>44775</c:v>
                </c:pt>
                <c:pt idx="1154">
                  <c:v>44776</c:v>
                </c:pt>
                <c:pt idx="1155">
                  <c:v>44777</c:v>
                </c:pt>
                <c:pt idx="1156">
                  <c:v>44778</c:v>
                </c:pt>
                <c:pt idx="1157">
                  <c:v>44781</c:v>
                </c:pt>
                <c:pt idx="1158">
                  <c:v>44782</c:v>
                </c:pt>
                <c:pt idx="1159">
                  <c:v>44783</c:v>
                </c:pt>
                <c:pt idx="1160">
                  <c:v>44784</c:v>
                </c:pt>
                <c:pt idx="1161">
                  <c:v>44785</c:v>
                </c:pt>
                <c:pt idx="1162">
                  <c:v>44788</c:v>
                </c:pt>
                <c:pt idx="1163">
                  <c:v>44789</c:v>
                </c:pt>
                <c:pt idx="1164">
                  <c:v>44790</c:v>
                </c:pt>
                <c:pt idx="1165">
                  <c:v>44791</c:v>
                </c:pt>
                <c:pt idx="1166">
                  <c:v>44792</c:v>
                </c:pt>
                <c:pt idx="1167">
                  <c:v>44795</c:v>
                </c:pt>
                <c:pt idx="1168">
                  <c:v>44796</c:v>
                </c:pt>
                <c:pt idx="1169">
                  <c:v>44797</c:v>
                </c:pt>
                <c:pt idx="1170">
                  <c:v>44798</c:v>
                </c:pt>
                <c:pt idx="1171">
                  <c:v>44799</c:v>
                </c:pt>
                <c:pt idx="1172">
                  <c:v>44802</c:v>
                </c:pt>
                <c:pt idx="1173">
                  <c:v>44803</c:v>
                </c:pt>
                <c:pt idx="1174">
                  <c:v>44804</c:v>
                </c:pt>
                <c:pt idx="1175">
                  <c:v>44805</c:v>
                </c:pt>
                <c:pt idx="1176">
                  <c:v>44806</c:v>
                </c:pt>
                <c:pt idx="1177">
                  <c:v>44810</c:v>
                </c:pt>
                <c:pt idx="1178">
                  <c:v>44811</c:v>
                </c:pt>
                <c:pt idx="1179">
                  <c:v>44812</c:v>
                </c:pt>
                <c:pt idx="1180">
                  <c:v>44813</c:v>
                </c:pt>
                <c:pt idx="1181">
                  <c:v>44816</c:v>
                </c:pt>
                <c:pt idx="1182">
                  <c:v>44817</c:v>
                </c:pt>
                <c:pt idx="1183">
                  <c:v>44818</c:v>
                </c:pt>
                <c:pt idx="1184">
                  <c:v>44819</c:v>
                </c:pt>
                <c:pt idx="1185">
                  <c:v>44820</c:v>
                </c:pt>
                <c:pt idx="1186">
                  <c:v>44823</c:v>
                </c:pt>
                <c:pt idx="1187">
                  <c:v>44824</c:v>
                </c:pt>
                <c:pt idx="1188">
                  <c:v>44825</c:v>
                </c:pt>
                <c:pt idx="1189">
                  <c:v>44826</c:v>
                </c:pt>
                <c:pt idx="1190">
                  <c:v>44827</c:v>
                </c:pt>
                <c:pt idx="1191">
                  <c:v>44830</c:v>
                </c:pt>
                <c:pt idx="1192">
                  <c:v>44831</c:v>
                </c:pt>
                <c:pt idx="1193">
                  <c:v>44832</c:v>
                </c:pt>
                <c:pt idx="1194">
                  <c:v>44833</c:v>
                </c:pt>
                <c:pt idx="1195">
                  <c:v>44834</c:v>
                </c:pt>
                <c:pt idx="1196">
                  <c:v>44837</c:v>
                </c:pt>
                <c:pt idx="1197">
                  <c:v>44838</c:v>
                </c:pt>
                <c:pt idx="1198">
                  <c:v>44839</c:v>
                </c:pt>
                <c:pt idx="1199">
                  <c:v>44840</c:v>
                </c:pt>
                <c:pt idx="1200">
                  <c:v>44841</c:v>
                </c:pt>
                <c:pt idx="1201">
                  <c:v>44844</c:v>
                </c:pt>
                <c:pt idx="1202">
                  <c:v>44845</c:v>
                </c:pt>
                <c:pt idx="1203">
                  <c:v>44846</c:v>
                </c:pt>
                <c:pt idx="1204">
                  <c:v>44847</c:v>
                </c:pt>
                <c:pt idx="1205">
                  <c:v>44848</c:v>
                </c:pt>
                <c:pt idx="1206">
                  <c:v>44851</c:v>
                </c:pt>
                <c:pt idx="1207">
                  <c:v>44852</c:v>
                </c:pt>
                <c:pt idx="1208">
                  <c:v>44853</c:v>
                </c:pt>
                <c:pt idx="1209">
                  <c:v>44854</c:v>
                </c:pt>
                <c:pt idx="1210">
                  <c:v>44855</c:v>
                </c:pt>
                <c:pt idx="1211">
                  <c:v>44858</c:v>
                </c:pt>
                <c:pt idx="1212">
                  <c:v>44859</c:v>
                </c:pt>
                <c:pt idx="1213">
                  <c:v>44860</c:v>
                </c:pt>
                <c:pt idx="1214">
                  <c:v>44861</c:v>
                </c:pt>
                <c:pt idx="1215">
                  <c:v>44862</c:v>
                </c:pt>
                <c:pt idx="1216">
                  <c:v>44865</c:v>
                </c:pt>
                <c:pt idx="1217">
                  <c:v>44866</c:v>
                </c:pt>
                <c:pt idx="1218">
                  <c:v>44867</c:v>
                </c:pt>
                <c:pt idx="1219">
                  <c:v>44868</c:v>
                </c:pt>
                <c:pt idx="1220">
                  <c:v>44869</c:v>
                </c:pt>
                <c:pt idx="1221">
                  <c:v>44872</c:v>
                </c:pt>
                <c:pt idx="1222">
                  <c:v>44873</c:v>
                </c:pt>
                <c:pt idx="1223">
                  <c:v>44874</c:v>
                </c:pt>
                <c:pt idx="1224">
                  <c:v>44875</c:v>
                </c:pt>
                <c:pt idx="1225">
                  <c:v>44876</c:v>
                </c:pt>
                <c:pt idx="1226">
                  <c:v>44879</c:v>
                </c:pt>
                <c:pt idx="1227">
                  <c:v>44880</c:v>
                </c:pt>
                <c:pt idx="1228">
                  <c:v>44881</c:v>
                </c:pt>
                <c:pt idx="1229">
                  <c:v>44882</c:v>
                </c:pt>
                <c:pt idx="1230">
                  <c:v>44883</c:v>
                </c:pt>
                <c:pt idx="1231">
                  <c:v>44886</c:v>
                </c:pt>
                <c:pt idx="1232">
                  <c:v>44887</c:v>
                </c:pt>
                <c:pt idx="1233">
                  <c:v>44888</c:v>
                </c:pt>
                <c:pt idx="1234">
                  <c:v>44890</c:v>
                </c:pt>
                <c:pt idx="1235">
                  <c:v>44893</c:v>
                </c:pt>
                <c:pt idx="1236">
                  <c:v>44894</c:v>
                </c:pt>
                <c:pt idx="1237">
                  <c:v>44895</c:v>
                </c:pt>
                <c:pt idx="1238">
                  <c:v>44896</c:v>
                </c:pt>
                <c:pt idx="1239">
                  <c:v>44897</c:v>
                </c:pt>
                <c:pt idx="1240">
                  <c:v>44900</c:v>
                </c:pt>
                <c:pt idx="1241">
                  <c:v>44901</c:v>
                </c:pt>
                <c:pt idx="1242">
                  <c:v>44902</c:v>
                </c:pt>
                <c:pt idx="1243">
                  <c:v>44903</c:v>
                </c:pt>
                <c:pt idx="1244">
                  <c:v>44904</c:v>
                </c:pt>
                <c:pt idx="1245">
                  <c:v>44907</c:v>
                </c:pt>
                <c:pt idx="1246">
                  <c:v>44908</c:v>
                </c:pt>
                <c:pt idx="1247">
                  <c:v>44909</c:v>
                </c:pt>
                <c:pt idx="1248">
                  <c:v>44910</c:v>
                </c:pt>
                <c:pt idx="1249">
                  <c:v>44911</c:v>
                </c:pt>
                <c:pt idx="1250">
                  <c:v>44914</c:v>
                </c:pt>
                <c:pt idx="1251">
                  <c:v>44915</c:v>
                </c:pt>
                <c:pt idx="1252">
                  <c:v>44916</c:v>
                </c:pt>
                <c:pt idx="1253">
                  <c:v>44917</c:v>
                </c:pt>
                <c:pt idx="1254">
                  <c:v>44918</c:v>
                </c:pt>
                <c:pt idx="1255">
                  <c:v>44922</c:v>
                </c:pt>
                <c:pt idx="1256">
                  <c:v>44923</c:v>
                </c:pt>
                <c:pt idx="1257">
                  <c:v>44924</c:v>
                </c:pt>
                <c:pt idx="1258">
                  <c:v>44925</c:v>
                </c:pt>
                <c:pt idx="1259">
                  <c:v>44929</c:v>
                </c:pt>
                <c:pt idx="1260">
                  <c:v>44930</c:v>
                </c:pt>
                <c:pt idx="1261">
                  <c:v>44931</c:v>
                </c:pt>
                <c:pt idx="1262">
                  <c:v>44932</c:v>
                </c:pt>
                <c:pt idx="1263">
                  <c:v>44935</c:v>
                </c:pt>
                <c:pt idx="1264">
                  <c:v>44936</c:v>
                </c:pt>
                <c:pt idx="1265">
                  <c:v>44937</c:v>
                </c:pt>
                <c:pt idx="1266">
                  <c:v>44938</c:v>
                </c:pt>
                <c:pt idx="1267">
                  <c:v>44939</c:v>
                </c:pt>
                <c:pt idx="1268">
                  <c:v>44943</c:v>
                </c:pt>
                <c:pt idx="1269">
                  <c:v>44944</c:v>
                </c:pt>
                <c:pt idx="1270">
                  <c:v>44945</c:v>
                </c:pt>
                <c:pt idx="1271">
                  <c:v>44946</c:v>
                </c:pt>
                <c:pt idx="1272">
                  <c:v>44949</c:v>
                </c:pt>
                <c:pt idx="1273">
                  <c:v>44950</c:v>
                </c:pt>
                <c:pt idx="1274">
                  <c:v>44951</c:v>
                </c:pt>
                <c:pt idx="1275">
                  <c:v>44952</c:v>
                </c:pt>
                <c:pt idx="1276">
                  <c:v>44953</c:v>
                </c:pt>
                <c:pt idx="1277">
                  <c:v>44956</c:v>
                </c:pt>
              </c:numCache>
            </c:numRef>
          </c:xVal>
          <c:yVal>
            <c:numRef>
              <c:f>Tesla!$B$2:$B$1279</c:f>
              <c:numCache>
                <c:formatCode>General</c:formatCode>
                <c:ptCount val="1278"/>
                <c:pt idx="0">
                  <c:v>20.799999</c:v>
                </c:pt>
                <c:pt idx="1">
                  <c:v>21.4</c:v>
                </c:pt>
                <c:pt idx="2">
                  <c:v>20.858000000000001</c:v>
                </c:pt>
                <c:pt idx="3">
                  <c:v>21.108000000000001</c:v>
                </c:pt>
                <c:pt idx="4">
                  <c:v>21.066668</c:v>
                </c:pt>
                <c:pt idx="5">
                  <c:v>22.344000000000001</c:v>
                </c:pt>
                <c:pt idx="6">
                  <c:v>22.146667000000001</c:v>
                </c:pt>
                <c:pt idx="7">
                  <c:v>22.349333000000001</c:v>
                </c:pt>
                <c:pt idx="8">
                  <c:v>22.575333000000001</c:v>
                </c:pt>
                <c:pt idx="9">
                  <c:v>22.502666000000001</c:v>
                </c:pt>
                <c:pt idx="10">
                  <c:v>22.698</c:v>
                </c:pt>
                <c:pt idx="11">
                  <c:v>23.044665999999999</c:v>
                </c:pt>
                <c:pt idx="12">
                  <c:v>23</c:v>
                </c:pt>
                <c:pt idx="13">
                  <c:v>23.293333000000001</c:v>
                </c:pt>
                <c:pt idx="14">
                  <c:v>24</c:v>
                </c:pt>
                <c:pt idx="15">
                  <c:v>23.638666000000001</c:v>
                </c:pt>
                <c:pt idx="16">
                  <c:v>23.218</c:v>
                </c:pt>
                <c:pt idx="17">
                  <c:v>22.766666000000001</c:v>
                </c:pt>
                <c:pt idx="18">
                  <c:v>22.656668</c:v>
                </c:pt>
                <c:pt idx="19">
                  <c:v>23.009333000000002</c:v>
                </c:pt>
                <c:pt idx="20">
                  <c:v>23.167334</c:v>
                </c:pt>
                <c:pt idx="21">
                  <c:v>23.4</c:v>
                </c:pt>
                <c:pt idx="22">
                  <c:v>23.229334000000001</c:v>
                </c:pt>
                <c:pt idx="23">
                  <c:v>22.531334000000001</c:v>
                </c:pt>
                <c:pt idx="24">
                  <c:v>21.680668000000001</c:v>
                </c:pt>
                <c:pt idx="25">
                  <c:v>22.599333000000001</c:v>
                </c:pt>
                <c:pt idx="26">
                  <c:v>22.887333000000002</c:v>
                </c:pt>
                <c:pt idx="27">
                  <c:v>21.328666999999999</c:v>
                </c:pt>
                <c:pt idx="28">
                  <c:v>21.075333000000001</c:v>
                </c:pt>
                <c:pt idx="29">
                  <c:v>21.001332999999999</c:v>
                </c:pt>
                <c:pt idx="30">
                  <c:v>21.389334000000002</c:v>
                </c:pt>
                <c:pt idx="31">
                  <c:v>21.633333</c:v>
                </c:pt>
                <c:pt idx="32">
                  <c:v>22.166668000000001</c:v>
                </c:pt>
                <c:pt idx="33">
                  <c:v>22.297999999999998</c:v>
                </c:pt>
                <c:pt idx="34">
                  <c:v>22.402000000000001</c:v>
                </c:pt>
                <c:pt idx="35">
                  <c:v>22.368668</c:v>
                </c:pt>
                <c:pt idx="36">
                  <c:v>23.188666999999999</c:v>
                </c:pt>
                <c:pt idx="37">
                  <c:v>23.566668</c:v>
                </c:pt>
                <c:pt idx="38">
                  <c:v>23.75</c:v>
                </c:pt>
                <c:pt idx="39">
                  <c:v>23.504667000000001</c:v>
                </c:pt>
                <c:pt idx="40">
                  <c:v>23.000668000000001</c:v>
                </c:pt>
                <c:pt idx="41">
                  <c:v>21.798667999999999</c:v>
                </c:pt>
                <c:pt idx="42">
                  <c:v>22.159331999999999</c:v>
                </c:pt>
                <c:pt idx="43">
                  <c:v>22.25</c:v>
                </c:pt>
                <c:pt idx="44">
                  <c:v>21.695999</c:v>
                </c:pt>
                <c:pt idx="45">
                  <c:v>22.190666</c:v>
                </c:pt>
                <c:pt idx="46">
                  <c:v>21.606667000000002</c:v>
                </c:pt>
                <c:pt idx="47">
                  <c:v>21.907333000000001</c:v>
                </c:pt>
                <c:pt idx="48">
                  <c:v>21.907333000000001</c:v>
                </c:pt>
                <c:pt idx="49">
                  <c:v>22.450665999999998</c:v>
                </c:pt>
                <c:pt idx="50">
                  <c:v>21.958667999999999</c:v>
                </c:pt>
                <c:pt idx="51">
                  <c:v>21.528666999999999</c:v>
                </c:pt>
                <c:pt idx="52">
                  <c:v>21.1</c:v>
                </c:pt>
                <c:pt idx="53">
                  <c:v>20.991333000000001</c:v>
                </c:pt>
                <c:pt idx="54">
                  <c:v>20.683332</c:v>
                </c:pt>
                <c:pt idx="55">
                  <c:v>20.926000999999999</c:v>
                </c:pt>
                <c:pt idx="56">
                  <c:v>20.75</c:v>
                </c:pt>
                <c:pt idx="57">
                  <c:v>20.489332000000001</c:v>
                </c:pt>
                <c:pt idx="58">
                  <c:v>20.266666000000001</c:v>
                </c:pt>
                <c:pt idx="59">
                  <c:v>17.638666000000001</c:v>
                </c:pt>
                <c:pt idx="60">
                  <c:v>17.099333000000001</c:v>
                </c:pt>
                <c:pt idx="61">
                  <c:v>17.084</c:v>
                </c:pt>
                <c:pt idx="62">
                  <c:v>17.988001000000001</c:v>
                </c:pt>
                <c:pt idx="63">
                  <c:v>16.851998999999999</c:v>
                </c:pt>
                <c:pt idx="64">
                  <c:v>19.289332999999999</c:v>
                </c:pt>
                <c:pt idx="65">
                  <c:v>20.066668</c:v>
                </c:pt>
                <c:pt idx="66">
                  <c:v>20.024667999999998</c:v>
                </c:pt>
                <c:pt idx="67">
                  <c:v>19.931334</c:v>
                </c:pt>
                <c:pt idx="68">
                  <c:v>20.049334000000002</c:v>
                </c:pt>
                <c:pt idx="69">
                  <c:v>20.154667</c:v>
                </c:pt>
                <c:pt idx="70">
                  <c:v>20.239999999999998</c:v>
                </c:pt>
                <c:pt idx="71">
                  <c:v>19.933332</c:v>
                </c:pt>
                <c:pt idx="72">
                  <c:v>19.257999000000002</c:v>
                </c:pt>
                <c:pt idx="73">
                  <c:v>19.405332999999999</c:v>
                </c:pt>
                <c:pt idx="74">
                  <c:v>19.405332999999999</c:v>
                </c:pt>
                <c:pt idx="75">
                  <c:v>19.677999</c:v>
                </c:pt>
                <c:pt idx="76">
                  <c:v>19.419333000000002</c:v>
                </c:pt>
                <c:pt idx="77">
                  <c:v>19</c:v>
                </c:pt>
                <c:pt idx="78">
                  <c:v>18.899999999999999</c:v>
                </c:pt>
                <c:pt idx="79">
                  <c:v>18.583331999999999</c:v>
                </c:pt>
                <c:pt idx="80">
                  <c:v>19.024667999999998</c:v>
                </c:pt>
                <c:pt idx="81">
                  <c:v>19.573999000000001</c:v>
                </c:pt>
                <c:pt idx="82">
                  <c:v>19.567333000000001</c:v>
                </c:pt>
                <c:pt idx="83">
                  <c:v>19.904667</c:v>
                </c:pt>
                <c:pt idx="84">
                  <c:v>18.585999999999999</c:v>
                </c:pt>
                <c:pt idx="85">
                  <c:v>18.866667</c:v>
                </c:pt>
                <c:pt idx="86">
                  <c:v>19.833331999999999</c:v>
                </c:pt>
                <c:pt idx="87">
                  <c:v>20.053332999999999</c:v>
                </c:pt>
                <c:pt idx="88">
                  <c:v>20.027332000000001</c:v>
                </c:pt>
                <c:pt idx="89">
                  <c:v>20.5</c:v>
                </c:pt>
                <c:pt idx="90">
                  <c:v>20.513331999999998</c:v>
                </c:pt>
                <c:pt idx="91">
                  <c:v>20.221333000000001</c:v>
                </c:pt>
                <c:pt idx="92">
                  <c:v>19.000668000000001</c:v>
                </c:pt>
                <c:pt idx="93">
                  <c:v>18.922001000000002</c:v>
                </c:pt>
                <c:pt idx="94">
                  <c:v>19.059999000000001</c:v>
                </c:pt>
                <c:pt idx="95">
                  <c:v>18.976666999999999</c:v>
                </c:pt>
                <c:pt idx="96">
                  <c:v>18.755333</c:v>
                </c:pt>
                <c:pt idx="97">
                  <c:v>19.184000000000001</c:v>
                </c:pt>
                <c:pt idx="98">
                  <c:v>18.517332</c:v>
                </c:pt>
                <c:pt idx="99">
                  <c:v>18.559999000000001</c:v>
                </c:pt>
                <c:pt idx="100">
                  <c:v>18.508666999999999</c:v>
                </c:pt>
                <c:pt idx="101">
                  <c:v>18.567333000000001</c:v>
                </c:pt>
                <c:pt idx="102">
                  <c:v>18.885999999999999</c:v>
                </c:pt>
                <c:pt idx="103">
                  <c:v>19.147333</c:v>
                </c:pt>
                <c:pt idx="104">
                  <c:v>19.057333</c:v>
                </c:pt>
                <c:pt idx="105">
                  <c:v>19.622667</c:v>
                </c:pt>
                <c:pt idx="106">
                  <c:v>19.846665999999999</c:v>
                </c:pt>
                <c:pt idx="107">
                  <c:v>20.033332999999999</c:v>
                </c:pt>
                <c:pt idx="108">
                  <c:v>21.076668000000002</c:v>
                </c:pt>
                <c:pt idx="109">
                  <c:v>21.266666000000001</c:v>
                </c:pt>
                <c:pt idx="110">
                  <c:v>21.500668000000001</c:v>
                </c:pt>
                <c:pt idx="111">
                  <c:v>22.98</c:v>
                </c:pt>
                <c:pt idx="112">
                  <c:v>23.114000000000001</c:v>
                </c:pt>
                <c:pt idx="113">
                  <c:v>23.175332999999998</c:v>
                </c:pt>
                <c:pt idx="114">
                  <c:v>23.589333</c:v>
                </c:pt>
                <c:pt idx="115">
                  <c:v>23.693332999999999</c:v>
                </c:pt>
                <c:pt idx="116">
                  <c:v>24.344000000000001</c:v>
                </c:pt>
                <c:pt idx="117">
                  <c:v>23.869333000000001</c:v>
                </c:pt>
                <c:pt idx="118">
                  <c:v>24.133333</c:v>
                </c:pt>
                <c:pt idx="119">
                  <c:v>23.436001000000001</c:v>
                </c:pt>
                <c:pt idx="120">
                  <c:v>22.007999000000002</c:v>
                </c:pt>
                <c:pt idx="121">
                  <c:v>22.403334000000001</c:v>
                </c:pt>
                <c:pt idx="122">
                  <c:v>23</c:v>
                </c:pt>
                <c:pt idx="123">
                  <c:v>23.243998999999999</c:v>
                </c:pt>
                <c:pt idx="124">
                  <c:v>23.555332</c:v>
                </c:pt>
                <c:pt idx="125">
                  <c:v>24.004667000000001</c:v>
                </c:pt>
                <c:pt idx="126">
                  <c:v>22.116667</c:v>
                </c:pt>
                <c:pt idx="127">
                  <c:v>20.917334</c:v>
                </c:pt>
                <c:pt idx="128">
                  <c:v>20.329999999999998</c:v>
                </c:pt>
                <c:pt idx="129">
                  <c:v>20.799334000000002</c:v>
                </c:pt>
                <c:pt idx="130">
                  <c:v>21.637333000000002</c:v>
                </c:pt>
                <c:pt idx="131">
                  <c:v>21.053332999999999</c:v>
                </c:pt>
                <c:pt idx="132">
                  <c:v>21.428667000000001</c:v>
                </c:pt>
                <c:pt idx="133">
                  <c:v>21.038668000000001</c:v>
                </c:pt>
                <c:pt idx="134">
                  <c:v>20.780666</c:v>
                </c:pt>
                <c:pt idx="135">
                  <c:v>20.587333999999998</c:v>
                </c:pt>
                <c:pt idx="136">
                  <c:v>21.666668000000001</c:v>
                </c:pt>
                <c:pt idx="137">
                  <c:v>21.088667000000001</c:v>
                </c:pt>
                <c:pt idx="138">
                  <c:v>21.415333</c:v>
                </c:pt>
                <c:pt idx="139">
                  <c:v>20.122667</c:v>
                </c:pt>
                <c:pt idx="140">
                  <c:v>20.294665999999999</c:v>
                </c:pt>
                <c:pt idx="141">
                  <c:v>19.782667</c:v>
                </c:pt>
                <c:pt idx="142">
                  <c:v>20.323333999999999</c:v>
                </c:pt>
                <c:pt idx="143">
                  <c:v>20.483333999999999</c:v>
                </c:pt>
                <c:pt idx="144">
                  <c:v>19.726666999999999</c:v>
                </c:pt>
                <c:pt idx="145">
                  <c:v>19.483333999999999</c:v>
                </c:pt>
                <c:pt idx="146">
                  <c:v>19.865998999999999</c:v>
                </c:pt>
                <c:pt idx="147">
                  <c:v>21.896000000000001</c:v>
                </c:pt>
                <c:pt idx="148">
                  <c:v>23.187332000000001</c:v>
                </c:pt>
                <c:pt idx="149">
                  <c:v>23.030666</c:v>
                </c:pt>
                <c:pt idx="150">
                  <c:v>22.922667000000001</c:v>
                </c:pt>
                <c:pt idx="151">
                  <c:v>24.606000999999999</c:v>
                </c:pt>
                <c:pt idx="152">
                  <c:v>24.370000999999998</c:v>
                </c:pt>
                <c:pt idx="153">
                  <c:v>23.6</c:v>
                </c:pt>
                <c:pt idx="154">
                  <c:v>24.075333000000001</c:v>
                </c:pt>
                <c:pt idx="155">
                  <c:v>23.896667000000001</c:v>
                </c:pt>
                <c:pt idx="156">
                  <c:v>22.794001000000002</c:v>
                </c:pt>
                <c:pt idx="157">
                  <c:v>22.660667</c:v>
                </c:pt>
                <c:pt idx="158">
                  <c:v>21.566668</c:v>
                </c:pt>
                <c:pt idx="159">
                  <c:v>19.446667000000001</c:v>
                </c:pt>
                <c:pt idx="160">
                  <c:v>20.707332999999998</c:v>
                </c:pt>
                <c:pt idx="161">
                  <c:v>21.391332999999999</c:v>
                </c:pt>
                <c:pt idx="162">
                  <c:v>21.275998999999999</c:v>
                </c:pt>
                <c:pt idx="163">
                  <c:v>21.379999000000002</c:v>
                </c:pt>
                <c:pt idx="164">
                  <c:v>21.200001</c:v>
                </c:pt>
                <c:pt idx="165">
                  <c:v>21.227333000000002</c:v>
                </c:pt>
                <c:pt idx="166">
                  <c:v>20.684667999999999</c:v>
                </c:pt>
                <c:pt idx="167">
                  <c:v>20.150666999999999</c:v>
                </c:pt>
                <c:pt idx="168">
                  <c:v>20.133333</c:v>
                </c:pt>
                <c:pt idx="169">
                  <c:v>19.795999999999999</c:v>
                </c:pt>
                <c:pt idx="170">
                  <c:v>19.003332</c:v>
                </c:pt>
                <c:pt idx="171">
                  <c:v>18.986668000000002</c:v>
                </c:pt>
                <c:pt idx="172">
                  <c:v>17.34</c:v>
                </c:pt>
                <c:pt idx="173">
                  <c:v>18.217333</c:v>
                </c:pt>
                <c:pt idx="174">
                  <c:v>18.631332</c:v>
                </c:pt>
                <c:pt idx="175">
                  <c:v>18.762667</c:v>
                </c:pt>
                <c:pt idx="176">
                  <c:v>19.201332000000001</c:v>
                </c:pt>
                <c:pt idx="177">
                  <c:v>19.250668000000001</c:v>
                </c:pt>
                <c:pt idx="178">
                  <c:v>19.335999999999999</c:v>
                </c:pt>
                <c:pt idx="179">
                  <c:v>19.779333000000001</c:v>
                </c:pt>
                <c:pt idx="180">
                  <c:v>18.700665999999998</c:v>
                </c:pt>
                <c:pt idx="181">
                  <c:v>20.237333</c:v>
                </c:pt>
                <c:pt idx="182">
                  <c:v>19.846665999999999</c:v>
                </c:pt>
                <c:pt idx="183">
                  <c:v>19.898665999999999</c:v>
                </c:pt>
                <c:pt idx="184">
                  <c:v>20</c:v>
                </c:pt>
                <c:pt idx="185">
                  <c:v>20.127333</c:v>
                </c:pt>
                <c:pt idx="186">
                  <c:v>20.860001</c:v>
                </c:pt>
                <c:pt idx="187">
                  <c:v>18.017332</c:v>
                </c:pt>
                <c:pt idx="188">
                  <c:v>20.384665999999999</c:v>
                </c:pt>
                <c:pt idx="189">
                  <c:v>20.93</c:v>
                </c:pt>
                <c:pt idx="190">
                  <c:v>20.222000000000001</c:v>
                </c:pt>
                <c:pt idx="191">
                  <c:v>19.596665999999999</c:v>
                </c:pt>
                <c:pt idx="192">
                  <c:v>18.309999000000001</c:v>
                </c:pt>
                <c:pt idx="193">
                  <c:v>17.634665999999999</c:v>
                </c:pt>
                <c:pt idx="194">
                  <c:v>17.016666000000001</c:v>
                </c:pt>
                <c:pt idx="195">
                  <c:v>17.640667000000001</c:v>
                </c:pt>
                <c:pt idx="196">
                  <c:v>17.168666999999999</c:v>
                </c:pt>
                <c:pt idx="197">
                  <c:v>17.399999999999999</c:v>
                </c:pt>
                <c:pt idx="198">
                  <c:v>17.270665999999999</c:v>
                </c:pt>
                <c:pt idx="199">
                  <c:v>17.713332999999999</c:v>
                </c:pt>
                <c:pt idx="200">
                  <c:v>18.826668000000002</c:v>
                </c:pt>
                <c:pt idx="201">
                  <c:v>17.952667000000002</c:v>
                </c:pt>
                <c:pt idx="202">
                  <c:v>17.826000000000001</c:v>
                </c:pt>
                <c:pt idx="203">
                  <c:v>17.378668000000001</c:v>
                </c:pt>
                <c:pt idx="204">
                  <c:v>17.591332999999999</c:v>
                </c:pt>
                <c:pt idx="205">
                  <c:v>20.07</c:v>
                </c:pt>
                <c:pt idx="206">
                  <c:v>21.148001000000001</c:v>
                </c:pt>
                <c:pt idx="207">
                  <c:v>20.549999</c:v>
                </c:pt>
                <c:pt idx="208">
                  <c:v>22.497999</c:v>
                </c:pt>
                <c:pt idx="209">
                  <c:v>21.892668</c:v>
                </c:pt>
                <c:pt idx="210">
                  <c:v>22.169333000000002</c:v>
                </c:pt>
                <c:pt idx="211">
                  <c:v>22.550667000000001</c:v>
                </c:pt>
                <c:pt idx="212">
                  <c:v>22.916</c:v>
                </c:pt>
                <c:pt idx="213">
                  <c:v>22.700001</c:v>
                </c:pt>
                <c:pt idx="214">
                  <c:v>22.604668</c:v>
                </c:pt>
                <c:pt idx="215">
                  <c:v>22.889334000000002</c:v>
                </c:pt>
                <c:pt idx="216">
                  <c:v>23.233333999999999</c:v>
                </c:pt>
                <c:pt idx="217">
                  <c:v>23.266666000000001</c:v>
                </c:pt>
                <c:pt idx="218">
                  <c:v>23.224667</c:v>
                </c:pt>
                <c:pt idx="219">
                  <c:v>22.210667000000001</c:v>
                </c:pt>
                <c:pt idx="220">
                  <c:v>22.846665999999999</c:v>
                </c:pt>
                <c:pt idx="221">
                  <c:v>22.822001</c:v>
                </c:pt>
                <c:pt idx="222">
                  <c:v>23.012667</c:v>
                </c:pt>
                <c:pt idx="223">
                  <c:v>23.756001000000001</c:v>
                </c:pt>
                <c:pt idx="224">
                  <c:v>22.783332999999999</c:v>
                </c:pt>
                <c:pt idx="225">
                  <c:v>23.466667000000001</c:v>
                </c:pt>
                <c:pt idx="226">
                  <c:v>22.290001</c:v>
                </c:pt>
                <c:pt idx="227">
                  <c:v>21.666668000000001</c:v>
                </c:pt>
                <c:pt idx="228">
                  <c:v>22.67</c:v>
                </c:pt>
                <c:pt idx="229">
                  <c:v>23.065999999999999</c:v>
                </c:pt>
                <c:pt idx="230">
                  <c:v>23.133333</c:v>
                </c:pt>
                <c:pt idx="231">
                  <c:v>22.788668000000001</c:v>
                </c:pt>
                <c:pt idx="232">
                  <c:v>24</c:v>
                </c:pt>
                <c:pt idx="233">
                  <c:v>23.736668000000002</c:v>
                </c:pt>
                <c:pt idx="234">
                  <c:v>23.733999000000001</c:v>
                </c:pt>
                <c:pt idx="235">
                  <c:v>24.6</c:v>
                </c:pt>
                <c:pt idx="236">
                  <c:v>24</c:v>
                </c:pt>
                <c:pt idx="237">
                  <c:v>24.660667</c:v>
                </c:pt>
                <c:pt idx="238">
                  <c:v>24.628</c:v>
                </c:pt>
                <c:pt idx="239">
                  <c:v>24.676666000000001</c:v>
                </c:pt>
                <c:pt idx="240">
                  <c:v>25</c:v>
                </c:pt>
                <c:pt idx="241">
                  <c:v>24.133333</c:v>
                </c:pt>
                <c:pt idx="242">
                  <c:v>23.369333000000001</c:v>
                </c:pt>
                <c:pt idx="243">
                  <c:v>22.506665999999999</c:v>
                </c:pt>
                <c:pt idx="244">
                  <c:v>21.803332999999999</c:v>
                </c:pt>
                <c:pt idx="245">
                  <c:v>21.16</c:v>
                </c:pt>
                <c:pt idx="246">
                  <c:v>20.9</c:v>
                </c:pt>
                <c:pt idx="247">
                  <c:v>20</c:v>
                </c:pt>
                <c:pt idx="248">
                  <c:v>21.322666000000002</c:v>
                </c:pt>
                <c:pt idx="249">
                  <c:v>21.540001</c:v>
                </c:pt>
                <c:pt idx="250">
                  <c:v>22.519333</c:v>
                </c:pt>
                <c:pt idx="251">
                  <c:v>20.406668</c:v>
                </c:pt>
                <c:pt idx="252">
                  <c:v>20.466667000000001</c:v>
                </c:pt>
                <c:pt idx="253">
                  <c:v>20.399999999999999</c:v>
                </c:pt>
                <c:pt idx="254">
                  <c:v>21.448</c:v>
                </c:pt>
                <c:pt idx="255">
                  <c:v>22.797332999999998</c:v>
                </c:pt>
                <c:pt idx="256">
                  <c:v>22.366667</c:v>
                </c:pt>
                <c:pt idx="257">
                  <c:v>22.293333000000001</c:v>
                </c:pt>
                <c:pt idx="258">
                  <c:v>22.806000000000001</c:v>
                </c:pt>
                <c:pt idx="259">
                  <c:v>22.825333000000001</c:v>
                </c:pt>
                <c:pt idx="260">
                  <c:v>22.333331999999999</c:v>
                </c:pt>
                <c:pt idx="261">
                  <c:v>22.985332</c:v>
                </c:pt>
                <c:pt idx="262">
                  <c:v>23.080666999999998</c:v>
                </c:pt>
                <c:pt idx="263">
                  <c:v>21.533332999999999</c:v>
                </c:pt>
                <c:pt idx="264">
                  <c:v>20.321332999999999</c:v>
                </c:pt>
                <c:pt idx="265">
                  <c:v>19.5</c:v>
                </c:pt>
                <c:pt idx="266">
                  <c:v>18.868668</c:v>
                </c:pt>
                <c:pt idx="267">
                  <c:v>19.625999</c:v>
                </c:pt>
                <c:pt idx="268">
                  <c:v>19.527332000000001</c:v>
                </c:pt>
                <c:pt idx="269">
                  <c:v>19.684667999999999</c:v>
                </c:pt>
                <c:pt idx="270">
                  <c:v>20.030000999999999</c:v>
                </c:pt>
                <c:pt idx="271">
                  <c:v>20.066668</c:v>
                </c:pt>
                <c:pt idx="272">
                  <c:v>20.361333999999999</c:v>
                </c:pt>
                <c:pt idx="273">
                  <c:v>20.865334000000001</c:v>
                </c:pt>
                <c:pt idx="274">
                  <c:v>20.832666</c:v>
                </c:pt>
                <c:pt idx="275">
                  <c:v>21.306000000000001</c:v>
                </c:pt>
                <c:pt idx="276">
                  <c:v>20.886666999999999</c:v>
                </c:pt>
                <c:pt idx="277">
                  <c:v>20.455334000000001</c:v>
                </c:pt>
                <c:pt idx="278">
                  <c:v>20.773333000000001</c:v>
                </c:pt>
                <c:pt idx="279">
                  <c:v>21.08</c:v>
                </c:pt>
                <c:pt idx="280">
                  <c:v>20.823333999999999</c:v>
                </c:pt>
                <c:pt idx="281">
                  <c:v>20.225332000000002</c:v>
                </c:pt>
                <c:pt idx="282">
                  <c:v>20.299999</c:v>
                </c:pt>
                <c:pt idx="283">
                  <c:v>20.437332000000001</c:v>
                </c:pt>
                <c:pt idx="284">
                  <c:v>20.294001000000002</c:v>
                </c:pt>
                <c:pt idx="285">
                  <c:v>20.120667000000001</c:v>
                </c:pt>
                <c:pt idx="286">
                  <c:v>19.632667999999999</c:v>
                </c:pt>
                <c:pt idx="287">
                  <c:v>19.860665999999998</c:v>
                </c:pt>
                <c:pt idx="288">
                  <c:v>19.481332999999999</c:v>
                </c:pt>
                <c:pt idx="289">
                  <c:v>20.118668</c:v>
                </c:pt>
                <c:pt idx="290">
                  <c:v>21.261333</c:v>
                </c:pt>
                <c:pt idx="291">
                  <c:v>20.462667</c:v>
                </c:pt>
                <c:pt idx="292">
                  <c:v>19.874666000000001</c:v>
                </c:pt>
                <c:pt idx="293">
                  <c:v>18.799999</c:v>
                </c:pt>
                <c:pt idx="294">
                  <c:v>18.431999000000001</c:v>
                </c:pt>
                <c:pt idx="295">
                  <c:v>18.589333</c:v>
                </c:pt>
                <c:pt idx="296">
                  <c:v>18.460667000000001</c:v>
                </c:pt>
                <c:pt idx="297">
                  <c:v>18.901333000000001</c:v>
                </c:pt>
                <c:pt idx="298">
                  <c:v>19.099333000000001</c:v>
                </c:pt>
                <c:pt idx="299">
                  <c:v>18.926666000000001</c:v>
                </c:pt>
                <c:pt idx="300">
                  <c:v>19.496668</c:v>
                </c:pt>
                <c:pt idx="301">
                  <c:v>18.900666999999999</c:v>
                </c:pt>
                <c:pt idx="302">
                  <c:v>18.399999999999999</c:v>
                </c:pt>
                <c:pt idx="303">
                  <c:v>17.833331999999999</c:v>
                </c:pt>
                <c:pt idx="304">
                  <c:v>17.979334000000001</c:v>
                </c:pt>
                <c:pt idx="305">
                  <c:v>18.173331999999998</c:v>
                </c:pt>
                <c:pt idx="306">
                  <c:v>18.172001000000002</c:v>
                </c:pt>
                <c:pt idx="307">
                  <c:v>17.313998999999999</c:v>
                </c:pt>
                <c:pt idx="308">
                  <c:v>17.629332999999999</c:v>
                </c:pt>
                <c:pt idx="309">
                  <c:v>17.916668000000001</c:v>
                </c:pt>
                <c:pt idx="310">
                  <c:v>18.477333000000002</c:v>
                </c:pt>
                <c:pt idx="311">
                  <c:v>18.579999999999998</c:v>
                </c:pt>
                <c:pt idx="312">
                  <c:v>18.841332999999999</c:v>
                </c:pt>
                <c:pt idx="313">
                  <c:v>19.219999000000001</c:v>
                </c:pt>
                <c:pt idx="314">
                  <c:v>19.154667</c:v>
                </c:pt>
                <c:pt idx="315">
                  <c:v>17.459333000000001</c:v>
                </c:pt>
                <c:pt idx="316">
                  <c:v>17.990666999999998</c:v>
                </c:pt>
                <c:pt idx="317">
                  <c:v>18.512667</c:v>
                </c:pt>
                <c:pt idx="318">
                  <c:v>18.110001</c:v>
                </c:pt>
                <c:pt idx="319">
                  <c:v>18.449332999999999</c:v>
                </c:pt>
                <c:pt idx="320">
                  <c:v>17.886666999999999</c:v>
                </c:pt>
                <c:pt idx="321">
                  <c:v>18.014668</c:v>
                </c:pt>
                <c:pt idx="322">
                  <c:v>17.908667000000001</c:v>
                </c:pt>
                <c:pt idx="323">
                  <c:v>17.716667000000001</c:v>
                </c:pt>
                <c:pt idx="324">
                  <c:v>18.316668</c:v>
                </c:pt>
                <c:pt idx="325">
                  <c:v>18.082001000000002</c:v>
                </c:pt>
                <c:pt idx="326">
                  <c:v>17.933332</c:v>
                </c:pt>
                <c:pt idx="327">
                  <c:v>17.343332</c:v>
                </c:pt>
                <c:pt idx="328">
                  <c:v>17.59</c:v>
                </c:pt>
                <c:pt idx="329">
                  <c:v>17</c:v>
                </c:pt>
                <c:pt idx="330">
                  <c:v>16.433332</c:v>
                </c:pt>
                <c:pt idx="331">
                  <c:v>15.724</c:v>
                </c:pt>
                <c:pt idx="332">
                  <c:v>16.137333000000002</c:v>
                </c:pt>
                <c:pt idx="333">
                  <c:v>15.923333</c:v>
                </c:pt>
                <c:pt idx="334">
                  <c:v>16.367999999999999</c:v>
                </c:pt>
                <c:pt idx="335">
                  <c:v>16.257334</c:v>
                </c:pt>
                <c:pt idx="336">
                  <c:v>16.667998999999998</c:v>
                </c:pt>
                <c:pt idx="337">
                  <c:v>17.120000999999998</c:v>
                </c:pt>
                <c:pt idx="338">
                  <c:v>16.462667</c:v>
                </c:pt>
                <c:pt idx="339">
                  <c:v>16.133333</c:v>
                </c:pt>
                <c:pt idx="340">
                  <c:v>15.983333</c:v>
                </c:pt>
                <c:pt idx="341">
                  <c:v>15.467333</c:v>
                </c:pt>
                <c:pt idx="342">
                  <c:v>15.286667</c:v>
                </c:pt>
                <c:pt idx="343">
                  <c:v>15.288</c:v>
                </c:pt>
                <c:pt idx="344">
                  <c:v>15.299333000000001</c:v>
                </c:pt>
                <c:pt idx="345">
                  <c:v>14.797333</c:v>
                </c:pt>
                <c:pt idx="346">
                  <c:v>13.52</c:v>
                </c:pt>
                <c:pt idx="347">
                  <c:v>13.183999999999999</c:v>
                </c:pt>
                <c:pt idx="348">
                  <c:v>13.273332999999999</c:v>
                </c:pt>
                <c:pt idx="349">
                  <c:v>12.956</c:v>
                </c:pt>
                <c:pt idx="350">
                  <c:v>13.321999999999999</c:v>
                </c:pt>
                <c:pt idx="351">
                  <c:v>12.746667</c:v>
                </c:pt>
                <c:pt idx="352">
                  <c:v>12.473333</c:v>
                </c:pt>
                <c:pt idx="353">
                  <c:v>12.583333</c:v>
                </c:pt>
                <c:pt idx="354">
                  <c:v>12.34</c:v>
                </c:pt>
                <c:pt idx="355">
                  <c:v>12.367333</c:v>
                </c:pt>
                <c:pt idx="356">
                  <c:v>12.073333</c:v>
                </c:pt>
                <c:pt idx="357">
                  <c:v>13.245333</c:v>
                </c:pt>
                <c:pt idx="358">
                  <c:v>13.629333000000001</c:v>
                </c:pt>
                <c:pt idx="359">
                  <c:v>13.666667</c:v>
                </c:pt>
                <c:pt idx="360">
                  <c:v>14.016667</c:v>
                </c:pt>
                <c:pt idx="361">
                  <c:v>14.609332999999999</c:v>
                </c:pt>
                <c:pt idx="362">
                  <c:v>14.863333000000001</c:v>
                </c:pt>
                <c:pt idx="363">
                  <c:v>14.025333</c:v>
                </c:pt>
                <c:pt idx="364">
                  <c:v>14.083333</c:v>
                </c:pt>
                <c:pt idx="365">
                  <c:v>14.365333</c:v>
                </c:pt>
                <c:pt idx="366">
                  <c:v>15.247999999999999</c:v>
                </c:pt>
                <c:pt idx="367">
                  <c:v>15.007332999999999</c:v>
                </c:pt>
                <c:pt idx="368">
                  <c:v>14.866667</c:v>
                </c:pt>
                <c:pt idx="369">
                  <c:v>14.414667</c:v>
                </c:pt>
                <c:pt idx="370">
                  <c:v>14.882667</c:v>
                </c:pt>
                <c:pt idx="371">
                  <c:v>14.959333000000001</c:v>
                </c:pt>
                <c:pt idx="372">
                  <c:v>14.687333000000001</c:v>
                </c:pt>
                <c:pt idx="373">
                  <c:v>14.63</c:v>
                </c:pt>
                <c:pt idx="374">
                  <c:v>14.732666999999999</c:v>
                </c:pt>
                <c:pt idx="375">
                  <c:v>15.347333000000001</c:v>
                </c:pt>
                <c:pt idx="376">
                  <c:v>15.259333</c:v>
                </c:pt>
                <c:pt idx="377">
                  <c:v>15.959333000000001</c:v>
                </c:pt>
                <c:pt idx="378">
                  <c:v>15.638</c:v>
                </c:pt>
                <c:pt idx="379">
                  <c:v>15.416</c:v>
                </c:pt>
                <c:pt idx="380">
                  <c:v>15.264666999999999</c:v>
                </c:pt>
                <c:pt idx="381">
                  <c:v>15.61</c:v>
                </c:pt>
                <c:pt idx="382">
                  <c:v>15.875999999999999</c:v>
                </c:pt>
                <c:pt idx="383">
                  <c:v>15.983333</c:v>
                </c:pt>
                <c:pt idx="384">
                  <c:v>16.533332999999999</c:v>
                </c:pt>
                <c:pt idx="385">
                  <c:v>16.620000999999998</c:v>
                </c:pt>
                <c:pt idx="386">
                  <c:v>17.044665999999999</c:v>
                </c:pt>
                <c:pt idx="387">
                  <c:v>17.003332</c:v>
                </c:pt>
                <c:pt idx="388">
                  <c:v>17.045999999999999</c:v>
                </c:pt>
                <c:pt idx="389">
                  <c:v>17.25</c:v>
                </c:pt>
                <c:pt idx="390">
                  <c:v>17.114000000000001</c:v>
                </c:pt>
                <c:pt idx="391">
                  <c:v>17.277999999999999</c:v>
                </c:pt>
                <c:pt idx="392">
                  <c:v>15.566667000000001</c:v>
                </c:pt>
                <c:pt idx="393">
                  <c:v>15.128</c:v>
                </c:pt>
                <c:pt idx="394">
                  <c:v>15.139333000000001</c:v>
                </c:pt>
                <c:pt idx="395">
                  <c:v>15.526667</c:v>
                </c:pt>
                <c:pt idx="396">
                  <c:v>16.200001</c:v>
                </c:pt>
                <c:pt idx="397">
                  <c:v>16.176666000000001</c:v>
                </c:pt>
                <c:pt idx="398">
                  <c:v>15.423333</c:v>
                </c:pt>
                <c:pt idx="399">
                  <c:v>15.306666999999999</c:v>
                </c:pt>
                <c:pt idx="400">
                  <c:v>15.458667</c:v>
                </c:pt>
                <c:pt idx="401">
                  <c:v>15.1</c:v>
                </c:pt>
                <c:pt idx="402">
                  <c:v>15.63</c:v>
                </c:pt>
                <c:pt idx="403">
                  <c:v>15.736667000000001</c:v>
                </c:pt>
                <c:pt idx="404">
                  <c:v>15.532667</c:v>
                </c:pt>
                <c:pt idx="405">
                  <c:v>15.254</c:v>
                </c:pt>
                <c:pt idx="406">
                  <c:v>15.414</c:v>
                </c:pt>
                <c:pt idx="407">
                  <c:v>14.724</c:v>
                </c:pt>
                <c:pt idx="408">
                  <c:v>14.444000000000001</c:v>
                </c:pt>
                <c:pt idx="409">
                  <c:v>14.947333</c:v>
                </c:pt>
                <c:pt idx="410">
                  <c:v>15.174666999999999</c:v>
                </c:pt>
                <c:pt idx="411">
                  <c:v>14.800667000000001</c:v>
                </c:pt>
                <c:pt idx="412">
                  <c:v>14.853332999999999</c:v>
                </c:pt>
                <c:pt idx="413">
                  <c:v>14.664667</c:v>
                </c:pt>
                <c:pt idx="414">
                  <c:v>14.24</c:v>
                </c:pt>
                <c:pt idx="415">
                  <c:v>14.382667</c:v>
                </c:pt>
                <c:pt idx="416">
                  <c:v>14.246</c:v>
                </c:pt>
                <c:pt idx="417">
                  <c:v>14.6</c:v>
                </c:pt>
                <c:pt idx="418">
                  <c:v>15.276667</c:v>
                </c:pt>
                <c:pt idx="419">
                  <c:v>14.938667000000001</c:v>
                </c:pt>
                <c:pt idx="420">
                  <c:v>15.125999999999999</c:v>
                </c:pt>
                <c:pt idx="421">
                  <c:v>14.833333</c:v>
                </c:pt>
                <c:pt idx="422">
                  <c:v>15.146667000000001</c:v>
                </c:pt>
                <c:pt idx="423">
                  <c:v>15.333333</c:v>
                </c:pt>
                <c:pt idx="424">
                  <c:v>15.386666999999999</c:v>
                </c:pt>
                <c:pt idx="425">
                  <c:v>15.825333000000001</c:v>
                </c:pt>
                <c:pt idx="426">
                  <c:v>16.513331999999998</c:v>
                </c:pt>
                <c:pt idx="427">
                  <c:v>16.464001</c:v>
                </c:pt>
                <c:pt idx="428">
                  <c:v>16.399999999999999</c:v>
                </c:pt>
                <c:pt idx="429">
                  <c:v>16.164667000000001</c:v>
                </c:pt>
                <c:pt idx="430">
                  <c:v>16.333331999999999</c:v>
                </c:pt>
                <c:pt idx="431">
                  <c:v>16.399999999999999</c:v>
                </c:pt>
                <c:pt idx="432">
                  <c:v>16.432666999999999</c:v>
                </c:pt>
                <c:pt idx="433">
                  <c:v>16</c:v>
                </c:pt>
                <c:pt idx="434">
                  <c:v>16.101334000000001</c:v>
                </c:pt>
                <c:pt idx="435">
                  <c:v>14.970667000000001</c:v>
                </c:pt>
                <c:pt idx="436">
                  <c:v>15.377333</c:v>
                </c:pt>
                <c:pt idx="437">
                  <c:v>16.146667000000001</c:v>
                </c:pt>
                <c:pt idx="438">
                  <c:v>16.200001</c:v>
                </c:pt>
                <c:pt idx="439">
                  <c:v>16.100000000000001</c:v>
                </c:pt>
                <c:pt idx="440">
                  <c:v>16.219334</c:v>
                </c:pt>
                <c:pt idx="441">
                  <c:v>15.457333</c:v>
                </c:pt>
                <c:pt idx="442">
                  <c:v>15.440666999999999</c:v>
                </c:pt>
                <c:pt idx="443">
                  <c:v>15.32</c:v>
                </c:pt>
                <c:pt idx="444">
                  <c:v>15.724667</c:v>
                </c:pt>
                <c:pt idx="445">
                  <c:v>16.087999</c:v>
                </c:pt>
                <c:pt idx="446">
                  <c:v>16.351998999999999</c:v>
                </c:pt>
                <c:pt idx="447">
                  <c:v>16.476666999999999</c:v>
                </c:pt>
                <c:pt idx="448">
                  <c:v>16.526667</c:v>
                </c:pt>
                <c:pt idx="449">
                  <c:v>17.18</c:v>
                </c:pt>
                <c:pt idx="450">
                  <c:v>17.159331999999999</c:v>
                </c:pt>
                <c:pt idx="451">
                  <c:v>17.5</c:v>
                </c:pt>
                <c:pt idx="452">
                  <c:v>17.379999000000002</c:v>
                </c:pt>
                <c:pt idx="453">
                  <c:v>17.222000000000001</c:v>
                </c:pt>
                <c:pt idx="454">
                  <c:v>16.954666</c:v>
                </c:pt>
                <c:pt idx="455">
                  <c:v>16.966667000000001</c:v>
                </c:pt>
                <c:pt idx="456">
                  <c:v>19.891332999999999</c:v>
                </c:pt>
                <c:pt idx="457">
                  <c:v>19.847999999999999</c:v>
                </c:pt>
                <c:pt idx="458">
                  <c:v>21.835999999999999</c:v>
                </c:pt>
                <c:pt idx="459">
                  <c:v>21.332666</c:v>
                </c:pt>
                <c:pt idx="460">
                  <c:v>20.866667</c:v>
                </c:pt>
                <c:pt idx="461">
                  <c:v>20.873332999999999</c:v>
                </c:pt>
                <c:pt idx="462">
                  <c:v>21.087999</c:v>
                </c:pt>
                <c:pt idx="463">
                  <c:v>20.986668000000002</c:v>
                </c:pt>
                <c:pt idx="464">
                  <c:v>21.308001000000001</c:v>
                </c:pt>
                <c:pt idx="465">
                  <c:v>21.200001</c:v>
                </c:pt>
                <c:pt idx="466">
                  <c:v>21.942667</c:v>
                </c:pt>
                <c:pt idx="467">
                  <c:v>22.299999</c:v>
                </c:pt>
                <c:pt idx="468">
                  <c:v>22.93</c:v>
                </c:pt>
                <c:pt idx="469">
                  <c:v>23.126667000000001</c:v>
                </c:pt>
                <c:pt idx="470">
                  <c:v>23.666668000000001</c:v>
                </c:pt>
                <c:pt idx="471">
                  <c:v>23.073999000000001</c:v>
                </c:pt>
                <c:pt idx="472">
                  <c:v>23.375999</c:v>
                </c:pt>
                <c:pt idx="473">
                  <c:v>23.527999999999999</c:v>
                </c:pt>
                <c:pt idx="474">
                  <c:v>23.450001</c:v>
                </c:pt>
                <c:pt idx="475">
                  <c:v>24</c:v>
                </c:pt>
                <c:pt idx="476">
                  <c:v>23.634001000000001</c:v>
                </c:pt>
                <c:pt idx="477">
                  <c:v>22.677333999999998</c:v>
                </c:pt>
                <c:pt idx="478">
                  <c:v>22.954666</c:v>
                </c:pt>
                <c:pt idx="479">
                  <c:v>22.351334000000001</c:v>
                </c:pt>
                <c:pt idx="480">
                  <c:v>22.074667000000002</c:v>
                </c:pt>
                <c:pt idx="481">
                  <c:v>22.073999000000001</c:v>
                </c:pt>
                <c:pt idx="482">
                  <c:v>21.959999</c:v>
                </c:pt>
                <c:pt idx="483">
                  <c:v>22.174666999999999</c:v>
                </c:pt>
                <c:pt idx="484">
                  <c:v>22.516666000000001</c:v>
                </c:pt>
                <c:pt idx="485">
                  <c:v>22.188666999999999</c:v>
                </c:pt>
                <c:pt idx="486">
                  <c:v>22.333331999999999</c:v>
                </c:pt>
                <c:pt idx="487">
                  <c:v>22.439333000000001</c:v>
                </c:pt>
                <c:pt idx="488">
                  <c:v>22.664000000000001</c:v>
                </c:pt>
                <c:pt idx="489">
                  <c:v>23.458667999999999</c:v>
                </c:pt>
                <c:pt idx="490">
                  <c:v>23.661332999999999</c:v>
                </c:pt>
                <c:pt idx="491">
                  <c:v>24.07</c:v>
                </c:pt>
                <c:pt idx="492">
                  <c:v>24.17</c:v>
                </c:pt>
                <c:pt idx="493">
                  <c:v>25.266000999999999</c:v>
                </c:pt>
                <c:pt idx="494">
                  <c:v>25.375333999999999</c:v>
                </c:pt>
                <c:pt idx="495">
                  <c:v>26.488001000000001</c:v>
                </c:pt>
                <c:pt idx="496">
                  <c:v>27.352667</c:v>
                </c:pt>
                <c:pt idx="497">
                  <c:v>27.452000000000002</c:v>
                </c:pt>
                <c:pt idx="498">
                  <c:v>27.890667000000001</c:v>
                </c:pt>
                <c:pt idx="499">
                  <c:v>28.527332000000001</c:v>
                </c:pt>
                <c:pt idx="500">
                  <c:v>29</c:v>
                </c:pt>
                <c:pt idx="501">
                  <c:v>28.585999999999999</c:v>
                </c:pt>
                <c:pt idx="502">
                  <c:v>27</c:v>
                </c:pt>
                <c:pt idx="503">
                  <c:v>28.299999</c:v>
                </c:pt>
                <c:pt idx="504">
                  <c:v>29.366667</c:v>
                </c:pt>
                <c:pt idx="505">
                  <c:v>29.364668000000002</c:v>
                </c:pt>
                <c:pt idx="506">
                  <c:v>30.76</c:v>
                </c:pt>
                <c:pt idx="507">
                  <c:v>31.58</c:v>
                </c:pt>
                <c:pt idx="508">
                  <c:v>33.139999000000003</c:v>
                </c:pt>
                <c:pt idx="509">
                  <c:v>32.119331000000003</c:v>
                </c:pt>
                <c:pt idx="510">
                  <c:v>32.900002000000001</c:v>
                </c:pt>
                <c:pt idx="511">
                  <c:v>36.283999999999999</c:v>
                </c:pt>
                <c:pt idx="512">
                  <c:v>35.317332999999998</c:v>
                </c:pt>
                <c:pt idx="513">
                  <c:v>32.916668000000001</c:v>
                </c:pt>
                <c:pt idx="514">
                  <c:v>33.840668000000001</c:v>
                </c:pt>
                <c:pt idx="515">
                  <c:v>35.349997999999999</c:v>
                </c:pt>
                <c:pt idx="516">
                  <c:v>38.125999</c:v>
                </c:pt>
                <c:pt idx="517">
                  <c:v>37.616669000000002</c:v>
                </c:pt>
                <c:pt idx="518">
                  <c:v>38.042000000000002</c:v>
                </c:pt>
                <c:pt idx="519">
                  <c:v>36.132668000000002</c:v>
                </c:pt>
                <c:pt idx="520">
                  <c:v>37.899334000000003</c:v>
                </c:pt>
                <c:pt idx="521">
                  <c:v>38.379333000000003</c:v>
                </c:pt>
                <c:pt idx="522">
                  <c:v>42.161330999999997</c:v>
                </c:pt>
                <c:pt idx="523">
                  <c:v>42.666668000000001</c:v>
                </c:pt>
                <c:pt idx="524">
                  <c:v>44.912666000000002</c:v>
                </c:pt>
                <c:pt idx="525">
                  <c:v>58.863998000000002</c:v>
                </c:pt>
                <c:pt idx="526">
                  <c:v>54.883999000000003</c:v>
                </c:pt>
                <c:pt idx="527">
                  <c:v>46.661330999999997</c:v>
                </c:pt>
                <c:pt idx="528">
                  <c:v>48.703335000000003</c:v>
                </c:pt>
                <c:pt idx="529">
                  <c:v>53.333331999999999</c:v>
                </c:pt>
                <c:pt idx="530">
                  <c:v>51.252665999999998</c:v>
                </c:pt>
                <c:pt idx="531">
                  <c:v>51.858001999999999</c:v>
                </c:pt>
                <c:pt idx="532">
                  <c:v>49.456001000000001</c:v>
                </c:pt>
                <c:pt idx="533">
                  <c:v>52.481335000000001</c:v>
                </c:pt>
                <c:pt idx="534">
                  <c:v>56.106667000000002</c:v>
                </c:pt>
                <c:pt idx="535">
                  <c:v>61.566665999999998</c:v>
                </c:pt>
                <c:pt idx="536">
                  <c:v>60.796664999999997</c:v>
                </c:pt>
                <c:pt idx="537">
                  <c:v>60.465331999999997</c:v>
                </c:pt>
                <c:pt idx="538">
                  <c:v>55.933334000000002</c:v>
                </c:pt>
                <c:pt idx="539">
                  <c:v>56.599997999999999</c:v>
                </c:pt>
                <c:pt idx="540">
                  <c:v>52.166668000000001</c:v>
                </c:pt>
                <c:pt idx="541">
                  <c:v>48.666668000000001</c:v>
                </c:pt>
                <c:pt idx="542">
                  <c:v>41.98</c:v>
                </c:pt>
                <c:pt idx="543">
                  <c:v>47.417332000000002</c:v>
                </c:pt>
                <c:pt idx="544">
                  <c:v>53.666668000000001</c:v>
                </c:pt>
                <c:pt idx="545">
                  <c:v>50.930667999999997</c:v>
                </c:pt>
                <c:pt idx="546">
                  <c:v>48.251331</c:v>
                </c:pt>
                <c:pt idx="547">
                  <c:v>46</c:v>
                </c:pt>
                <c:pt idx="548">
                  <c:v>40.359332999999999</c:v>
                </c:pt>
                <c:pt idx="549">
                  <c:v>43.962001999999998</c:v>
                </c:pt>
                <c:pt idx="550">
                  <c:v>42.68</c:v>
                </c:pt>
                <c:pt idx="551">
                  <c:v>38.726002000000001</c:v>
                </c:pt>
                <c:pt idx="552">
                  <c:v>39.666668000000001</c:v>
                </c:pt>
                <c:pt idx="553">
                  <c:v>31.299999</c:v>
                </c:pt>
                <c:pt idx="554">
                  <c:v>29.334</c:v>
                </c:pt>
                <c:pt idx="555">
                  <c:v>25.933332</c:v>
                </c:pt>
                <c:pt idx="556">
                  <c:v>24.98</c:v>
                </c:pt>
                <c:pt idx="557">
                  <c:v>29.213332999999999</c:v>
                </c:pt>
                <c:pt idx="558">
                  <c:v>28.906668</c:v>
                </c:pt>
                <c:pt idx="559">
                  <c:v>31.82</c:v>
                </c:pt>
                <c:pt idx="560">
                  <c:v>36.349997999999999</c:v>
                </c:pt>
                <c:pt idx="561">
                  <c:v>36.492668000000002</c:v>
                </c:pt>
                <c:pt idx="562">
                  <c:v>33.666668000000001</c:v>
                </c:pt>
                <c:pt idx="563">
                  <c:v>34.017333999999998</c:v>
                </c:pt>
                <c:pt idx="564">
                  <c:v>33.416668000000001</c:v>
                </c:pt>
                <c:pt idx="565">
                  <c:v>33.599997999999999</c:v>
                </c:pt>
                <c:pt idx="566">
                  <c:v>32.068668000000002</c:v>
                </c:pt>
                <c:pt idx="567">
                  <c:v>33.966667000000001</c:v>
                </c:pt>
                <c:pt idx="568">
                  <c:v>34.080002</c:v>
                </c:pt>
                <c:pt idx="569">
                  <c:v>36.333331999999999</c:v>
                </c:pt>
                <c:pt idx="570">
                  <c:v>36.946666999999998</c:v>
                </c:pt>
                <c:pt idx="571">
                  <c:v>37.472667999999999</c:v>
                </c:pt>
                <c:pt idx="572">
                  <c:v>39.344002000000003</c:v>
                </c:pt>
                <c:pt idx="573">
                  <c:v>46.597999999999999</c:v>
                </c:pt>
                <c:pt idx="574">
                  <c:v>49.466667000000001</c:v>
                </c:pt>
                <c:pt idx="575">
                  <c:v>47.796000999999997</c:v>
                </c:pt>
                <c:pt idx="576">
                  <c:v>51.485332</c:v>
                </c:pt>
                <c:pt idx="577">
                  <c:v>48.846668000000001</c:v>
                </c:pt>
                <c:pt idx="578">
                  <c:v>48.674666999999999</c:v>
                </c:pt>
                <c:pt idx="579">
                  <c:v>46.931998999999998</c:v>
                </c:pt>
                <c:pt idx="580">
                  <c:v>48.506667999999998</c:v>
                </c:pt>
                <c:pt idx="581">
                  <c:v>47.387332999999998</c:v>
                </c:pt>
                <c:pt idx="582">
                  <c:v>49.173999999999999</c:v>
                </c:pt>
                <c:pt idx="583">
                  <c:v>53.042667000000002</c:v>
                </c:pt>
                <c:pt idx="584">
                  <c:v>52.678001000000002</c:v>
                </c:pt>
                <c:pt idx="585">
                  <c:v>57.012669000000002</c:v>
                </c:pt>
                <c:pt idx="586">
                  <c:v>50.333331999999999</c:v>
                </c:pt>
                <c:pt idx="587">
                  <c:v>46.733333999999999</c:v>
                </c:pt>
                <c:pt idx="588">
                  <c:v>52.652667999999998</c:v>
                </c:pt>
                <c:pt idx="589">
                  <c:v>51.766666000000001</c:v>
                </c:pt>
                <c:pt idx="590">
                  <c:v>51.813999000000003</c:v>
                </c:pt>
                <c:pt idx="591">
                  <c:v>52.917999000000002</c:v>
                </c:pt>
                <c:pt idx="592">
                  <c:v>52.700668</c:v>
                </c:pt>
                <c:pt idx="593">
                  <c:v>55.133330999999998</c:v>
                </c:pt>
                <c:pt idx="594">
                  <c:v>54.722000000000001</c:v>
                </c:pt>
                <c:pt idx="595">
                  <c:v>52</c:v>
                </c:pt>
                <c:pt idx="596">
                  <c:v>52.689999</c:v>
                </c:pt>
                <c:pt idx="597">
                  <c:v>55.185333</c:v>
                </c:pt>
                <c:pt idx="598">
                  <c:v>54.344665999999997</c:v>
                </c:pt>
                <c:pt idx="599">
                  <c:v>54.700001</c:v>
                </c:pt>
                <c:pt idx="600">
                  <c:v>54.400002000000001</c:v>
                </c:pt>
                <c:pt idx="601">
                  <c:v>54.811332999999998</c:v>
                </c:pt>
                <c:pt idx="602">
                  <c:v>55.633330999999998</c:v>
                </c:pt>
                <c:pt idx="603">
                  <c:v>54.723998999999999</c:v>
                </c:pt>
                <c:pt idx="604">
                  <c:v>54.234000999999999</c:v>
                </c:pt>
                <c:pt idx="605">
                  <c:v>53.916668000000001</c:v>
                </c:pt>
                <c:pt idx="606">
                  <c:v>57.200001</c:v>
                </c:pt>
                <c:pt idx="607">
                  <c:v>59.646667000000001</c:v>
                </c:pt>
                <c:pt idx="608">
                  <c:v>59.207999999999998</c:v>
                </c:pt>
                <c:pt idx="609">
                  <c:v>59.325333000000001</c:v>
                </c:pt>
                <c:pt idx="610">
                  <c:v>58.522666999999998</c:v>
                </c:pt>
                <c:pt idx="611">
                  <c:v>61.266666000000001</c:v>
                </c:pt>
                <c:pt idx="612">
                  <c:v>62.667332000000002</c:v>
                </c:pt>
                <c:pt idx="613">
                  <c:v>66.125336000000004</c:v>
                </c:pt>
                <c:pt idx="614">
                  <c:v>66.013335999999995</c:v>
                </c:pt>
                <c:pt idx="615">
                  <c:v>65.333336000000003</c:v>
                </c:pt>
                <c:pt idx="616">
                  <c:v>61.186000999999997</c:v>
                </c:pt>
                <c:pt idx="617">
                  <c:v>67.456665000000001</c:v>
                </c:pt>
                <c:pt idx="618">
                  <c:v>65.847335999999999</c:v>
                </c:pt>
                <c:pt idx="619">
                  <c:v>66.866669000000002</c:v>
                </c:pt>
                <c:pt idx="620">
                  <c:v>67.518669000000003</c:v>
                </c:pt>
                <c:pt idx="621">
                  <c:v>66.663330000000002</c:v>
                </c:pt>
                <c:pt idx="622">
                  <c:v>66.592003000000005</c:v>
                </c:pt>
                <c:pt idx="623">
                  <c:v>66.274001999999996</c:v>
                </c:pt>
                <c:pt idx="624">
                  <c:v>63.618000000000002</c:v>
                </c:pt>
                <c:pt idx="625">
                  <c:v>66.318664999999996</c:v>
                </c:pt>
                <c:pt idx="626">
                  <c:v>64.600669999999994</c:v>
                </c:pt>
                <c:pt idx="627">
                  <c:v>67.099997999999999</c:v>
                </c:pt>
                <c:pt idx="628">
                  <c:v>72.199996999999996</c:v>
                </c:pt>
                <c:pt idx="629">
                  <c:v>81.431999000000005</c:v>
                </c:pt>
                <c:pt idx="630">
                  <c:v>85.112662999999998</c:v>
                </c:pt>
                <c:pt idx="631">
                  <c:v>93.667336000000006</c:v>
                </c:pt>
                <c:pt idx="632">
                  <c:v>93.666663999999997</c:v>
                </c:pt>
                <c:pt idx="633">
                  <c:v>93.132667999999995</c:v>
                </c:pt>
                <c:pt idx="634">
                  <c:v>93.066665999999998</c:v>
                </c:pt>
                <c:pt idx="635">
                  <c:v>110.599998</c:v>
                </c:pt>
                <c:pt idx="636">
                  <c:v>103.73333</c:v>
                </c:pt>
                <c:pt idx="637">
                  <c:v>102.866669</c:v>
                </c:pt>
                <c:pt idx="638">
                  <c:v>98.477333000000002</c:v>
                </c:pt>
                <c:pt idx="639">
                  <c:v>100.89666699999999</c:v>
                </c:pt>
                <c:pt idx="640">
                  <c:v>101.26733400000001</c:v>
                </c:pt>
                <c:pt idx="641">
                  <c:v>109.328667</c:v>
                </c:pt>
                <c:pt idx="642">
                  <c:v>106.599998</c:v>
                </c:pt>
                <c:pt idx="643">
                  <c:v>111.93</c:v>
                </c:pt>
                <c:pt idx="644">
                  <c:v>94.400665000000004</c:v>
                </c:pt>
                <c:pt idx="645">
                  <c:v>95.666663999999997</c:v>
                </c:pt>
                <c:pt idx="646">
                  <c:v>100.26667</c:v>
                </c:pt>
                <c:pt idx="647">
                  <c:v>100.066666</c:v>
                </c:pt>
                <c:pt idx="648">
                  <c:v>99.199996999999996</c:v>
                </c:pt>
                <c:pt idx="649">
                  <c:v>101</c:v>
                </c:pt>
                <c:pt idx="650">
                  <c:v>96.613335000000006</c:v>
                </c:pt>
                <c:pt idx="651">
                  <c:v>99.667336000000006</c:v>
                </c:pt>
                <c:pt idx="652">
                  <c:v>99.532668999999999</c:v>
                </c:pt>
                <c:pt idx="653">
                  <c:v>99.388664000000006</c:v>
                </c:pt>
                <c:pt idx="654">
                  <c:v>99.969329999999999</c:v>
                </c:pt>
                <c:pt idx="655">
                  <c:v>96.533332999999999</c:v>
                </c:pt>
                <c:pt idx="656">
                  <c:v>93.066665999999998</c:v>
                </c:pt>
                <c:pt idx="657">
                  <c:v>98</c:v>
                </c:pt>
                <c:pt idx="658">
                  <c:v>107.400002</c:v>
                </c:pt>
                <c:pt idx="659">
                  <c:v>110.999336</c:v>
                </c:pt>
                <c:pt idx="660">
                  <c:v>111.800003</c:v>
                </c:pt>
                <c:pt idx="661">
                  <c:v>126.599335</c:v>
                </c:pt>
                <c:pt idx="662">
                  <c:v>124.333336</c:v>
                </c:pt>
                <c:pt idx="663">
                  <c:v>124.045334</c:v>
                </c:pt>
                <c:pt idx="664">
                  <c:v>136.31733700000001</c:v>
                </c:pt>
                <c:pt idx="665">
                  <c:v>141.75199900000001</c:v>
                </c:pt>
                <c:pt idx="666">
                  <c:v>131.65933200000001</c:v>
                </c:pt>
                <c:pt idx="667">
                  <c:v>137.33332799999999</c:v>
                </c:pt>
                <c:pt idx="668">
                  <c:v>145.36399800000001</c:v>
                </c:pt>
                <c:pt idx="669">
                  <c:v>153.00799599999999</c:v>
                </c:pt>
                <c:pt idx="670">
                  <c:v>148.203339</c:v>
                </c:pt>
                <c:pt idx="671">
                  <c:v>167.38000500000001</c:v>
                </c:pt>
                <c:pt idx="672">
                  <c:v>159.66333</c:v>
                </c:pt>
                <c:pt idx="673">
                  <c:v>135.74333200000001</c:v>
                </c:pt>
                <c:pt idx="674">
                  <c:v>134.270004</c:v>
                </c:pt>
                <c:pt idx="675">
                  <c:v>118.666664</c:v>
                </c:pt>
                <c:pt idx="676">
                  <c:v>118.866669</c:v>
                </c:pt>
                <c:pt idx="677">
                  <c:v>128.73666399999999</c:v>
                </c:pt>
                <c:pt idx="678">
                  <c:v>127.313332</c:v>
                </c:pt>
                <c:pt idx="679">
                  <c:v>126.98333</c:v>
                </c:pt>
                <c:pt idx="680">
                  <c:v>145.520004</c:v>
                </c:pt>
                <c:pt idx="681">
                  <c:v>146.62333699999999</c:v>
                </c:pt>
                <c:pt idx="682">
                  <c:v>138.53334000000001</c:v>
                </c:pt>
                <c:pt idx="683">
                  <c:v>149.31333900000001</c:v>
                </c:pt>
                <c:pt idx="684">
                  <c:v>151.04333500000001</c:v>
                </c:pt>
                <c:pt idx="685">
                  <c:v>143.199997</c:v>
                </c:pt>
                <c:pt idx="686">
                  <c:v>135.05332899999999</c:v>
                </c:pt>
                <c:pt idx="687">
                  <c:v>121.26667</c:v>
                </c:pt>
                <c:pt idx="688">
                  <c:v>131.15666200000001</c:v>
                </c:pt>
                <c:pt idx="689">
                  <c:v>141.53999300000001</c:v>
                </c:pt>
                <c:pt idx="690">
                  <c:v>138.66667200000001</c:v>
                </c:pt>
                <c:pt idx="691">
                  <c:v>140.44000199999999</c:v>
                </c:pt>
                <c:pt idx="692">
                  <c:v>146.91999799999999</c:v>
                </c:pt>
                <c:pt idx="693">
                  <c:v>140.46333300000001</c:v>
                </c:pt>
                <c:pt idx="694">
                  <c:v>141.116669</c:v>
                </c:pt>
                <c:pt idx="695">
                  <c:v>141.26333600000001</c:v>
                </c:pt>
                <c:pt idx="696">
                  <c:v>139.95666499999999</c:v>
                </c:pt>
                <c:pt idx="697">
                  <c:v>146.14666700000001</c:v>
                </c:pt>
                <c:pt idx="698">
                  <c:v>143.37666300000001</c:v>
                </c:pt>
                <c:pt idx="699">
                  <c:v>147.33332799999999</c:v>
                </c:pt>
                <c:pt idx="700">
                  <c:v>147.78334000000001</c:v>
                </c:pt>
                <c:pt idx="701">
                  <c:v>149.92666600000001</c:v>
                </c:pt>
                <c:pt idx="702">
                  <c:v>150.10333299999999</c:v>
                </c:pt>
                <c:pt idx="703">
                  <c:v>151.479996</c:v>
                </c:pt>
                <c:pt idx="704">
                  <c:v>148.74667400000001</c:v>
                </c:pt>
                <c:pt idx="705">
                  <c:v>143.91667200000001</c:v>
                </c:pt>
                <c:pt idx="706">
                  <c:v>140.89999399999999</c:v>
                </c:pt>
                <c:pt idx="707">
                  <c:v>147.30667099999999</c:v>
                </c:pt>
                <c:pt idx="708">
                  <c:v>140.613327</c:v>
                </c:pt>
                <c:pt idx="709">
                  <c:v>137.21000699999999</c:v>
                </c:pt>
                <c:pt idx="710">
                  <c:v>141.25332599999999</c:v>
                </c:pt>
                <c:pt idx="711">
                  <c:v>138.82666</c:v>
                </c:pt>
                <c:pt idx="712">
                  <c:v>136.653336</c:v>
                </c:pt>
                <c:pt idx="713">
                  <c:v>135.633331</c:v>
                </c:pt>
                <c:pt idx="714">
                  <c:v>131.33332799999999</c:v>
                </c:pt>
                <c:pt idx="715">
                  <c:v>136.57666</c:v>
                </c:pt>
                <c:pt idx="716">
                  <c:v>143.53999300000001</c:v>
                </c:pt>
                <c:pt idx="717">
                  <c:v>142.76666299999999</c:v>
                </c:pt>
                <c:pt idx="718">
                  <c:v>145.366669</c:v>
                </c:pt>
                <c:pt idx="719">
                  <c:v>146.5</c:v>
                </c:pt>
                <c:pt idx="720">
                  <c:v>140.029999</c:v>
                </c:pt>
                <c:pt idx="721">
                  <c:v>138.816666</c:v>
                </c:pt>
                <c:pt idx="722">
                  <c:v>138.35000600000001</c:v>
                </c:pt>
                <c:pt idx="723">
                  <c:v>136.949997</c:v>
                </c:pt>
                <c:pt idx="724">
                  <c:v>136.30999800000001</c:v>
                </c:pt>
                <c:pt idx="725">
                  <c:v>153.38999899999999</c:v>
                </c:pt>
                <c:pt idx="726">
                  <c:v>149.449997</c:v>
                </c:pt>
                <c:pt idx="727">
                  <c:v>164</c:v>
                </c:pt>
                <c:pt idx="728">
                  <c:v>165.99667400000001</c:v>
                </c:pt>
                <c:pt idx="729">
                  <c:v>167.83332799999999</c:v>
                </c:pt>
                <c:pt idx="730">
                  <c:v>180.133331</c:v>
                </c:pt>
                <c:pt idx="731">
                  <c:v>183.35333299999999</c:v>
                </c:pt>
                <c:pt idx="732">
                  <c:v>193.720001</c:v>
                </c:pt>
                <c:pt idx="733">
                  <c:v>200.73666399999999</c:v>
                </c:pt>
                <c:pt idx="734">
                  <c:v>199.19667100000001</c:v>
                </c:pt>
                <c:pt idx="735">
                  <c:v>185.479996</c:v>
                </c:pt>
                <c:pt idx="736">
                  <c:v>196.67334</c:v>
                </c:pt>
                <c:pt idx="737">
                  <c:v>197.00332599999999</c:v>
                </c:pt>
                <c:pt idx="738">
                  <c:v>201.63999899999999</c:v>
                </c:pt>
                <c:pt idx="739">
                  <c:v>208.50332599999999</c:v>
                </c:pt>
                <c:pt idx="740">
                  <c:v>217.89666700000001</c:v>
                </c:pt>
                <c:pt idx="741">
                  <c:v>191.45666499999999</c:v>
                </c:pt>
                <c:pt idx="742">
                  <c:v>205.00332599999999</c:v>
                </c:pt>
                <c:pt idx="743">
                  <c:v>206.33332799999999</c:v>
                </c:pt>
                <c:pt idx="744">
                  <c:v>214.42666600000001</c:v>
                </c:pt>
                <c:pt idx="745">
                  <c:v>209.41000399999999</c:v>
                </c:pt>
                <c:pt idx="746">
                  <c:v>209.39666700000001</c:v>
                </c:pt>
                <c:pt idx="747">
                  <c:v>222.96665999999999</c:v>
                </c:pt>
                <c:pt idx="748">
                  <c:v>222.08000200000001</c:v>
                </c:pt>
                <c:pt idx="749">
                  <c:v>216</c:v>
                </c:pt>
                <c:pt idx="750">
                  <c:v>210.73333700000001</c:v>
                </c:pt>
                <c:pt idx="751">
                  <c:v>214.33000200000001</c:v>
                </c:pt>
                <c:pt idx="752">
                  <c:v>224.83667</c:v>
                </c:pt>
                <c:pt idx="753">
                  <c:v>220.33332799999999</c:v>
                </c:pt>
                <c:pt idx="754">
                  <c:v>224</c:v>
                </c:pt>
                <c:pt idx="755">
                  <c:v>233.33000200000001</c:v>
                </c:pt>
                <c:pt idx="756">
                  <c:v>239.820007</c:v>
                </c:pt>
                <c:pt idx="757">
                  <c:v>241.220001</c:v>
                </c:pt>
                <c:pt idx="758">
                  <c:v>252.83000200000001</c:v>
                </c:pt>
                <c:pt idx="759">
                  <c:v>259.209991</c:v>
                </c:pt>
                <c:pt idx="760">
                  <c:v>285.33334400000001</c:v>
                </c:pt>
                <c:pt idx="761">
                  <c:v>283.133331</c:v>
                </c:pt>
                <c:pt idx="762">
                  <c:v>277</c:v>
                </c:pt>
                <c:pt idx="763">
                  <c:v>284.25332600000002</c:v>
                </c:pt>
                <c:pt idx="764">
                  <c:v>281.13000499999998</c:v>
                </c:pt>
                <c:pt idx="765">
                  <c:v>284</c:v>
                </c:pt>
                <c:pt idx="766">
                  <c:v>279.26666299999999</c:v>
                </c:pt>
                <c:pt idx="767">
                  <c:v>286.24667399999998</c:v>
                </c:pt>
                <c:pt idx="768">
                  <c:v>285</c:v>
                </c:pt>
                <c:pt idx="769">
                  <c:v>278.10333300000002</c:v>
                </c:pt>
                <c:pt idx="770">
                  <c:v>285</c:v>
                </c:pt>
                <c:pt idx="771">
                  <c:v>297.12667800000003</c:v>
                </c:pt>
                <c:pt idx="772">
                  <c:v>290.116669</c:v>
                </c:pt>
                <c:pt idx="773">
                  <c:v>273.33334400000001</c:v>
                </c:pt>
                <c:pt idx="774">
                  <c:v>276.66665599999999</c:v>
                </c:pt>
                <c:pt idx="775">
                  <c:v>271.42999300000002</c:v>
                </c:pt>
                <c:pt idx="776">
                  <c:v>281.55999800000001</c:v>
                </c:pt>
                <c:pt idx="777">
                  <c:v>292.33999599999999</c:v>
                </c:pt>
                <c:pt idx="778">
                  <c:v>285</c:v>
                </c:pt>
                <c:pt idx="779">
                  <c:v>281.66665599999999</c:v>
                </c:pt>
                <c:pt idx="780">
                  <c:v>289.89001500000001</c:v>
                </c:pt>
                <c:pt idx="781">
                  <c:v>285.040009</c:v>
                </c:pt>
                <c:pt idx="782">
                  <c:v>281.21331800000002</c:v>
                </c:pt>
                <c:pt idx="783">
                  <c:v>270.81332400000002</c:v>
                </c:pt>
                <c:pt idx="784">
                  <c:v>267.08667000000003</c:v>
                </c:pt>
                <c:pt idx="785">
                  <c:v>272.66665599999999</c:v>
                </c:pt>
                <c:pt idx="786">
                  <c:v>259.69665500000002</c:v>
                </c:pt>
                <c:pt idx="787">
                  <c:v>260.29998799999998</c:v>
                </c:pt>
                <c:pt idx="788">
                  <c:v>265</c:v>
                </c:pt>
                <c:pt idx="789">
                  <c:v>254.21333300000001</c:v>
                </c:pt>
                <c:pt idx="790">
                  <c:v>220.71000699999999</c:v>
                </c:pt>
                <c:pt idx="791">
                  <c:v>237.28334000000001</c:v>
                </c:pt>
                <c:pt idx="792">
                  <c:v>242.050003</c:v>
                </c:pt>
                <c:pt idx="793">
                  <c:v>233.33332799999999</c:v>
                </c:pt>
                <c:pt idx="794">
                  <c:v>230.03666699999999</c:v>
                </c:pt>
                <c:pt idx="795">
                  <c:v>239.42666600000001</c:v>
                </c:pt>
                <c:pt idx="796">
                  <c:v>229.33000200000001</c:v>
                </c:pt>
                <c:pt idx="797">
                  <c:v>218.60000600000001</c:v>
                </c:pt>
                <c:pt idx="798">
                  <c:v>208.68666099999999</c:v>
                </c:pt>
                <c:pt idx="799">
                  <c:v>200.183334</c:v>
                </c:pt>
                <c:pt idx="800">
                  <c:v>202.72666899999999</c:v>
                </c:pt>
                <c:pt idx="801">
                  <c:v>233.433334</c:v>
                </c:pt>
                <c:pt idx="802">
                  <c:v>233.133331</c:v>
                </c:pt>
                <c:pt idx="803">
                  <c:v>223.33332799999999</c:v>
                </c:pt>
                <c:pt idx="804">
                  <c:v>231.363327</c:v>
                </c:pt>
                <c:pt idx="805">
                  <c:v>234.449997</c:v>
                </c:pt>
                <c:pt idx="806">
                  <c:v>218.95666499999999</c:v>
                </c:pt>
                <c:pt idx="807">
                  <c:v>228.096664</c:v>
                </c:pt>
                <c:pt idx="808">
                  <c:v>215.53334000000001</c:v>
                </c:pt>
                <c:pt idx="809">
                  <c:v>228.19667100000001</c:v>
                </c:pt>
                <c:pt idx="810">
                  <c:v>225.25666799999999</c:v>
                </c:pt>
                <c:pt idx="811">
                  <c:v>222.636673</c:v>
                </c:pt>
                <c:pt idx="812">
                  <c:v>204.33332799999999</c:v>
                </c:pt>
                <c:pt idx="813">
                  <c:v>213.95666499999999</c:v>
                </c:pt>
                <c:pt idx="814">
                  <c:v>205.21333300000001</c:v>
                </c:pt>
                <c:pt idx="815">
                  <c:v>200.58332799999999</c:v>
                </c:pt>
                <c:pt idx="816">
                  <c:v>215.53999300000001</c:v>
                </c:pt>
                <c:pt idx="817">
                  <c:v>229.45666499999999</c:v>
                </c:pt>
                <c:pt idx="818">
                  <c:v>235.903336</c:v>
                </c:pt>
                <c:pt idx="819">
                  <c:v>230.10000600000001</c:v>
                </c:pt>
                <c:pt idx="820">
                  <c:v>229</c:v>
                </c:pt>
                <c:pt idx="821">
                  <c:v>225.79333500000001</c:v>
                </c:pt>
                <c:pt idx="822">
                  <c:v>225.92334</c:v>
                </c:pt>
                <c:pt idx="823">
                  <c:v>228.566666</c:v>
                </c:pt>
                <c:pt idx="824">
                  <c:v>237.566666</c:v>
                </c:pt>
                <c:pt idx="825">
                  <c:v>256.89999399999999</c:v>
                </c:pt>
                <c:pt idx="826">
                  <c:v>247.699997</c:v>
                </c:pt>
                <c:pt idx="827">
                  <c:v>242.883331</c:v>
                </c:pt>
                <c:pt idx="828">
                  <c:v>239.866669</c:v>
                </c:pt>
                <c:pt idx="829">
                  <c:v>239.13999899999999</c:v>
                </c:pt>
                <c:pt idx="830">
                  <c:v>234.92334</c:v>
                </c:pt>
                <c:pt idx="831">
                  <c:v>247.16667200000001</c:v>
                </c:pt>
                <c:pt idx="832">
                  <c:v>239.933334</c:v>
                </c:pt>
                <c:pt idx="833">
                  <c:v>247</c:v>
                </c:pt>
                <c:pt idx="834">
                  <c:v>239.320007</c:v>
                </c:pt>
                <c:pt idx="835">
                  <c:v>232.136673</c:v>
                </c:pt>
                <c:pt idx="836">
                  <c:v>233.16999799999999</c:v>
                </c:pt>
                <c:pt idx="837">
                  <c:v>222.529999</c:v>
                </c:pt>
                <c:pt idx="838">
                  <c:v>234.60000600000001</c:v>
                </c:pt>
                <c:pt idx="839">
                  <c:v>226.31333900000001</c:v>
                </c:pt>
                <c:pt idx="840">
                  <c:v>227.020004</c:v>
                </c:pt>
                <c:pt idx="841">
                  <c:v>226.91999799999999</c:v>
                </c:pt>
                <c:pt idx="842">
                  <c:v>221.933334</c:v>
                </c:pt>
                <c:pt idx="843">
                  <c:v>221.633331</c:v>
                </c:pt>
                <c:pt idx="844">
                  <c:v>199.74667400000001</c:v>
                </c:pt>
                <c:pt idx="845">
                  <c:v>200.83000200000001</c:v>
                </c:pt>
                <c:pt idx="846">
                  <c:v>200.51333600000001</c:v>
                </c:pt>
                <c:pt idx="847">
                  <c:v>194.470001</c:v>
                </c:pt>
                <c:pt idx="848">
                  <c:v>191.85000600000001</c:v>
                </c:pt>
                <c:pt idx="849">
                  <c:v>189.33332799999999</c:v>
                </c:pt>
                <c:pt idx="850">
                  <c:v>184.183334</c:v>
                </c:pt>
                <c:pt idx="851">
                  <c:v>191.66667200000001</c:v>
                </c:pt>
                <c:pt idx="852">
                  <c:v>198.703339</c:v>
                </c:pt>
                <c:pt idx="853">
                  <c:v>193.866669</c:v>
                </c:pt>
                <c:pt idx="854">
                  <c:v>202.43666099999999</c:v>
                </c:pt>
                <c:pt idx="855">
                  <c:v>202.520004</c:v>
                </c:pt>
                <c:pt idx="856">
                  <c:v>206.74667400000001</c:v>
                </c:pt>
                <c:pt idx="857">
                  <c:v>209.5</c:v>
                </c:pt>
                <c:pt idx="858">
                  <c:v>209.26666299999999</c:v>
                </c:pt>
                <c:pt idx="859">
                  <c:v>206.71000699999999</c:v>
                </c:pt>
                <c:pt idx="860">
                  <c:v>200.60000600000001</c:v>
                </c:pt>
                <c:pt idx="861">
                  <c:v>193.23666399999999</c:v>
                </c:pt>
                <c:pt idx="862">
                  <c:v>197.27667199999999</c:v>
                </c:pt>
                <c:pt idx="863">
                  <c:v>207.66999799999999</c:v>
                </c:pt>
                <c:pt idx="864">
                  <c:v>200.72332800000001</c:v>
                </c:pt>
                <c:pt idx="865">
                  <c:v>201.29333500000001</c:v>
                </c:pt>
                <c:pt idx="866">
                  <c:v>203.41000399999999</c:v>
                </c:pt>
                <c:pt idx="867">
                  <c:v>204.07666</c:v>
                </c:pt>
                <c:pt idx="868">
                  <c:v>205.56333900000001</c:v>
                </c:pt>
                <c:pt idx="869">
                  <c:v>199.179993</c:v>
                </c:pt>
                <c:pt idx="870">
                  <c:v>200.63000500000001</c:v>
                </c:pt>
                <c:pt idx="871">
                  <c:v>204.45666499999999</c:v>
                </c:pt>
                <c:pt idx="872">
                  <c:v>208.16000399999999</c:v>
                </c:pt>
                <c:pt idx="873">
                  <c:v>206.08332799999999</c:v>
                </c:pt>
                <c:pt idx="874">
                  <c:v>210.66667200000001</c:v>
                </c:pt>
                <c:pt idx="875">
                  <c:v>224.99667400000001</c:v>
                </c:pt>
                <c:pt idx="876">
                  <c:v>229.86000100000001</c:v>
                </c:pt>
                <c:pt idx="877">
                  <c:v>223.88000500000001</c:v>
                </c:pt>
                <c:pt idx="878">
                  <c:v>228.21665999999999</c:v>
                </c:pt>
                <c:pt idx="879">
                  <c:v>226.58999600000001</c:v>
                </c:pt>
                <c:pt idx="880">
                  <c:v>227.97332800000001</c:v>
                </c:pt>
                <c:pt idx="881">
                  <c:v>226.32666</c:v>
                </c:pt>
                <c:pt idx="882">
                  <c:v>227.23666399999999</c:v>
                </c:pt>
                <c:pt idx="883">
                  <c:v>221.42334</c:v>
                </c:pt>
                <c:pt idx="884">
                  <c:v>209.45666499999999</c:v>
                </c:pt>
                <c:pt idx="885">
                  <c:v>217.72666899999999</c:v>
                </c:pt>
                <c:pt idx="886">
                  <c:v>220.73333700000001</c:v>
                </c:pt>
                <c:pt idx="887">
                  <c:v>228.77333100000001</c:v>
                </c:pt>
                <c:pt idx="888">
                  <c:v>223.58332799999999</c:v>
                </c:pt>
                <c:pt idx="889">
                  <c:v>219.46333300000001</c:v>
                </c:pt>
                <c:pt idx="890">
                  <c:v>218.22666899999999</c:v>
                </c:pt>
                <c:pt idx="891">
                  <c:v>209.96333300000001</c:v>
                </c:pt>
                <c:pt idx="892">
                  <c:v>217.33000200000001</c:v>
                </c:pt>
                <c:pt idx="893">
                  <c:v>219.86999499999999</c:v>
                </c:pt>
                <c:pt idx="894">
                  <c:v>218.81333900000001</c:v>
                </c:pt>
                <c:pt idx="895">
                  <c:v>215.453339</c:v>
                </c:pt>
                <c:pt idx="896">
                  <c:v>216.990005</c:v>
                </c:pt>
                <c:pt idx="897">
                  <c:v>221.133331</c:v>
                </c:pt>
                <c:pt idx="898">
                  <c:v>215.66667200000001</c:v>
                </c:pt>
                <c:pt idx="899">
                  <c:v>216.596664</c:v>
                </c:pt>
                <c:pt idx="900">
                  <c:v>223.91999799999999</c:v>
                </c:pt>
                <c:pt idx="901">
                  <c:v>233.33332799999999</c:v>
                </c:pt>
                <c:pt idx="902">
                  <c:v>239.66667200000001</c:v>
                </c:pt>
                <c:pt idx="903">
                  <c:v>237</c:v>
                </c:pt>
                <c:pt idx="904">
                  <c:v>238.66667200000001</c:v>
                </c:pt>
                <c:pt idx="905">
                  <c:v>237.300003</c:v>
                </c:pt>
                <c:pt idx="906">
                  <c:v>236.72332800000001</c:v>
                </c:pt>
                <c:pt idx="907">
                  <c:v>237.99667400000001</c:v>
                </c:pt>
                <c:pt idx="908">
                  <c:v>237.570007</c:v>
                </c:pt>
                <c:pt idx="909">
                  <c:v>235.44667100000001</c:v>
                </c:pt>
                <c:pt idx="910">
                  <c:v>241.23666399999999</c:v>
                </c:pt>
                <c:pt idx="911">
                  <c:v>235.02333100000001</c:v>
                </c:pt>
                <c:pt idx="912">
                  <c:v>224.220001</c:v>
                </c:pt>
                <c:pt idx="913">
                  <c:v>223.25</c:v>
                </c:pt>
                <c:pt idx="914">
                  <c:v>226.070007</c:v>
                </c:pt>
                <c:pt idx="915">
                  <c:v>227.616669</c:v>
                </c:pt>
                <c:pt idx="916">
                  <c:v>228.479996</c:v>
                </c:pt>
                <c:pt idx="917">
                  <c:v>236.893326</c:v>
                </c:pt>
                <c:pt idx="918">
                  <c:v>235.67666600000001</c:v>
                </c:pt>
                <c:pt idx="919">
                  <c:v>236.10333299999999</c:v>
                </c:pt>
                <c:pt idx="920">
                  <c:v>235</c:v>
                </c:pt>
                <c:pt idx="921">
                  <c:v>238.240005</c:v>
                </c:pt>
                <c:pt idx="922">
                  <c:v>244.33332799999999</c:v>
                </c:pt>
                <c:pt idx="923">
                  <c:v>244.69332900000001</c:v>
                </c:pt>
                <c:pt idx="924">
                  <c:v>244.83332799999999</c:v>
                </c:pt>
                <c:pt idx="925">
                  <c:v>244.08332799999999</c:v>
                </c:pt>
                <c:pt idx="926">
                  <c:v>246.66667200000001</c:v>
                </c:pt>
                <c:pt idx="927">
                  <c:v>253.86000100000001</c:v>
                </c:pt>
                <c:pt idx="928">
                  <c:v>251.136673</c:v>
                </c:pt>
                <c:pt idx="929">
                  <c:v>253.199997</c:v>
                </c:pt>
                <c:pt idx="930">
                  <c:v>246.73666399999999</c:v>
                </c:pt>
                <c:pt idx="931">
                  <c:v>247.52333100000001</c:v>
                </c:pt>
                <c:pt idx="932">
                  <c:v>248.33332799999999</c:v>
                </c:pt>
                <c:pt idx="933">
                  <c:v>250.94332900000001</c:v>
                </c:pt>
                <c:pt idx="934">
                  <c:v>252.383331</c:v>
                </c:pt>
                <c:pt idx="935">
                  <c:v>244.85333299999999</c:v>
                </c:pt>
                <c:pt idx="936">
                  <c:v>244.929993</c:v>
                </c:pt>
                <c:pt idx="937">
                  <c:v>247.84333799999999</c:v>
                </c:pt>
                <c:pt idx="938">
                  <c:v>251.66667200000001</c:v>
                </c:pt>
                <c:pt idx="939">
                  <c:v>248.63000500000001</c:v>
                </c:pt>
                <c:pt idx="940">
                  <c:v>257.70666499999999</c:v>
                </c:pt>
                <c:pt idx="941">
                  <c:v>262.39999399999999</c:v>
                </c:pt>
                <c:pt idx="942">
                  <c:v>259.93331899999998</c:v>
                </c:pt>
                <c:pt idx="943">
                  <c:v>260.33334400000001</c:v>
                </c:pt>
                <c:pt idx="944">
                  <c:v>259.46667500000001</c:v>
                </c:pt>
                <c:pt idx="945">
                  <c:v>265.5</c:v>
                </c:pt>
                <c:pt idx="946">
                  <c:v>261.60000600000001</c:v>
                </c:pt>
                <c:pt idx="947">
                  <c:v>258.73333700000001</c:v>
                </c:pt>
                <c:pt idx="948">
                  <c:v>261.82000699999998</c:v>
                </c:pt>
                <c:pt idx="949">
                  <c:v>265.40332000000001</c:v>
                </c:pt>
                <c:pt idx="950">
                  <c:v>262.54998799999998</c:v>
                </c:pt>
                <c:pt idx="951">
                  <c:v>266.976654</c:v>
                </c:pt>
                <c:pt idx="952">
                  <c:v>270.156677</c:v>
                </c:pt>
                <c:pt idx="953">
                  <c:v>271.82998700000002</c:v>
                </c:pt>
                <c:pt idx="954">
                  <c:v>274.57998700000002</c:v>
                </c:pt>
                <c:pt idx="955">
                  <c:v>283.92999300000002</c:v>
                </c:pt>
                <c:pt idx="956">
                  <c:v>292.51001000000002</c:v>
                </c:pt>
                <c:pt idx="957">
                  <c:v>288.45001200000002</c:v>
                </c:pt>
                <c:pt idx="958">
                  <c:v>285.33334400000001</c:v>
                </c:pt>
                <c:pt idx="959">
                  <c:v>298.5</c:v>
                </c:pt>
                <c:pt idx="960">
                  <c:v>316.843323</c:v>
                </c:pt>
                <c:pt idx="961">
                  <c:v>341.56332400000002</c:v>
                </c:pt>
                <c:pt idx="962">
                  <c:v>346.55334499999998</c:v>
                </c:pt>
                <c:pt idx="963">
                  <c:v>356.10333300000002</c:v>
                </c:pt>
                <c:pt idx="964">
                  <c:v>360.61999500000002</c:v>
                </c:pt>
                <c:pt idx="965">
                  <c:v>381.66665599999999</c:v>
                </c:pt>
                <c:pt idx="966">
                  <c:v>386.45333900000003</c:v>
                </c:pt>
                <c:pt idx="967">
                  <c:v>392.44332900000001</c:v>
                </c:pt>
                <c:pt idx="968">
                  <c:v>411.47000100000002</c:v>
                </c:pt>
                <c:pt idx="969">
                  <c:v>409.33334400000001</c:v>
                </c:pt>
                <c:pt idx="970">
                  <c:v>383.26333599999998</c:v>
                </c:pt>
                <c:pt idx="971">
                  <c:v>391.20001200000002</c:v>
                </c:pt>
                <c:pt idx="972">
                  <c:v>336.80334499999998</c:v>
                </c:pt>
                <c:pt idx="973">
                  <c:v>367.58999599999999</c:v>
                </c:pt>
                <c:pt idx="974">
                  <c:v>349.16665599999999</c:v>
                </c:pt>
                <c:pt idx="975">
                  <c:v>339.209991</c:v>
                </c:pt>
                <c:pt idx="976">
                  <c:v>334.43667599999998</c:v>
                </c:pt>
                <c:pt idx="977">
                  <c:v>354.50332600000002</c:v>
                </c:pt>
                <c:pt idx="978">
                  <c:v>368.85000600000001</c:v>
                </c:pt>
                <c:pt idx="979">
                  <c:v>366.290009</c:v>
                </c:pt>
                <c:pt idx="980">
                  <c:v>387.44332900000001</c:v>
                </c:pt>
                <c:pt idx="981">
                  <c:v>389.17001299999998</c:v>
                </c:pt>
                <c:pt idx="982">
                  <c:v>360.13000499999998</c:v>
                </c:pt>
                <c:pt idx="983">
                  <c:v>366.48998999999998</c:v>
                </c:pt>
                <c:pt idx="984">
                  <c:v>366.99667399999998</c:v>
                </c:pt>
                <c:pt idx="985">
                  <c:v>381.45666499999999</c:v>
                </c:pt>
                <c:pt idx="986">
                  <c:v>386.89999399999999</c:v>
                </c:pt>
                <c:pt idx="987">
                  <c:v>366.35333300000002</c:v>
                </c:pt>
                <c:pt idx="988">
                  <c:v>361.59667999999999</c:v>
                </c:pt>
                <c:pt idx="989">
                  <c:v>333.83667000000003</c:v>
                </c:pt>
                <c:pt idx="990">
                  <c:v>348.06668100000002</c:v>
                </c:pt>
                <c:pt idx="991">
                  <c:v>350.90332000000001</c:v>
                </c:pt>
                <c:pt idx="992">
                  <c:v>353.54666099999997</c:v>
                </c:pt>
                <c:pt idx="993">
                  <c:v>336.25</c:v>
                </c:pt>
                <c:pt idx="994">
                  <c:v>333.69665500000002</c:v>
                </c:pt>
                <c:pt idx="995">
                  <c:v>315</c:v>
                </c:pt>
                <c:pt idx="996">
                  <c:v>317.73666400000002</c:v>
                </c:pt>
                <c:pt idx="997">
                  <c:v>331.5</c:v>
                </c:pt>
                <c:pt idx="998">
                  <c:v>304.92334</c:v>
                </c:pt>
                <c:pt idx="999">
                  <c:v>303.56668100000002</c:v>
                </c:pt>
                <c:pt idx="1000">
                  <c:v>305.62332199999997</c:v>
                </c:pt>
                <c:pt idx="1001">
                  <c:v>321.88665800000001</c:v>
                </c:pt>
                <c:pt idx="1002">
                  <c:v>335.60000600000001</c:v>
                </c:pt>
                <c:pt idx="1003">
                  <c:v>357.89001500000001</c:v>
                </c:pt>
                <c:pt idx="1004">
                  <c:v>369.82998700000002</c:v>
                </c:pt>
                <c:pt idx="1005">
                  <c:v>366.21331800000002</c:v>
                </c:pt>
                <c:pt idx="1006">
                  <c:v>353.77667200000002</c:v>
                </c:pt>
                <c:pt idx="1007">
                  <c:v>357.81332400000002</c:v>
                </c:pt>
                <c:pt idx="1008">
                  <c:v>382.58334400000001</c:v>
                </c:pt>
                <c:pt idx="1009">
                  <c:v>396.51666299999999</c:v>
                </c:pt>
                <c:pt idx="1010">
                  <c:v>382.21667500000001</c:v>
                </c:pt>
                <c:pt idx="1011">
                  <c:v>359</c:v>
                </c:pt>
                <c:pt idx="1012">
                  <c:v>360.12332199999997</c:v>
                </c:pt>
                <c:pt idx="1013">
                  <c:v>333.33334400000001</c:v>
                </c:pt>
                <c:pt idx="1014">
                  <c:v>351.22332799999998</c:v>
                </c:pt>
                <c:pt idx="1015">
                  <c:v>359.616669</c:v>
                </c:pt>
                <c:pt idx="1016">
                  <c:v>369.69000199999999</c:v>
                </c:pt>
                <c:pt idx="1017">
                  <c:v>339.959991</c:v>
                </c:pt>
                <c:pt idx="1018">
                  <c:v>342.20333900000003</c:v>
                </c:pt>
                <c:pt idx="1019">
                  <c:v>347.23666400000002</c:v>
                </c:pt>
                <c:pt idx="1020">
                  <c:v>336.57666</c:v>
                </c:pt>
                <c:pt idx="1021">
                  <c:v>332.11334199999999</c:v>
                </c:pt>
                <c:pt idx="1022">
                  <c:v>301.58667000000003</c:v>
                </c:pt>
                <c:pt idx="1023">
                  <c:v>304.73333700000001</c:v>
                </c:pt>
                <c:pt idx="1024">
                  <c:v>317.476654</c:v>
                </c:pt>
                <c:pt idx="1025">
                  <c:v>311.11999500000002</c:v>
                </c:pt>
                <c:pt idx="1026">
                  <c:v>277.18667599999998</c:v>
                </c:pt>
                <c:pt idx="1027">
                  <c:v>290.90332000000001</c:v>
                </c:pt>
                <c:pt idx="1028">
                  <c:v>311.73666400000002</c:v>
                </c:pt>
                <c:pt idx="1029">
                  <c:v>309.39334100000002</c:v>
                </c:pt>
                <c:pt idx="1030">
                  <c:v>294</c:v>
                </c:pt>
                <c:pt idx="1031">
                  <c:v>299.07333399999999</c:v>
                </c:pt>
                <c:pt idx="1032">
                  <c:v>307.92999300000002</c:v>
                </c:pt>
                <c:pt idx="1033">
                  <c:v>301.843323</c:v>
                </c:pt>
                <c:pt idx="1034">
                  <c:v>311.66665599999999</c:v>
                </c:pt>
                <c:pt idx="1035">
                  <c:v>302.790009</c:v>
                </c:pt>
                <c:pt idx="1036">
                  <c:v>303.209991</c:v>
                </c:pt>
                <c:pt idx="1037">
                  <c:v>287.19000199999999</c:v>
                </c:pt>
                <c:pt idx="1038">
                  <c:v>300</c:v>
                </c:pt>
                <c:pt idx="1039">
                  <c:v>304.68331899999998</c:v>
                </c:pt>
                <c:pt idx="1040">
                  <c:v>304.42001299999998</c:v>
                </c:pt>
                <c:pt idx="1041">
                  <c:v>295.33334400000001</c:v>
                </c:pt>
                <c:pt idx="1042">
                  <c:v>278.04333500000001</c:v>
                </c:pt>
                <c:pt idx="1043">
                  <c:v>276.80999800000001</c:v>
                </c:pt>
                <c:pt idx="1044">
                  <c:v>233.46333300000001</c:v>
                </c:pt>
                <c:pt idx="1045">
                  <c:v>269.74334700000003</c:v>
                </c:pt>
                <c:pt idx="1046">
                  <c:v>271.67001299999998</c:v>
                </c:pt>
                <c:pt idx="1047">
                  <c:v>289.89334100000002</c:v>
                </c:pt>
                <c:pt idx="1048">
                  <c:v>290.709991</c:v>
                </c:pt>
                <c:pt idx="1049">
                  <c:v>292.92334</c:v>
                </c:pt>
                <c:pt idx="1050">
                  <c:v>283.03332499999999</c:v>
                </c:pt>
                <c:pt idx="1051">
                  <c:v>285.43331899999998</c:v>
                </c:pt>
                <c:pt idx="1052">
                  <c:v>265.17666600000001</c:v>
                </c:pt>
                <c:pt idx="1053">
                  <c:v>279.82666</c:v>
                </c:pt>
                <c:pt idx="1054">
                  <c:v>283.81668100000002</c:v>
                </c:pt>
                <c:pt idx="1055">
                  <c:v>280.06668100000002</c:v>
                </c:pt>
                <c:pt idx="1056">
                  <c:v>260.20333900000003</c:v>
                </c:pt>
                <c:pt idx="1057">
                  <c:v>258.42334</c:v>
                </c:pt>
                <c:pt idx="1058">
                  <c:v>269.66665599999999</c:v>
                </c:pt>
                <c:pt idx="1059">
                  <c:v>276.99667399999998</c:v>
                </c:pt>
                <c:pt idx="1060">
                  <c:v>291.49667399999998</c:v>
                </c:pt>
                <c:pt idx="1061">
                  <c:v>304.99334700000003</c:v>
                </c:pt>
                <c:pt idx="1062">
                  <c:v>310</c:v>
                </c:pt>
                <c:pt idx="1063">
                  <c:v>326.64666699999998</c:v>
                </c:pt>
                <c:pt idx="1064">
                  <c:v>336.57666</c:v>
                </c:pt>
                <c:pt idx="1065">
                  <c:v>336</c:v>
                </c:pt>
                <c:pt idx="1066">
                  <c:v>355.03332499999999</c:v>
                </c:pt>
                <c:pt idx="1067">
                  <c:v>369.32998700000002</c:v>
                </c:pt>
                <c:pt idx="1068">
                  <c:v>363.72332799999998</c:v>
                </c:pt>
                <c:pt idx="1069">
                  <c:v>364.85665899999998</c:v>
                </c:pt>
                <c:pt idx="1070">
                  <c:v>360.383331</c:v>
                </c:pt>
                <c:pt idx="1071">
                  <c:v>363.12667800000003</c:v>
                </c:pt>
                <c:pt idx="1072">
                  <c:v>378.76666299999999</c:v>
                </c:pt>
                <c:pt idx="1073">
                  <c:v>357.82333399999999</c:v>
                </c:pt>
                <c:pt idx="1074">
                  <c:v>350.79666099999997</c:v>
                </c:pt>
                <c:pt idx="1075">
                  <c:v>347.73666400000002</c:v>
                </c:pt>
                <c:pt idx="1076">
                  <c:v>326.79998799999998</c:v>
                </c:pt>
                <c:pt idx="1077">
                  <c:v>332.54666099999997</c:v>
                </c:pt>
                <c:pt idx="1078">
                  <c:v>327.02667200000002</c:v>
                </c:pt>
                <c:pt idx="1079">
                  <c:v>333.09667999999999</c:v>
                </c:pt>
                <c:pt idx="1080">
                  <c:v>329.67666600000001</c:v>
                </c:pt>
                <c:pt idx="1081">
                  <c:v>335.01998900000001</c:v>
                </c:pt>
                <c:pt idx="1082">
                  <c:v>343.33334400000001</c:v>
                </c:pt>
                <c:pt idx="1083">
                  <c:v>358.24334700000003</c:v>
                </c:pt>
                <c:pt idx="1084">
                  <c:v>338.30334499999998</c:v>
                </c:pt>
                <c:pt idx="1085">
                  <c:v>326.32333399999999</c:v>
                </c:pt>
                <c:pt idx="1086">
                  <c:v>331.80999800000001</c:v>
                </c:pt>
                <c:pt idx="1087">
                  <c:v>299.52667200000002</c:v>
                </c:pt>
                <c:pt idx="1088">
                  <c:v>299.99334700000003</c:v>
                </c:pt>
                <c:pt idx="1089">
                  <c:v>300.75</c:v>
                </c:pt>
                <c:pt idx="1090">
                  <c:v>286.92334</c:v>
                </c:pt>
                <c:pt idx="1091">
                  <c:v>301.05999800000001</c:v>
                </c:pt>
                <c:pt idx="1092">
                  <c:v>301.31332400000002</c:v>
                </c:pt>
                <c:pt idx="1093">
                  <c:v>313.00665300000003</c:v>
                </c:pt>
                <c:pt idx="1094">
                  <c:v>295.66665599999999</c:v>
                </c:pt>
                <c:pt idx="1095">
                  <c:v>278.81668100000002</c:v>
                </c:pt>
                <c:pt idx="1096">
                  <c:v>273.10333300000002</c:v>
                </c:pt>
                <c:pt idx="1097">
                  <c:v>265</c:v>
                </c:pt>
                <c:pt idx="1098">
                  <c:v>233.66667200000001</c:v>
                </c:pt>
                <c:pt idx="1099">
                  <c:v>257.82666</c:v>
                </c:pt>
                <c:pt idx="1100">
                  <c:v>255.720001</c:v>
                </c:pt>
                <c:pt idx="1101">
                  <c:v>249.11999499999999</c:v>
                </c:pt>
                <c:pt idx="1102">
                  <c:v>248.17334</c:v>
                </c:pt>
                <c:pt idx="1103">
                  <c:v>235.66667200000001</c:v>
                </c:pt>
                <c:pt idx="1104">
                  <c:v>237.99667400000001</c:v>
                </c:pt>
                <c:pt idx="1105">
                  <c:v>218.33999600000001</c:v>
                </c:pt>
                <c:pt idx="1106">
                  <c:v>217.84333799999999</c:v>
                </c:pt>
                <c:pt idx="1107">
                  <c:v>207.949997</c:v>
                </c:pt>
                <c:pt idx="1108">
                  <c:v>220.47332800000001</c:v>
                </c:pt>
                <c:pt idx="1109">
                  <c:v>241.08332799999999</c:v>
                </c:pt>
                <c:pt idx="1110">
                  <c:v>257.94665500000002</c:v>
                </c:pt>
                <c:pt idx="1111">
                  <c:v>251.720001</c:v>
                </c:pt>
                <c:pt idx="1112">
                  <c:v>244.15666200000001</c:v>
                </c:pt>
                <c:pt idx="1113">
                  <c:v>243.22666899999999</c:v>
                </c:pt>
                <c:pt idx="1114">
                  <c:v>244.35333299999999</c:v>
                </c:pt>
                <c:pt idx="1115">
                  <c:v>234</c:v>
                </c:pt>
                <c:pt idx="1116">
                  <c:v>240.08667</c:v>
                </c:pt>
                <c:pt idx="1117">
                  <c:v>249.33999600000001</c:v>
                </c:pt>
                <c:pt idx="1118">
                  <c:v>235.15666200000001</c:v>
                </c:pt>
                <c:pt idx="1119">
                  <c:v>223.16667200000001</c:v>
                </c:pt>
                <c:pt idx="1120">
                  <c:v>218.28666699999999</c:v>
                </c:pt>
                <c:pt idx="1121">
                  <c:v>220.91667200000001</c:v>
                </c:pt>
                <c:pt idx="1122">
                  <c:v>222.73666399999999</c:v>
                </c:pt>
                <c:pt idx="1123">
                  <c:v>213.433334</c:v>
                </c:pt>
                <c:pt idx="1124">
                  <c:v>224.60333299999999</c:v>
                </c:pt>
                <c:pt idx="1125">
                  <c:v>234.50332599999999</c:v>
                </c:pt>
                <c:pt idx="1126">
                  <c:v>237.90666200000001</c:v>
                </c:pt>
                <c:pt idx="1127">
                  <c:v>237.470001</c:v>
                </c:pt>
                <c:pt idx="1128">
                  <c:v>249.366669</c:v>
                </c:pt>
                <c:pt idx="1129">
                  <c:v>244.48333700000001</c:v>
                </c:pt>
                <c:pt idx="1130">
                  <c:v>230.5</c:v>
                </c:pt>
                <c:pt idx="1131">
                  <c:v>224.509995</c:v>
                </c:pt>
                <c:pt idx="1132">
                  <c:v>227</c:v>
                </c:pt>
                <c:pt idx="1133">
                  <c:v>223</c:v>
                </c:pt>
                <c:pt idx="1134">
                  <c:v>230.779999</c:v>
                </c:pt>
                <c:pt idx="1135">
                  <c:v>233.91999799999999</c:v>
                </c:pt>
                <c:pt idx="1136">
                  <c:v>242.33332799999999</c:v>
                </c:pt>
                <c:pt idx="1137">
                  <c:v>252.10333299999999</c:v>
                </c:pt>
                <c:pt idx="1138">
                  <c:v>236.846664</c:v>
                </c:pt>
                <c:pt idx="1139">
                  <c:v>225.5</c:v>
                </c:pt>
                <c:pt idx="1140">
                  <c:v>234.89666700000001</c:v>
                </c:pt>
                <c:pt idx="1141">
                  <c:v>240</c:v>
                </c:pt>
                <c:pt idx="1142">
                  <c:v>244.93666099999999</c:v>
                </c:pt>
                <c:pt idx="1143">
                  <c:v>245</c:v>
                </c:pt>
                <c:pt idx="1144">
                  <c:v>246.78334000000001</c:v>
                </c:pt>
                <c:pt idx="1145">
                  <c:v>255.106674</c:v>
                </c:pt>
                <c:pt idx="1146">
                  <c:v>276.22000100000002</c:v>
                </c:pt>
                <c:pt idx="1147">
                  <c:v>272.21667500000001</c:v>
                </c:pt>
                <c:pt idx="1148">
                  <c:v>266.51333599999998</c:v>
                </c:pt>
                <c:pt idx="1149">
                  <c:v>263.80999800000001</c:v>
                </c:pt>
                <c:pt idx="1150">
                  <c:v>280.06668100000002</c:v>
                </c:pt>
                <c:pt idx="1151">
                  <c:v>280.70001200000002</c:v>
                </c:pt>
                <c:pt idx="1152">
                  <c:v>301.27667200000002</c:v>
                </c:pt>
                <c:pt idx="1153">
                  <c:v>294.00332600000002</c:v>
                </c:pt>
                <c:pt idx="1154">
                  <c:v>305</c:v>
                </c:pt>
                <c:pt idx="1155">
                  <c:v>311</c:v>
                </c:pt>
                <c:pt idx="1156">
                  <c:v>302.67001299999998</c:v>
                </c:pt>
                <c:pt idx="1157">
                  <c:v>295</c:v>
                </c:pt>
                <c:pt idx="1158">
                  <c:v>290.29333500000001</c:v>
                </c:pt>
                <c:pt idx="1159">
                  <c:v>297.06668100000002</c:v>
                </c:pt>
                <c:pt idx="1160">
                  <c:v>296.51333599999998</c:v>
                </c:pt>
                <c:pt idx="1161">
                  <c:v>289.41665599999999</c:v>
                </c:pt>
                <c:pt idx="1162">
                  <c:v>301.78668199999998</c:v>
                </c:pt>
                <c:pt idx="1163">
                  <c:v>311.66665599999999</c:v>
                </c:pt>
                <c:pt idx="1164">
                  <c:v>303.39666699999998</c:v>
                </c:pt>
                <c:pt idx="1165">
                  <c:v>306</c:v>
                </c:pt>
                <c:pt idx="1166">
                  <c:v>299</c:v>
                </c:pt>
                <c:pt idx="1167">
                  <c:v>291.91332999999997</c:v>
                </c:pt>
                <c:pt idx="1168">
                  <c:v>291.45333900000003</c:v>
                </c:pt>
                <c:pt idx="1169">
                  <c:v>297.56332400000002</c:v>
                </c:pt>
                <c:pt idx="1170">
                  <c:v>302.35998499999999</c:v>
                </c:pt>
                <c:pt idx="1171">
                  <c:v>297.42999300000002</c:v>
                </c:pt>
                <c:pt idx="1172">
                  <c:v>282.82998700000002</c:v>
                </c:pt>
                <c:pt idx="1173">
                  <c:v>287.86999500000002</c:v>
                </c:pt>
                <c:pt idx="1174">
                  <c:v>280.61999500000002</c:v>
                </c:pt>
                <c:pt idx="1175">
                  <c:v>272.57998700000002</c:v>
                </c:pt>
                <c:pt idx="1176">
                  <c:v>281.07000699999998</c:v>
                </c:pt>
                <c:pt idx="1177">
                  <c:v>272.67999300000002</c:v>
                </c:pt>
                <c:pt idx="1178">
                  <c:v>273.10000600000001</c:v>
                </c:pt>
                <c:pt idx="1179">
                  <c:v>281.29998799999998</c:v>
                </c:pt>
                <c:pt idx="1180">
                  <c:v>291.67001299999998</c:v>
                </c:pt>
                <c:pt idx="1181">
                  <c:v>300.72000100000002</c:v>
                </c:pt>
                <c:pt idx="1182">
                  <c:v>292.89999399999999</c:v>
                </c:pt>
                <c:pt idx="1183">
                  <c:v>292.23998999999998</c:v>
                </c:pt>
                <c:pt idx="1184">
                  <c:v>301.82998700000002</c:v>
                </c:pt>
                <c:pt idx="1185">
                  <c:v>299.60998499999999</c:v>
                </c:pt>
                <c:pt idx="1186">
                  <c:v>300.08999599999999</c:v>
                </c:pt>
                <c:pt idx="1187">
                  <c:v>306.91000400000001</c:v>
                </c:pt>
                <c:pt idx="1188">
                  <c:v>308.290009</c:v>
                </c:pt>
                <c:pt idx="1189">
                  <c:v>299.85998499999999</c:v>
                </c:pt>
                <c:pt idx="1190">
                  <c:v>283.08999599999999</c:v>
                </c:pt>
                <c:pt idx="1191">
                  <c:v>271.82998700000002</c:v>
                </c:pt>
                <c:pt idx="1192">
                  <c:v>283.83999599999999</c:v>
                </c:pt>
                <c:pt idx="1193">
                  <c:v>283.07998700000002</c:v>
                </c:pt>
                <c:pt idx="1194">
                  <c:v>282.76001000000002</c:v>
                </c:pt>
                <c:pt idx="1195">
                  <c:v>266.14999399999999</c:v>
                </c:pt>
                <c:pt idx="1196">
                  <c:v>254.5</c:v>
                </c:pt>
                <c:pt idx="1197">
                  <c:v>250.520004</c:v>
                </c:pt>
                <c:pt idx="1198">
                  <c:v>245.009995</c:v>
                </c:pt>
                <c:pt idx="1199">
                  <c:v>239.44000199999999</c:v>
                </c:pt>
                <c:pt idx="1200">
                  <c:v>233.94000199999999</c:v>
                </c:pt>
                <c:pt idx="1201">
                  <c:v>223.929993</c:v>
                </c:pt>
                <c:pt idx="1202">
                  <c:v>220.949997</c:v>
                </c:pt>
                <c:pt idx="1203">
                  <c:v>215.33000200000001</c:v>
                </c:pt>
                <c:pt idx="1204">
                  <c:v>208.300003</c:v>
                </c:pt>
                <c:pt idx="1205">
                  <c:v>224.009995</c:v>
                </c:pt>
                <c:pt idx="1206">
                  <c:v>210.03999300000001</c:v>
                </c:pt>
                <c:pt idx="1207">
                  <c:v>229.5</c:v>
                </c:pt>
                <c:pt idx="1208">
                  <c:v>219.800003</c:v>
                </c:pt>
                <c:pt idx="1209">
                  <c:v>208.279999</c:v>
                </c:pt>
                <c:pt idx="1210">
                  <c:v>206.41999799999999</c:v>
                </c:pt>
                <c:pt idx="1211">
                  <c:v>205.820007</c:v>
                </c:pt>
                <c:pt idx="1212">
                  <c:v>210.10000600000001</c:v>
                </c:pt>
                <c:pt idx="1213">
                  <c:v>219.39999399999999</c:v>
                </c:pt>
                <c:pt idx="1214">
                  <c:v>229.770004</c:v>
                </c:pt>
                <c:pt idx="1215">
                  <c:v>225.39999399999999</c:v>
                </c:pt>
                <c:pt idx="1216">
                  <c:v>226.19000199999999</c:v>
                </c:pt>
                <c:pt idx="1217">
                  <c:v>234.050003</c:v>
                </c:pt>
                <c:pt idx="1218">
                  <c:v>226.03999300000001</c:v>
                </c:pt>
                <c:pt idx="1219">
                  <c:v>211.36000100000001</c:v>
                </c:pt>
                <c:pt idx="1220">
                  <c:v>222.60000600000001</c:v>
                </c:pt>
                <c:pt idx="1221">
                  <c:v>208.64999399999999</c:v>
                </c:pt>
                <c:pt idx="1222">
                  <c:v>194.020004</c:v>
                </c:pt>
                <c:pt idx="1223">
                  <c:v>190.779999</c:v>
                </c:pt>
                <c:pt idx="1224">
                  <c:v>189.89999399999999</c:v>
                </c:pt>
                <c:pt idx="1225">
                  <c:v>186</c:v>
                </c:pt>
                <c:pt idx="1226">
                  <c:v>192.770004</c:v>
                </c:pt>
                <c:pt idx="1227">
                  <c:v>195.88000500000001</c:v>
                </c:pt>
                <c:pt idx="1228">
                  <c:v>191.509995</c:v>
                </c:pt>
                <c:pt idx="1229">
                  <c:v>183.96000699999999</c:v>
                </c:pt>
                <c:pt idx="1230">
                  <c:v>185.050003</c:v>
                </c:pt>
                <c:pt idx="1231">
                  <c:v>175.85000600000001</c:v>
                </c:pt>
                <c:pt idx="1232">
                  <c:v>168.63000500000001</c:v>
                </c:pt>
                <c:pt idx="1233">
                  <c:v>173.570007</c:v>
                </c:pt>
                <c:pt idx="1234">
                  <c:v>185.05999800000001</c:v>
                </c:pt>
                <c:pt idx="1235">
                  <c:v>179.96000699999999</c:v>
                </c:pt>
                <c:pt idx="1236">
                  <c:v>184.990005</c:v>
                </c:pt>
                <c:pt idx="1237">
                  <c:v>182.429993</c:v>
                </c:pt>
                <c:pt idx="1238">
                  <c:v>197.08000200000001</c:v>
                </c:pt>
                <c:pt idx="1239">
                  <c:v>191.779999</c:v>
                </c:pt>
                <c:pt idx="1240">
                  <c:v>189.44000199999999</c:v>
                </c:pt>
                <c:pt idx="1241">
                  <c:v>181.220001</c:v>
                </c:pt>
                <c:pt idx="1242">
                  <c:v>175.029999</c:v>
                </c:pt>
                <c:pt idx="1243">
                  <c:v>172.199997</c:v>
                </c:pt>
                <c:pt idx="1244">
                  <c:v>173.83999600000001</c:v>
                </c:pt>
                <c:pt idx="1245">
                  <c:v>176.10000600000001</c:v>
                </c:pt>
                <c:pt idx="1246">
                  <c:v>174.86999499999999</c:v>
                </c:pt>
                <c:pt idx="1247">
                  <c:v>159.25</c:v>
                </c:pt>
                <c:pt idx="1248">
                  <c:v>153.44000199999999</c:v>
                </c:pt>
                <c:pt idx="1249">
                  <c:v>159.63999899999999</c:v>
                </c:pt>
                <c:pt idx="1250">
                  <c:v>154</c:v>
                </c:pt>
                <c:pt idx="1251">
                  <c:v>146.050003</c:v>
                </c:pt>
                <c:pt idx="1252">
                  <c:v>139.33999600000001</c:v>
                </c:pt>
                <c:pt idx="1253">
                  <c:v>136</c:v>
                </c:pt>
                <c:pt idx="1254">
                  <c:v>126.370003</c:v>
                </c:pt>
                <c:pt idx="1255">
                  <c:v>117.5</c:v>
                </c:pt>
                <c:pt idx="1256">
                  <c:v>110.349998</c:v>
                </c:pt>
                <c:pt idx="1257">
                  <c:v>120.389999</c:v>
                </c:pt>
                <c:pt idx="1258">
                  <c:v>119.949997</c:v>
                </c:pt>
                <c:pt idx="1259">
                  <c:v>118.470001</c:v>
                </c:pt>
                <c:pt idx="1260">
                  <c:v>109.110001</c:v>
                </c:pt>
                <c:pt idx="1261">
                  <c:v>110.510002</c:v>
                </c:pt>
                <c:pt idx="1262">
                  <c:v>103</c:v>
                </c:pt>
                <c:pt idx="1263">
                  <c:v>118.959999</c:v>
                </c:pt>
                <c:pt idx="1264">
                  <c:v>121.07</c:v>
                </c:pt>
                <c:pt idx="1265">
                  <c:v>122.089996</c:v>
                </c:pt>
                <c:pt idx="1266">
                  <c:v>122.55999799999999</c:v>
                </c:pt>
                <c:pt idx="1267">
                  <c:v>116.550003</c:v>
                </c:pt>
                <c:pt idx="1268">
                  <c:v>125.699997</c:v>
                </c:pt>
                <c:pt idx="1269">
                  <c:v>136.55999800000001</c:v>
                </c:pt>
                <c:pt idx="1270">
                  <c:v>127.260002</c:v>
                </c:pt>
                <c:pt idx="1271">
                  <c:v>128.679993</c:v>
                </c:pt>
                <c:pt idx="1272">
                  <c:v>135.86999499999999</c:v>
                </c:pt>
                <c:pt idx="1273">
                  <c:v>143</c:v>
                </c:pt>
                <c:pt idx="1274">
                  <c:v>141.91000399999999</c:v>
                </c:pt>
                <c:pt idx="1275">
                  <c:v>159.970001</c:v>
                </c:pt>
                <c:pt idx="1276">
                  <c:v>162.429993</c:v>
                </c:pt>
                <c:pt idx="1277">
                  <c:v>178.050003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4E1-480D-A3AB-C3E96F1E67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2952984"/>
        <c:axId val="572950032"/>
      </c:scatterChart>
      <c:valAx>
        <c:axId val="5729529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2950032"/>
        <c:crosses val="autoZero"/>
        <c:crossBetween val="midCat"/>
      </c:valAx>
      <c:valAx>
        <c:axId val="57295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29529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Apple Stock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Apple!$B$1</c:f>
              <c:strCache>
                <c:ptCount val="1"/>
                <c:pt idx="0">
                  <c:v>Open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6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6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Apple!$A$2:$A$1279</c:f>
              <c:numCache>
                <c:formatCode>m/d/yyyy</c:formatCode>
                <c:ptCount val="1278"/>
                <c:pt idx="0">
                  <c:v>43102</c:v>
                </c:pt>
                <c:pt idx="1">
                  <c:v>43103</c:v>
                </c:pt>
                <c:pt idx="2">
                  <c:v>43104</c:v>
                </c:pt>
                <c:pt idx="3">
                  <c:v>43105</c:v>
                </c:pt>
                <c:pt idx="4">
                  <c:v>43108</c:v>
                </c:pt>
                <c:pt idx="5">
                  <c:v>43109</c:v>
                </c:pt>
                <c:pt idx="6">
                  <c:v>43110</c:v>
                </c:pt>
                <c:pt idx="7">
                  <c:v>43111</c:v>
                </c:pt>
                <c:pt idx="8">
                  <c:v>43112</c:v>
                </c:pt>
                <c:pt idx="9">
                  <c:v>43116</c:v>
                </c:pt>
                <c:pt idx="10">
                  <c:v>43117</c:v>
                </c:pt>
                <c:pt idx="11">
                  <c:v>43118</c:v>
                </c:pt>
                <c:pt idx="12">
                  <c:v>43119</c:v>
                </c:pt>
                <c:pt idx="13">
                  <c:v>43122</c:v>
                </c:pt>
                <c:pt idx="14">
                  <c:v>43123</c:v>
                </c:pt>
                <c:pt idx="15">
                  <c:v>43124</c:v>
                </c:pt>
                <c:pt idx="16">
                  <c:v>43125</c:v>
                </c:pt>
                <c:pt idx="17">
                  <c:v>43126</c:v>
                </c:pt>
                <c:pt idx="18">
                  <c:v>43129</c:v>
                </c:pt>
                <c:pt idx="19">
                  <c:v>43130</c:v>
                </c:pt>
                <c:pt idx="20">
                  <c:v>43131</c:v>
                </c:pt>
                <c:pt idx="21">
                  <c:v>43132</c:v>
                </c:pt>
                <c:pt idx="22">
                  <c:v>43133</c:v>
                </c:pt>
                <c:pt idx="23">
                  <c:v>43136</c:v>
                </c:pt>
                <c:pt idx="24">
                  <c:v>43137</c:v>
                </c:pt>
                <c:pt idx="25">
                  <c:v>43138</c:v>
                </c:pt>
                <c:pt idx="26">
                  <c:v>43139</c:v>
                </c:pt>
                <c:pt idx="27">
                  <c:v>43140</c:v>
                </c:pt>
                <c:pt idx="28">
                  <c:v>43143</c:v>
                </c:pt>
                <c:pt idx="29">
                  <c:v>43144</c:v>
                </c:pt>
                <c:pt idx="30">
                  <c:v>43145</c:v>
                </c:pt>
                <c:pt idx="31">
                  <c:v>43146</c:v>
                </c:pt>
                <c:pt idx="32">
                  <c:v>43147</c:v>
                </c:pt>
                <c:pt idx="33">
                  <c:v>43151</c:v>
                </c:pt>
                <c:pt idx="34">
                  <c:v>43152</c:v>
                </c:pt>
                <c:pt idx="35">
                  <c:v>43153</c:v>
                </c:pt>
                <c:pt idx="36">
                  <c:v>43154</c:v>
                </c:pt>
                <c:pt idx="37">
                  <c:v>43157</c:v>
                </c:pt>
                <c:pt idx="38">
                  <c:v>43158</c:v>
                </c:pt>
                <c:pt idx="39">
                  <c:v>43159</c:v>
                </c:pt>
                <c:pt idx="40">
                  <c:v>43160</c:v>
                </c:pt>
                <c:pt idx="41">
                  <c:v>43161</c:v>
                </c:pt>
                <c:pt idx="42">
                  <c:v>43164</c:v>
                </c:pt>
                <c:pt idx="43">
                  <c:v>43165</c:v>
                </c:pt>
                <c:pt idx="44">
                  <c:v>43166</c:v>
                </c:pt>
                <c:pt idx="45">
                  <c:v>43167</c:v>
                </c:pt>
                <c:pt idx="46">
                  <c:v>43168</c:v>
                </c:pt>
                <c:pt idx="47">
                  <c:v>43171</c:v>
                </c:pt>
                <c:pt idx="48">
                  <c:v>43172</c:v>
                </c:pt>
                <c:pt idx="49">
                  <c:v>43173</c:v>
                </c:pt>
                <c:pt idx="50">
                  <c:v>43174</c:v>
                </c:pt>
                <c:pt idx="51">
                  <c:v>43175</c:v>
                </c:pt>
                <c:pt idx="52">
                  <c:v>43178</c:v>
                </c:pt>
                <c:pt idx="53">
                  <c:v>43179</c:v>
                </c:pt>
                <c:pt idx="54">
                  <c:v>43180</c:v>
                </c:pt>
                <c:pt idx="55">
                  <c:v>43181</c:v>
                </c:pt>
                <c:pt idx="56">
                  <c:v>43182</c:v>
                </c:pt>
                <c:pt idx="57">
                  <c:v>43185</c:v>
                </c:pt>
                <c:pt idx="58">
                  <c:v>43186</c:v>
                </c:pt>
                <c:pt idx="59">
                  <c:v>43187</c:v>
                </c:pt>
                <c:pt idx="60">
                  <c:v>43188</c:v>
                </c:pt>
                <c:pt idx="61">
                  <c:v>43192</c:v>
                </c:pt>
                <c:pt idx="62">
                  <c:v>43193</c:v>
                </c:pt>
                <c:pt idx="63">
                  <c:v>43194</c:v>
                </c:pt>
                <c:pt idx="64">
                  <c:v>43195</c:v>
                </c:pt>
                <c:pt idx="65">
                  <c:v>43196</c:v>
                </c:pt>
                <c:pt idx="66">
                  <c:v>43199</c:v>
                </c:pt>
                <c:pt idx="67">
                  <c:v>43200</c:v>
                </c:pt>
                <c:pt idx="68">
                  <c:v>43201</c:v>
                </c:pt>
                <c:pt idx="69">
                  <c:v>43202</c:v>
                </c:pt>
                <c:pt idx="70">
                  <c:v>43203</c:v>
                </c:pt>
                <c:pt idx="71">
                  <c:v>43206</c:v>
                </c:pt>
                <c:pt idx="72">
                  <c:v>43207</c:v>
                </c:pt>
                <c:pt idx="73">
                  <c:v>43208</c:v>
                </c:pt>
                <c:pt idx="74">
                  <c:v>43209</c:v>
                </c:pt>
                <c:pt idx="75">
                  <c:v>43210</c:v>
                </c:pt>
                <c:pt idx="76">
                  <c:v>43213</c:v>
                </c:pt>
                <c:pt idx="77">
                  <c:v>43214</c:v>
                </c:pt>
                <c:pt idx="78">
                  <c:v>43215</c:v>
                </c:pt>
                <c:pt idx="79">
                  <c:v>43216</c:v>
                </c:pt>
                <c:pt idx="80">
                  <c:v>43217</c:v>
                </c:pt>
                <c:pt idx="81">
                  <c:v>43220</c:v>
                </c:pt>
                <c:pt idx="82">
                  <c:v>43221</c:v>
                </c:pt>
                <c:pt idx="83">
                  <c:v>43222</c:v>
                </c:pt>
                <c:pt idx="84">
                  <c:v>43223</c:v>
                </c:pt>
                <c:pt idx="85">
                  <c:v>43224</c:v>
                </c:pt>
                <c:pt idx="86">
                  <c:v>43227</c:v>
                </c:pt>
                <c:pt idx="87">
                  <c:v>43228</c:v>
                </c:pt>
                <c:pt idx="88">
                  <c:v>43229</c:v>
                </c:pt>
                <c:pt idx="89">
                  <c:v>43230</c:v>
                </c:pt>
                <c:pt idx="90">
                  <c:v>43231</c:v>
                </c:pt>
                <c:pt idx="91">
                  <c:v>43234</c:v>
                </c:pt>
                <c:pt idx="92">
                  <c:v>43235</c:v>
                </c:pt>
                <c:pt idx="93">
                  <c:v>43236</c:v>
                </c:pt>
                <c:pt idx="94">
                  <c:v>43237</c:v>
                </c:pt>
                <c:pt idx="95">
                  <c:v>43238</c:v>
                </c:pt>
                <c:pt idx="96">
                  <c:v>43241</c:v>
                </c:pt>
                <c:pt idx="97">
                  <c:v>43242</c:v>
                </c:pt>
                <c:pt idx="98">
                  <c:v>43243</c:v>
                </c:pt>
                <c:pt idx="99">
                  <c:v>43244</c:v>
                </c:pt>
                <c:pt idx="100">
                  <c:v>43245</c:v>
                </c:pt>
                <c:pt idx="101">
                  <c:v>43249</c:v>
                </c:pt>
                <c:pt idx="102">
                  <c:v>43250</c:v>
                </c:pt>
                <c:pt idx="103">
                  <c:v>43251</c:v>
                </c:pt>
                <c:pt idx="104">
                  <c:v>43252</c:v>
                </c:pt>
                <c:pt idx="105">
                  <c:v>43255</c:v>
                </c:pt>
                <c:pt idx="106">
                  <c:v>43256</c:v>
                </c:pt>
                <c:pt idx="107">
                  <c:v>43257</c:v>
                </c:pt>
                <c:pt idx="108">
                  <c:v>43258</c:v>
                </c:pt>
                <c:pt idx="109">
                  <c:v>43259</c:v>
                </c:pt>
                <c:pt idx="110">
                  <c:v>43262</c:v>
                </c:pt>
                <c:pt idx="111">
                  <c:v>43263</c:v>
                </c:pt>
                <c:pt idx="112">
                  <c:v>43264</c:v>
                </c:pt>
                <c:pt idx="113">
                  <c:v>43265</c:v>
                </c:pt>
                <c:pt idx="114">
                  <c:v>43266</c:v>
                </c:pt>
                <c:pt idx="115">
                  <c:v>43269</c:v>
                </c:pt>
                <c:pt idx="116">
                  <c:v>43270</c:v>
                </c:pt>
                <c:pt idx="117">
                  <c:v>43271</c:v>
                </c:pt>
                <c:pt idx="118">
                  <c:v>43272</c:v>
                </c:pt>
                <c:pt idx="119">
                  <c:v>43273</c:v>
                </c:pt>
                <c:pt idx="120">
                  <c:v>43276</c:v>
                </c:pt>
                <c:pt idx="121">
                  <c:v>43277</c:v>
                </c:pt>
                <c:pt idx="122">
                  <c:v>43278</c:v>
                </c:pt>
                <c:pt idx="123">
                  <c:v>43279</c:v>
                </c:pt>
                <c:pt idx="124">
                  <c:v>43280</c:v>
                </c:pt>
                <c:pt idx="125">
                  <c:v>43283</c:v>
                </c:pt>
                <c:pt idx="126">
                  <c:v>43284</c:v>
                </c:pt>
                <c:pt idx="127">
                  <c:v>43286</c:v>
                </c:pt>
                <c:pt idx="128">
                  <c:v>43287</c:v>
                </c:pt>
                <c:pt idx="129">
                  <c:v>43290</c:v>
                </c:pt>
                <c:pt idx="130">
                  <c:v>43291</c:v>
                </c:pt>
                <c:pt idx="131">
                  <c:v>43292</c:v>
                </c:pt>
                <c:pt idx="132">
                  <c:v>43293</c:v>
                </c:pt>
                <c:pt idx="133">
                  <c:v>43294</c:v>
                </c:pt>
                <c:pt idx="134">
                  <c:v>43297</c:v>
                </c:pt>
                <c:pt idx="135">
                  <c:v>43298</c:v>
                </c:pt>
                <c:pt idx="136">
                  <c:v>43299</c:v>
                </c:pt>
                <c:pt idx="137">
                  <c:v>43300</c:v>
                </c:pt>
                <c:pt idx="138">
                  <c:v>43301</c:v>
                </c:pt>
                <c:pt idx="139">
                  <c:v>43304</c:v>
                </c:pt>
                <c:pt idx="140">
                  <c:v>43305</c:v>
                </c:pt>
                <c:pt idx="141">
                  <c:v>43306</c:v>
                </c:pt>
                <c:pt idx="142">
                  <c:v>43307</c:v>
                </c:pt>
                <c:pt idx="143">
                  <c:v>43308</c:v>
                </c:pt>
                <c:pt idx="144">
                  <c:v>43311</c:v>
                </c:pt>
                <c:pt idx="145">
                  <c:v>43312</c:v>
                </c:pt>
                <c:pt idx="146">
                  <c:v>43313</c:v>
                </c:pt>
                <c:pt idx="147">
                  <c:v>43314</c:v>
                </c:pt>
                <c:pt idx="148">
                  <c:v>43315</c:v>
                </c:pt>
                <c:pt idx="149">
                  <c:v>43318</c:v>
                </c:pt>
                <c:pt idx="150">
                  <c:v>43319</c:v>
                </c:pt>
                <c:pt idx="151">
                  <c:v>43320</c:v>
                </c:pt>
                <c:pt idx="152">
                  <c:v>43321</c:v>
                </c:pt>
                <c:pt idx="153">
                  <c:v>43322</c:v>
                </c:pt>
                <c:pt idx="154">
                  <c:v>43325</c:v>
                </c:pt>
                <c:pt idx="155">
                  <c:v>43326</c:v>
                </c:pt>
                <c:pt idx="156">
                  <c:v>43327</c:v>
                </c:pt>
                <c:pt idx="157">
                  <c:v>43328</c:v>
                </c:pt>
                <c:pt idx="158">
                  <c:v>43329</c:v>
                </c:pt>
                <c:pt idx="159">
                  <c:v>43332</c:v>
                </c:pt>
                <c:pt idx="160">
                  <c:v>43333</c:v>
                </c:pt>
                <c:pt idx="161">
                  <c:v>43334</c:v>
                </c:pt>
                <c:pt idx="162">
                  <c:v>43335</c:v>
                </c:pt>
                <c:pt idx="163">
                  <c:v>43336</c:v>
                </c:pt>
                <c:pt idx="164">
                  <c:v>43339</c:v>
                </c:pt>
                <c:pt idx="165">
                  <c:v>43340</c:v>
                </c:pt>
                <c:pt idx="166">
                  <c:v>43341</c:v>
                </c:pt>
                <c:pt idx="167">
                  <c:v>43342</c:v>
                </c:pt>
                <c:pt idx="168">
                  <c:v>43343</c:v>
                </c:pt>
                <c:pt idx="169">
                  <c:v>43347</c:v>
                </c:pt>
                <c:pt idx="170">
                  <c:v>43348</c:v>
                </c:pt>
                <c:pt idx="171">
                  <c:v>43349</c:v>
                </c:pt>
                <c:pt idx="172">
                  <c:v>43350</c:v>
                </c:pt>
                <c:pt idx="173">
                  <c:v>43353</c:v>
                </c:pt>
                <c:pt idx="174">
                  <c:v>43354</c:v>
                </c:pt>
                <c:pt idx="175">
                  <c:v>43355</c:v>
                </c:pt>
                <c:pt idx="176">
                  <c:v>43356</c:v>
                </c:pt>
                <c:pt idx="177">
                  <c:v>43357</c:v>
                </c:pt>
                <c:pt idx="178">
                  <c:v>43360</c:v>
                </c:pt>
                <c:pt idx="179">
                  <c:v>43361</c:v>
                </c:pt>
                <c:pt idx="180">
                  <c:v>43362</c:v>
                </c:pt>
                <c:pt idx="181">
                  <c:v>43363</c:v>
                </c:pt>
                <c:pt idx="182">
                  <c:v>43364</c:v>
                </c:pt>
                <c:pt idx="183">
                  <c:v>43367</c:v>
                </c:pt>
                <c:pt idx="184">
                  <c:v>43368</c:v>
                </c:pt>
                <c:pt idx="185">
                  <c:v>43369</c:v>
                </c:pt>
                <c:pt idx="186">
                  <c:v>43370</c:v>
                </c:pt>
                <c:pt idx="187">
                  <c:v>43371</c:v>
                </c:pt>
                <c:pt idx="188">
                  <c:v>43374</c:v>
                </c:pt>
                <c:pt idx="189">
                  <c:v>43375</c:v>
                </c:pt>
                <c:pt idx="190">
                  <c:v>43376</c:v>
                </c:pt>
                <c:pt idx="191">
                  <c:v>43377</c:v>
                </c:pt>
                <c:pt idx="192">
                  <c:v>43378</c:v>
                </c:pt>
                <c:pt idx="193">
                  <c:v>43381</c:v>
                </c:pt>
                <c:pt idx="194">
                  <c:v>43382</c:v>
                </c:pt>
                <c:pt idx="195">
                  <c:v>43383</c:v>
                </c:pt>
                <c:pt idx="196">
                  <c:v>43384</c:v>
                </c:pt>
                <c:pt idx="197">
                  <c:v>43385</c:v>
                </c:pt>
                <c:pt idx="198">
                  <c:v>43388</c:v>
                </c:pt>
                <c:pt idx="199">
                  <c:v>43389</c:v>
                </c:pt>
                <c:pt idx="200">
                  <c:v>43390</c:v>
                </c:pt>
                <c:pt idx="201">
                  <c:v>43391</c:v>
                </c:pt>
                <c:pt idx="202">
                  <c:v>43392</c:v>
                </c:pt>
                <c:pt idx="203">
                  <c:v>43395</c:v>
                </c:pt>
                <c:pt idx="204">
                  <c:v>43396</c:v>
                </c:pt>
                <c:pt idx="205">
                  <c:v>43397</c:v>
                </c:pt>
                <c:pt idx="206">
                  <c:v>43398</c:v>
                </c:pt>
                <c:pt idx="207">
                  <c:v>43399</c:v>
                </c:pt>
                <c:pt idx="208">
                  <c:v>43402</c:v>
                </c:pt>
                <c:pt idx="209">
                  <c:v>43403</c:v>
                </c:pt>
                <c:pt idx="210">
                  <c:v>43404</c:v>
                </c:pt>
                <c:pt idx="211">
                  <c:v>43405</c:v>
                </c:pt>
                <c:pt idx="212">
                  <c:v>43406</c:v>
                </c:pt>
                <c:pt idx="213">
                  <c:v>43409</c:v>
                </c:pt>
                <c:pt idx="214">
                  <c:v>43410</c:v>
                </c:pt>
                <c:pt idx="215">
                  <c:v>43411</c:v>
                </c:pt>
                <c:pt idx="216">
                  <c:v>43412</c:v>
                </c:pt>
                <c:pt idx="217">
                  <c:v>43413</c:v>
                </c:pt>
                <c:pt idx="218">
                  <c:v>43416</c:v>
                </c:pt>
                <c:pt idx="219">
                  <c:v>43417</c:v>
                </c:pt>
                <c:pt idx="220">
                  <c:v>43418</c:v>
                </c:pt>
                <c:pt idx="221">
                  <c:v>43419</c:v>
                </c:pt>
                <c:pt idx="222">
                  <c:v>43420</c:v>
                </c:pt>
                <c:pt idx="223">
                  <c:v>43423</c:v>
                </c:pt>
                <c:pt idx="224">
                  <c:v>43424</c:v>
                </c:pt>
                <c:pt idx="225">
                  <c:v>43425</c:v>
                </c:pt>
                <c:pt idx="226">
                  <c:v>43427</c:v>
                </c:pt>
                <c:pt idx="227">
                  <c:v>43430</c:v>
                </c:pt>
                <c:pt idx="228">
                  <c:v>43431</c:v>
                </c:pt>
                <c:pt idx="229">
                  <c:v>43432</c:v>
                </c:pt>
                <c:pt idx="230">
                  <c:v>43433</c:v>
                </c:pt>
                <c:pt idx="231">
                  <c:v>43434</c:v>
                </c:pt>
                <c:pt idx="232">
                  <c:v>43437</c:v>
                </c:pt>
                <c:pt idx="233">
                  <c:v>43438</c:v>
                </c:pt>
                <c:pt idx="234">
                  <c:v>43440</c:v>
                </c:pt>
                <c:pt idx="235">
                  <c:v>43441</c:v>
                </c:pt>
                <c:pt idx="236">
                  <c:v>43444</c:v>
                </c:pt>
                <c:pt idx="237">
                  <c:v>43445</c:v>
                </c:pt>
                <c:pt idx="238">
                  <c:v>43446</c:v>
                </c:pt>
                <c:pt idx="239">
                  <c:v>43447</c:v>
                </c:pt>
                <c:pt idx="240">
                  <c:v>43448</c:v>
                </c:pt>
                <c:pt idx="241">
                  <c:v>43451</c:v>
                </c:pt>
                <c:pt idx="242">
                  <c:v>43452</c:v>
                </c:pt>
                <c:pt idx="243">
                  <c:v>43453</c:v>
                </c:pt>
                <c:pt idx="244">
                  <c:v>43454</c:v>
                </c:pt>
                <c:pt idx="245">
                  <c:v>43455</c:v>
                </c:pt>
                <c:pt idx="246">
                  <c:v>43458</c:v>
                </c:pt>
                <c:pt idx="247">
                  <c:v>43460</c:v>
                </c:pt>
                <c:pt idx="248">
                  <c:v>43461</c:v>
                </c:pt>
                <c:pt idx="249">
                  <c:v>43462</c:v>
                </c:pt>
                <c:pt idx="250">
                  <c:v>43465</c:v>
                </c:pt>
                <c:pt idx="251">
                  <c:v>43467</c:v>
                </c:pt>
                <c:pt idx="252">
                  <c:v>43468</c:v>
                </c:pt>
                <c:pt idx="253">
                  <c:v>43469</c:v>
                </c:pt>
                <c:pt idx="254">
                  <c:v>43472</c:v>
                </c:pt>
                <c:pt idx="255">
                  <c:v>43473</c:v>
                </c:pt>
                <c:pt idx="256">
                  <c:v>43474</c:v>
                </c:pt>
                <c:pt idx="257">
                  <c:v>43475</c:v>
                </c:pt>
                <c:pt idx="258">
                  <c:v>43476</c:v>
                </c:pt>
                <c:pt idx="259">
                  <c:v>43479</c:v>
                </c:pt>
                <c:pt idx="260">
                  <c:v>43480</c:v>
                </c:pt>
                <c:pt idx="261">
                  <c:v>43481</c:v>
                </c:pt>
                <c:pt idx="262">
                  <c:v>43482</c:v>
                </c:pt>
                <c:pt idx="263">
                  <c:v>43483</c:v>
                </c:pt>
                <c:pt idx="264">
                  <c:v>43487</c:v>
                </c:pt>
                <c:pt idx="265">
                  <c:v>43488</c:v>
                </c:pt>
                <c:pt idx="266">
                  <c:v>43489</c:v>
                </c:pt>
                <c:pt idx="267">
                  <c:v>43490</c:v>
                </c:pt>
                <c:pt idx="268">
                  <c:v>43493</c:v>
                </c:pt>
                <c:pt idx="269">
                  <c:v>43494</c:v>
                </c:pt>
                <c:pt idx="270">
                  <c:v>43495</c:v>
                </c:pt>
                <c:pt idx="271">
                  <c:v>43496</c:v>
                </c:pt>
                <c:pt idx="272">
                  <c:v>43497</c:v>
                </c:pt>
                <c:pt idx="273">
                  <c:v>43500</c:v>
                </c:pt>
                <c:pt idx="274">
                  <c:v>43501</c:v>
                </c:pt>
                <c:pt idx="275">
                  <c:v>43502</c:v>
                </c:pt>
                <c:pt idx="276">
                  <c:v>43503</c:v>
                </c:pt>
                <c:pt idx="277">
                  <c:v>43504</c:v>
                </c:pt>
                <c:pt idx="278">
                  <c:v>43507</c:v>
                </c:pt>
                <c:pt idx="279">
                  <c:v>43508</c:v>
                </c:pt>
                <c:pt idx="280">
                  <c:v>43509</c:v>
                </c:pt>
                <c:pt idx="281">
                  <c:v>43510</c:v>
                </c:pt>
                <c:pt idx="282">
                  <c:v>43511</c:v>
                </c:pt>
                <c:pt idx="283">
                  <c:v>43515</c:v>
                </c:pt>
                <c:pt idx="284">
                  <c:v>43516</c:v>
                </c:pt>
                <c:pt idx="285">
                  <c:v>43517</c:v>
                </c:pt>
                <c:pt idx="286">
                  <c:v>43518</c:v>
                </c:pt>
                <c:pt idx="287">
                  <c:v>43521</c:v>
                </c:pt>
                <c:pt idx="288">
                  <c:v>43522</c:v>
                </c:pt>
                <c:pt idx="289">
                  <c:v>43523</c:v>
                </c:pt>
                <c:pt idx="290">
                  <c:v>43524</c:v>
                </c:pt>
                <c:pt idx="291">
                  <c:v>43525</c:v>
                </c:pt>
                <c:pt idx="292">
                  <c:v>43528</c:v>
                </c:pt>
                <c:pt idx="293">
                  <c:v>43529</c:v>
                </c:pt>
                <c:pt idx="294">
                  <c:v>43530</c:v>
                </c:pt>
                <c:pt idx="295">
                  <c:v>43531</c:v>
                </c:pt>
                <c:pt idx="296">
                  <c:v>43532</c:v>
                </c:pt>
                <c:pt idx="297">
                  <c:v>43535</c:v>
                </c:pt>
                <c:pt idx="298">
                  <c:v>43536</c:v>
                </c:pt>
                <c:pt idx="299">
                  <c:v>43537</c:v>
                </c:pt>
                <c:pt idx="300">
                  <c:v>43538</c:v>
                </c:pt>
                <c:pt idx="301">
                  <c:v>43539</c:v>
                </c:pt>
                <c:pt idx="302">
                  <c:v>43542</c:v>
                </c:pt>
                <c:pt idx="303">
                  <c:v>43543</c:v>
                </c:pt>
                <c:pt idx="304">
                  <c:v>43544</c:v>
                </c:pt>
                <c:pt idx="305">
                  <c:v>43545</c:v>
                </c:pt>
                <c:pt idx="306">
                  <c:v>43546</c:v>
                </c:pt>
                <c:pt idx="307">
                  <c:v>43549</c:v>
                </c:pt>
                <c:pt idx="308">
                  <c:v>43550</c:v>
                </c:pt>
                <c:pt idx="309">
                  <c:v>43551</c:v>
                </c:pt>
                <c:pt idx="310">
                  <c:v>43552</c:v>
                </c:pt>
                <c:pt idx="311">
                  <c:v>43553</c:v>
                </c:pt>
                <c:pt idx="312">
                  <c:v>43556</c:v>
                </c:pt>
                <c:pt idx="313">
                  <c:v>43557</c:v>
                </c:pt>
                <c:pt idx="314">
                  <c:v>43558</c:v>
                </c:pt>
                <c:pt idx="315">
                  <c:v>43559</c:v>
                </c:pt>
                <c:pt idx="316">
                  <c:v>43560</c:v>
                </c:pt>
                <c:pt idx="317">
                  <c:v>43563</c:v>
                </c:pt>
                <c:pt idx="318">
                  <c:v>43564</c:v>
                </c:pt>
                <c:pt idx="319">
                  <c:v>43565</c:v>
                </c:pt>
                <c:pt idx="320">
                  <c:v>43566</c:v>
                </c:pt>
                <c:pt idx="321">
                  <c:v>43567</c:v>
                </c:pt>
                <c:pt idx="322">
                  <c:v>43570</c:v>
                </c:pt>
                <c:pt idx="323">
                  <c:v>43571</c:v>
                </c:pt>
                <c:pt idx="324">
                  <c:v>43572</c:v>
                </c:pt>
                <c:pt idx="325">
                  <c:v>43573</c:v>
                </c:pt>
                <c:pt idx="326">
                  <c:v>43577</c:v>
                </c:pt>
                <c:pt idx="327">
                  <c:v>43578</c:v>
                </c:pt>
                <c:pt idx="328">
                  <c:v>43579</c:v>
                </c:pt>
                <c:pt idx="329">
                  <c:v>43580</c:v>
                </c:pt>
                <c:pt idx="330">
                  <c:v>43581</c:v>
                </c:pt>
                <c:pt idx="331">
                  <c:v>43584</c:v>
                </c:pt>
                <c:pt idx="332">
                  <c:v>43585</c:v>
                </c:pt>
                <c:pt idx="333">
                  <c:v>43586</c:v>
                </c:pt>
                <c:pt idx="334">
                  <c:v>43587</c:v>
                </c:pt>
                <c:pt idx="335">
                  <c:v>43588</c:v>
                </c:pt>
                <c:pt idx="336">
                  <c:v>43591</c:v>
                </c:pt>
                <c:pt idx="337">
                  <c:v>43592</c:v>
                </c:pt>
                <c:pt idx="338">
                  <c:v>43593</c:v>
                </c:pt>
                <c:pt idx="339">
                  <c:v>43594</c:v>
                </c:pt>
                <c:pt idx="340">
                  <c:v>43595</c:v>
                </c:pt>
                <c:pt idx="341">
                  <c:v>43598</c:v>
                </c:pt>
                <c:pt idx="342">
                  <c:v>43599</c:v>
                </c:pt>
                <c:pt idx="343">
                  <c:v>43600</c:v>
                </c:pt>
                <c:pt idx="344">
                  <c:v>43601</c:v>
                </c:pt>
                <c:pt idx="345">
                  <c:v>43602</c:v>
                </c:pt>
                <c:pt idx="346">
                  <c:v>43605</c:v>
                </c:pt>
                <c:pt idx="347">
                  <c:v>43606</c:v>
                </c:pt>
                <c:pt idx="348">
                  <c:v>43607</c:v>
                </c:pt>
                <c:pt idx="349">
                  <c:v>43608</c:v>
                </c:pt>
                <c:pt idx="350">
                  <c:v>43609</c:v>
                </c:pt>
                <c:pt idx="351">
                  <c:v>43613</c:v>
                </c:pt>
                <c:pt idx="352">
                  <c:v>43614</c:v>
                </c:pt>
                <c:pt idx="353">
                  <c:v>43615</c:v>
                </c:pt>
                <c:pt idx="354">
                  <c:v>43616</c:v>
                </c:pt>
                <c:pt idx="355">
                  <c:v>43619</c:v>
                </c:pt>
                <c:pt idx="356">
                  <c:v>43620</c:v>
                </c:pt>
                <c:pt idx="357">
                  <c:v>43621</c:v>
                </c:pt>
                <c:pt idx="358">
                  <c:v>43622</c:v>
                </c:pt>
                <c:pt idx="359">
                  <c:v>43623</c:v>
                </c:pt>
                <c:pt idx="360">
                  <c:v>43626</c:v>
                </c:pt>
                <c:pt idx="361">
                  <c:v>43627</c:v>
                </c:pt>
                <c:pt idx="362">
                  <c:v>43628</c:v>
                </c:pt>
                <c:pt idx="363">
                  <c:v>43629</c:v>
                </c:pt>
                <c:pt idx="364">
                  <c:v>43630</c:v>
                </c:pt>
                <c:pt idx="365">
                  <c:v>43633</c:v>
                </c:pt>
                <c:pt idx="366">
                  <c:v>43634</c:v>
                </c:pt>
                <c:pt idx="367">
                  <c:v>43635</c:v>
                </c:pt>
                <c:pt idx="368">
                  <c:v>43636</c:v>
                </c:pt>
                <c:pt idx="369">
                  <c:v>43637</c:v>
                </c:pt>
                <c:pt idx="370">
                  <c:v>43640</c:v>
                </c:pt>
                <c:pt idx="371">
                  <c:v>43641</c:v>
                </c:pt>
                <c:pt idx="372">
                  <c:v>43642</c:v>
                </c:pt>
                <c:pt idx="373">
                  <c:v>43643</c:v>
                </c:pt>
                <c:pt idx="374">
                  <c:v>43644</c:v>
                </c:pt>
                <c:pt idx="375">
                  <c:v>43647</c:v>
                </c:pt>
                <c:pt idx="376">
                  <c:v>43648</c:v>
                </c:pt>
                <c:pt idx="377">
                  <c:v>43649</c:v>
                </c:pt>
                <c:pt idx="378">
                  <c:v>43651</c:v>
                </c:pt>
                <c:pt idx="379">
                  <c:v>43654</c:v>
                </c:pt>
                <c:pt idx="380">
                  <c:v>43655</c:v>
                </c:pt>
                <c:pt idx="381">
                  <c:v>43656</c:v>
                </c:pt>
                <c:pt idx="382">
                  <c:v>43657</c:v>
                </c:pt>
                <c:pt idx="383">
                  <c:v>43658</c:v>
                </c:pt>
                <c:pt idx="384">
                  <c:v>43661</c:v>
                </c:pt>
                <c:pt idx="385">
                  <c:v>43662</c:v>
                </c:pt>
                <c:pt idx="386">
                  <c:v>43663</c:v>
                </c:pt>
                <c:pt idx="387">
                  <c:v>43664</c:v>
                </c:pt>
                <c:pt idx="388">
                  <c:v>43665</c:v>
                </c:pt>
                <c:pt idx="389">
                  <c:v>43668</c:v>
                </c:pt>
                <c:pt idx="390">
                  <c:v>43669</c:v>
                </c:pt>
                <c:pt idx="391">
                  <c:v>43670</c:v>
                </c:pt>
                <c:pt idx="392">
                  <c:v>43671</c:v>
                </c:pt>
                <c:pt idx="393">
                  <c:v>43672</c:v>
                </c:pt>
                <c:pt idx="394">
                  <c:v>43675</c:v>
                </c:pt>
                <c:pt idx="395">
                  <c:v>43676</c:v>
                </c:pt>
                <c:pt idx="396">
                  <c:v>43677</c:v>
                </c:pt>
                <c:pt idx="397">
                  <c:v>43678</c:v>
                </c:pt>
                <c:pt idx="398">
                  <c:v>43679</c:v>
                </c:pt>
                <c:pt idx="399">
                  <c:v>43682</c:v>
                </c:pt>
                <c:pt idx="400">
                  <c:v>43683</c:v>
                </c:pt>
                <c:pt idx="401">
                  <c:v>43684</c:v>
                </c:pt>
                <c:pt idx="402">
                  <c:v>43685</c:v>
                </c:pt>
                <c:pt idx="403">
                  <c:v>43686</c:v>
                </c:pt>
                <c:pt idx="404">
                  <c:v>43689</c:v>
                </c:pt>
                <c:pt idx="405">
                  <c:v>43690</c:v>
                </c:pt>
                <c:pt idx="406">
                  <c:v>43691</c:v>
                </c:pt>
                <c:pt idx="407">
                  <c:v>43692</c:v>
                </c:pt>
                <c:pt idx="408">
                  <c:v>43693</c:v>
                </c:pt>
                <c:pt idx="409">
                  <c:v>43696</c:v>
                </c:pt>
                <c:pt idx="410">
                  <c:v>43697</c:v>
                </c:pt>
                <c:pt idx="411">
                  <c:v>43698</c:v>
                </c:pt>
                <c:pt idx="412">
                  <c:v>43699</c:v>
                </c:pt>
                <c:pt idx="413">
                  <c:v>43700</c:v>
                </c:pt>
                <c:pt idx="414">
                  <c:v>43703</c:v>
                </c:pt>
                <c:pt idx="415">
                  <c:v>43704</c:v>
                </c:pt>
                <c:pt idx="416">
                  <c:v>43705</c:v>
                </c:pt>
                <c:pt idx="417">
                  <c:v>43706</c:v>
                </c:pt>
                <c:pt idx="418">
                  <c:v>43707</c:v>
                </c:pt>
                <c:pt idx="419">
                  <c:v>43711</c:v>
                </c:pt>
                <c:pt idx="420">
                  <c:v>43712</c:v>
                </c:pt>
                <c:pt idx="421">
                  <c:v>43713</c:v>
                </c:pt>
                <c:pt idx="422">
                  <c:v>43714</c:v>
                </c:pt>
                <c:pt idx="423">
                  <c:v>43717</c:v>
                </c:pt>
                <c:pt idx="424">
                  <c:v>43718</c:v>
                </c:pt>
                <c:pt idx="425">
                  <c:v>43719</c:v>
                </c:pt>
                <c:pt idx="426">
                  <c:v>43720</c:v>
                </c:pt>
                <c:pt idx="427">
                  <c:v>43721</c:v>
                </c:pt>
                <c:pt idx="428">
                  <c:v>43724</c:v>
                </c:pt>
                <c:pt idx="429">
                  <c:v>43725</c:v>
                </c:pt>
                <c:pt idx="430">
                  <c:v>43726</c:v>
                </c:pt>
                <c:pt idx="431">
                  <c:v>43727</c:v>
                </c:pt>
                <c:pt idx="432">
                  <c:v>43728</c:v>
                </c:pt>
                <c:pt idx="433">
                  <c:v>43731</c:v>
                </c:pt>
                <c:pt idx="434">
                  <c:v>43732</c:v>
                </c:pt>
                <c:pt idx="435">
                  <c:v>43733</c:v>
                </c:pt>
                <c:pt idx="436">
                  <c:v>43734</c:v>
                </c:pt>
                <c:pt idx="437">
                  <c:v>43735</c:v>
                </c:pt>
                <c:pt idx="438">
                  <c:v>43738</c:v>
                </c:pt>
                <c:pt idx="439">
                  <c:v>43739</c:v>
                </c:pt>
                <c:pt idx="440">
                  <c:v>43740</c:v>
                </c:pt>
                <c:pt idx="441">
                  <c:v>43741</c:v>
                </c:pt>
                <c:pt idx="442">
                  <c:v>43742</c:v>
                </c:pt>
                <c:pt idx="443">
                  <c:v>43745</c:v>
                </c:pt>
                <c:pt idx="444">
                  <c:v>43746</c:v>
                </c:pt>
                <c:pt idx="445">
                  <c:v>43747</c:v>
                </c:pt>
                <c:pt idx="446">
                  <c:v>43748</c:v>
                </c:pt>
                <c:pt idx="447">
                  <c:v>43749</c:v>
                </c:pt>
                <c:pt idx="448">
                  <c:v>43752</c:v>
                </c:pt>
                <c:pt idx="449">
                  <c:v>43753</c:v>
                </c:pt>
                <c:pt idx="450">
                  <c:v>43754</c:v>
                </c:pt>
                <c:pt idx="451">
                  <c:v>43755</c:v>
                </c:pt>
                <c:pt idx="452">
                  <c:v>43756</c:v>
                </c:pt>
                <c:pt idx="453">
                  <c:v>43759</c:v>
                </c:pt>
                <c:pt idx="454">
                  <c:v>43760</c:v>
                </c:pt>
                <c:pt idx="455">
                  <c:v>43761</c:v>
                </c:pt>
                <c:pt idx="456">
                  <c:v>43762</c:v>
                </c:pt>
                <c:pt idx="457">
                  <c:v>43763</c:v>
                </c:pt>
                <c:pt idx="458">
                  <c:v>43766</c:v>
                </c:pt>
                <c:pt idx="459">
                  <c:v>43767</c:v>
                </c:pt>
                <c:pt idx="460">
                  <c:v>43768</c:v>
                </c:pt>
                <c:pt idx="461">
                  <c:v>43769</c:v>
                </c:pt>
                <c:pt idx="462">
                  <c:v>43770</c:v>
                </c:pt>
                <c:pt idx="463">
                  <c:v>43773</c:v>
                </c:pt>
                <c:pt idx="464">
                  <c:v>43774</c:v>
                </c:pt>
                <c:pt idx="465">
                  <c:v>43775</c:v>
                </c:pt>
                <c:pt idx="466">
                  <c:v>43776</c:v>
                </c:pt>
                <c:pt idx="467">
                  <c:v>43777</c:v>
                </c:pt>
                <c:pt idx="468">
                  <c:v>43780</c:v>
                </c:pt>
                <c:pt idx="469">
                  <c:v>43781</c:v>
                </c:pt>
                <c:pt idx="470">
                  <c:v>43782</c:v>
                </c:pt>
                <c:pt idx="471">
                  <c:v>43783</c:v>
                </c:pt>
                <c:pt idx="472">
                  <c:v>43784</c:v>
                </c:pt>
                <c:pt idx="473">
                  <c:v>43787</c:v>
                </c:pt>
                <c:pt idx="474">
                  <c:v>43788</c:v>
                </c:pt>
                <c:pt idx="475">
                  <c:v>43789</c:v>
                </c:pt>
                <c:pt idx="476">
                  <c:v>43790</c:v>
                </c:pt>
                <c:pt idx="477">
                  <c:v>43791</c:v>
                </c:pt>
                <c:pt idx="478">
                  <c:v>43794</c:v>
                </c:pt>
                <c:pt idx="479">
                  <c:v>43795</c:v>
                </c:pt>
                <c:pt idx="480">
                  <c:v>43796</c:v>
                </c:pt>
                <c:pt idx="481">
                  <c:v>43798</c:v>
                </c:pt>
                <c:pt idx="482">
                  <c:v>43801</c:v>
                </c:pt>
                <c:pt idx="483">
                  <c:v>43802</c:v>
                </c:pt>
                <c:pt idx="484">
                  <c:v>43803</c:v>
                </c:pt>
                <c:pt idx="485">
                  <c:v>43804</c:v>
                </c:pt>
                <c:pt idx="486">
                  <c:v>43805</c:v>
                </c:pt>
                <c:pt idx="487">
                  <c:v>43808</c:v>
                </c:pt>
                <c:pt idx="488">
                  <c:v>43809</c:v>
                </c:pt>
                <c:pt idx="489">
                  <c:v>43810</c:v>
                </c:pt>
                <c:pt idx="490">
                  <c:v>43811</c:v>
                </c:pt>
                <c:pt idx="491">
                  <c:v>43812</c:v>
                </c:pt>
                <c:pt idx="492">
                  <c:v>43815</c:v>
                </c:pt>
                <c:pt idx="493">
                  <c:v>43816</c:v>
                </c:pt>
                <c:pt idx="494">
                  <c:v>43817</c:v>
                </c:pt>
                <c:pt idx="495">
                  <c:v>43818</c:v>
                </c:pt>
                <c:pt idx="496">
                  <c:v>43819</c:v>
                </c:pt>
                <c:pt idx="497">
                  <c:v>43822</c:v>
                </c:pt>
                <c:pt idx="498">
                  <c:v>43823</c:v>
                </c:pt>
                <c:pt idx="499">
                  <c:v>43825</c:v>
                </c:pt>
                <c:pt idx="500">
                  <c:v>43826</c:v>
                </c:pt>
                <c:pt idx="501">
                  <c:v>43829</c:v>
                </c:pt>
                <c:pt idx="502">
                  <c:v>43830</c:v>
                </c:pt>
                <c:pt idx="503">
                  <c:v>43832</c:v>
                </c:pt>
                <c:pt idx="504">
                  <c:v>43833</c:v>
                </c:pt>
                <c:pt idx="505">
                  <c:v>43836</c:v>
                </c:pt>
                <c:pt idx="506">
                  <c:v>43837</c:v>
                </c:pt>
                <c:pt idx="507">
                  <c:v>43838</c:v>
                </c:pt>
                <c:pt idx="508">
                  <c:v>43839</c:v>
                </c:pt>
                <c:pt idx="509">
                  <c:v>43840</c:v>
                </c:pt>
                <c:pt idx="510">
                  <c:v>43843</c:v>
                </c:pt>
                <c:pt idx="511">
                  <c:v>43844</c:v>
                </c:pt>
                <c:pt idx="512">
                  <c:v>43845</c:v>
                </c:pt>
                <c:pt idx="513">
                  <c:v>43846</c:v>
                </c:pt>
                <c:pt idx="514">
                  <c:v>43847</c:v>
                </c:pt>
                <c:pt idx="515">
                  <c:v>43851</c:v>
                </c:pt>
                <c:pt idx="516">
                  <c:v>43852</c:v>
                </c:pt>
                <c:pt idx="517">
                  <c:v>43853</c:v>
                </c:pt>
                <c:pt idx="518">
                  <c:v>43854</c:v>
                </c:pt>
                <c:pt idx="519">
                  <c:v>43857</c:v>
                </c:pt>
                <c:pt idx="520">
                  <c:v>43858</c:v>
                </c:pt>
                <c:pt idx="521">
                  <c:v>43859</c:v>
                </c:pt>
                <c:pt idx="522">
                  <c:v>43860</c:v>
                </c:pt>
                <c:pt idx="523">
                  <c:v>43861</c:v>
                </c:pt>
                <c:pt idx="524">
                  <c:v>43864</c:v>
                </c:pt>
                <c:pt idx="525">
                  <c:v>43865</c:v>
                </c:pt>
                <c:pt idx="526">
                  <c:v>43866</c:v>
                </c:pt>
                <c:pt idx="527">
                  <c:v>43867</c:v>
                </c:pt>
                <c:pt idx="528">
                  <c:v>43868</c:v>
                </c:pt>
                <c:pt idx="529">
                  <c:v>43871</c:v>
                </c:pt>
                <c:pt idx="530">
                  <c:v>43872</c:v>
                </c:pt>
                <c:pt idx="531">
                  <c:v>43873</c:v>
                </c:pt>
                <c:pt idx="532">
                  <c:v>43874</c:v>
                </c:pt>
                <c:pt idx="533">
                  <c:v>43875</c:v>
                </c:pt>
                <c:pt idx="534">
                  <c:v>43879</c:v>
                </c:pt>
                <c:pt idx="535">
                  <c:v>43880</c:v>
                </c:pt>
                <c:pt idx="536">
                  <c:v>43881</c:v>
                </c:pt>
                <c:pt idx="537">
                  <c:v>43882</c:v>
                </c:pt>
                <c:pt idx="538">
                  <c:v>43885</c:v>
                </c:pt>
                <c:pt idx="539">
                  <c:v>43886</c:v>
                </c:pt>
                <c:pt idx="540">
                  <c:v>43887</c:v>
                </c:pt>
                <c:pt idx="541">
                  <c:v>43888</c:v>
                </c:pt>
                <c:pt idx="542">
                  <c:v>43889</c:v>
                </c:pt>
                <c:pt idx="543">
                  <c:v>43892</c:v>
                </c:pt>
                <c:pt idx="544">
                  <c:v>43893</c:v>
                </c:pt>
                <c:pt idx="545">
                  <c:v>43894</c:v>
                </c:pt>
                <c:pt idx="546">
                  <c:v>43895</c:v>
                </c:pt>
                <c:pt idx="547">
                  <c:v>43896</c:v>
                </c:pt>
                <c:pt idx="548">
                  <c:v>43899</c:v>
                </c:pt>
                <c:pt idx="549">
                  <c:v>43900</c:v>
                </c:pt>
                <c:pt idx="550">
                  <c:v>43901</c:v>
                </c:pt>
                <c:pt idx="551">
                  <c:v>43902</c:v>
                </c:pt>
                <c:pt idx="552">
                  <c:v>43903</c:v>
                </c:pt>
                <c:pt idx="553">
                  <c:v>43906</c:v>
                </c:pt>
                <c:pt idx="554">
                  <c:v>43907</c:v>
                </c:pt>
                <c:pt idx="555">
                  <c:v>43908</c:v>
                </c:pt>
                <c:pt idx="556">
                  <c:v>43909</c:v>
                </c:pt>
                <c:pt idx="557">
                  <c:v>43910</c:v>
                </c:pt>
                <c:pt idx="558">
                  <c:v>43913</c:v>
                </c:pt>
                <c:pt idx="559">
                  <c:v>43914</c:v>
                </c:pt>
                <c:pt idx="560">
                  <c:v>43915</c:v>
                </c:pt>
                <c:pt idx="561">
                  <c:v>43916</c:v>
                </c:pt>
                <c:pt idx="562">
                  <c:v>43917</c:v>
                </c:pt>
                <c:pt idx="563">
                  <c:v>43920</c:v>
                </c:pt>
                <c:pt idx="564">
                  <c:v>43921</c:v>
                </c:pt>
                <c:pt idx="565">
                  <c:v>43922</c:v>
                </c:pt>
                <c:pt idx="566">
                  <c:v>43923</c:v>
                </c:pt>
                <c:pt idx="567">
                  <c:v>43924</c:v>
                </c:pt>
                <c:pt idx="568">
                  <c:v>43927</c:v>
                </c:pt>
                <c:pt idx="569">
                  <c:v>43928</c:v>
                </c:pt>
                <c:pt idx="570">
                  <c:v>43929</c:v>
                </c:pt>
                <c:pt idx="571">
                  <c:v>43930</c:v>
                </c:pt>
                <c:pt idx="572">
                  <c:v>43934</c:v>
                </c:pt>
                <c:pt idx="573">
                  <c:v>43935</c:v>
                </c:pt>
                <c:pt idx="574">
                  <c:v>43936</c:v>
                </c:pt>
                <c:pt idx="575">
                  <c:v>43937</c:v>
                </c:pt>
                <c:pt idx="576">
                  <c:v>43938</c:v>
                </c:pt>
                <c:pt idx="577">
                  <c:v>43941</c:v>
                </c:pt>
                <c:pt idx="578">
                  <c:v>43942</c:v>
                </c:pt>
                <c:pt idx="579">
                  <c:v>43943</c:v>
                </c:pt>
                <c:pt idx="580">
                  <c:v>43944</c:v>
                </c:pt>
                <c:pt idx="581">
                  <c:v>43945</c:v>
                </c:pt>
                <c:pt idx="582">
                  <c:v>43948</c:v>
                </c:pt>
                <c:pt idx="583">
                  <c:v>43949</c:v>
                </c:pt>
                <c:pt idx="584">
                  <c:v>43950</c:v>
                </c:pt>
                <c:pt idx="585">
                  <c:v>43951</c:v>
                </c:pt>
                <c:pt idx="586">
                  <c:v>43952</c:v>
                </c:pt>
                <c:pt idx="587">
                  <c:v>43955</c:v>
                </c:pt>
                <c:pt idx="588">
                  <c:v>43956</c:v>
                </c:pt>
                <c:pt idx="589">
                  <c:v>43957</c:v>
                </c:pt>
                <c:pt idx="590">
                  <c:v>43958</c:v>
                </c:pt>
                <c:pt idx="591">
                  <c:v>43959</c:v>
                </c:pt>
                <c:pt idx="592">
                  <c:v>43962</c:v>
                </c:pt>
                <c:pt idx="593">
                  <c:v>43963</c:v>
                </c:pt>
                <c:pt idx="594">
                  <c:v>43964</c:v>
                </c:pt>
                <c:pt idx="595">
                  <c:v>43965</c:v>
                </c:pt>
                <c:pt idx="596">
                  <c:v>43966</c:v>
                </c:pt>
                <c:pt idx="597">
                  <c:v>43969</c:v>
                </c:pt>
                <c:pt idx="598">
                  <c:v>43970</c:v>
                </c:pt>
                <c:pt idx="599">
                  <c:v>43971</c:v>
                </c:pt>
                <c:pt idx="600">
                  <c:v>43972</c:v>
                </c:pt>
                <c:pt idx="601">
                  <c:v>43973</c:v>
                </c:pt>
                <c:pt idx="602">
                  <c:v>43977</c:v>
                </c:pt>
                <c:pt idx="603">
                  <c:v>43978</c:v>
                </c:pt>
                <c:pt idx="604">
                  <c:v>43979</c:v>
                </c:pt>
                <c:pt idx="605">
                  <c:v>43980</c:v>
                </c:pt>
                <c:pt idx="606">
                  <c:v>43983</c:v>
                </c:pt>
                <c:pt idx="607">
                  <c:v>43984</c:v>
                </c:pt>
                <c:pt idx="608">
                  <c:v>43985</c:v>
                </c:pt>
                <c:pt idx="609">
                  <c:v>43986</c:v>
                </c:pt>
                <c:pt idx="610">
                  <c:v>43987</c:v>
                </c:pt>
                <c:pt idx="611">
                  <c:v>43990</c:v>
                </c:pt>
                <c:pt idx="612">
                  <c:v>43991</c:v>
                </c:pt>
                <c:pt idx="613">
                  <c:v>43992</c:v>
                </c:pt>
                <c:pt idx="614">
                  <c:v>43993</c:v>
                </c:pt>
                <c:pt idx="615">
                  <c:v>43994</c:v>
                </c:pt>
                <c:pt idx="616">
                  <c:v>43997</c:v>
                </c:pt>
                <c:pt idx="617">
                  <c:v>43998</c:v>
                </c:pt>
                <c:pt idx="618">
                  <c:v>43999</c:v>
                </c:pt>
                <c:pt idx="619">
                  <c:v>44000</c:v>
                </c:pt>
                <c:pt idx="620">
                  <c:v>44001</c:v>
                </c:pt>
                <c:pt idx="621">
                  <c:v>44004</c:v>
                </c:pt>
                <c:pt idx="622">
                  <c:v>44005</c:v>
                </c:pt>
                <c:pt idx="623">
                  <c:v>44006</c:v>
                </c:pt>
                <c:pt idx="624">
                  <c:v>44007</c:v>
                </c:pt>
                <c:pt idx="625">
                  <c:v>44008</c:v>
                </c:pt>
                <c:pt idx="626">
                  <c:v>44011</c:v>
                </c:pt>
                <c:pt idx="627">
                  <c:v>44012</c:v>
                </c:pt>
                <c:pt idx="628">
                  <c:v>44013</c:v>
                </c:pt>
                <c:pt idx="629">
                  <c:v>44014</c:v>
                </c:pt>
                <c:pt idx="630">
                  <c:v>44018</c:v>
                </c:pt>
                <c:pt idx="631">
                  <c:v>44019</c:v>
                </c:pt>
                <c:pt idx="632">
                  <c:v>44020</c:v>
                </c:pt>
                <c:pt idx="633">
                  <c:v>44021</c:v>
                </c:pt>
                <c:pt idx="634">
                  <c:v>44022</c:v>
                </c:pt>
                <c:pt idx="635">
                  <c:v>44025</c:v>
                </c:pt>
                <c:pt idx="636">
                  <c:v>44026</c:v>
                </c:pt>
                <c:pt idx="637">
                  <c:v>44027</c:v>
                </c:pt>
                <c:pt idx="638">
                  <c:v>44028</c:v>
                </c:pt>
                <c:pt idx="639">
                  <c:v>44029</c:v>
                </c:pt>
                <c:pt idx="640">
                  <c:v>44032</c:v>
                </c:pt>
                <c:pt idx="641">
                  <c:v>44033</c:v>
                </c:pt>
                <c:pt idx="642">
                  <c:v>44034</c:v>
                </c:pt>
                <c:pt idx="643">
                  <c:v>44035</c:v>
                </c:pt>
                <c:pt idx="644">
                  <c:v>44036</c:v>
                </c:pt>
                <c:pt idx="645">
                  <c:v>44039</c:v>
                </c:pt>
                <c:pt idx="646">
                  <c:v>44040</c:v>
                </c:pt>
                <c:pt idx="647">
                  <c:v>44041</c:v>
                </c:pt>
                <c:pt idx="648">
                  <c:v>44042</c:v>
                </c:pt>
                <c:pt idx="649">
                  <c:v>44043</c:v>
                </c:pt>
                <c:pt idx="650">
                  <c:v>44046</c:v>
                </c:pt>
                <c:pt idx="651">
                  <c:v>44047</c:v>
                </c:pt>
                <c:pt idx="652">
                  <c:v>44048</c:v>
                </c:pt>
                <c:pt idx="653">
                  <c:v>44049</c:v>
                </c:pt>
                <c:pt idx="654">
                  <c:v>44050</c:v>
                </c:pt>
                <c:pt idx="655">
                  <c:v>44053</c:v>
                </c:pt>
                <c:pt idx="656">
                  <c:v>44054</c:v>
                </c:pt>
                <c:pt idx="657">
                  <c:v>44055</c:v>
                </c:pt>
                <c:pt idx="658">
                  <c:v>44056</c:v>
                </c:pt>
                <c:pt idx="659">
                  <c:v>44057</c:v>
                </c:pt>
                <c:pt idx="660">
                  <c:v>44060</c:v>
                </c:pt>
                <c:pt idx="661">
                  <c:v>44061</c:v>
                </c:pt>
                <c:pt idx="662">
                  <c:v>44062</c:v>
                </c:pt>
                <c:pt idx="663">
                  <c:v>44063</c:v>
                </c:pt>
                <c:pt idx="664">
                  <c:v>44064</c:v>
                </c:pt>
                <c:pt idx="665">
                  <c:v>44067</c:v>
                </c:pt>
                <c:pt idx="666">
                  <c:v>44068</c:v>
                </c:pt>
                <c:pt idx="667">
                  <c:v>44069</c:v>
                </c:pt>
                <c:pt idx="668">
                  <c:v>44070</c:v>
                </c:pt>
                <c:pt idx="669">
                  <c:v>44071</c:v>
                </c:pt>
                <c:pt idx="670">
                  <c:v>44074</c:v>
                </c:pt>
                <c:pt idx="671">
                  <c:v>44075</c:v>
                </c:pt>
                <c:pt idx="672">
                  <c:v>44076</c:v>
                </c:pt>
                <c:pt idx="673">
                  <c:v>44077</c:v>
                </c:pt>
                <c:pt idx="674">
                  <c:v>44078</c:v>
                </c:pt>
                <c:pt idx="675">
                  <c:v>44082</c:v>
                </c:pt>
                <c:pt idx="676">
                  <c:v>44083</c:v>
                </c:pt>
                <c:pt idx="677">
                  <c:v>44084</c:v>
                </c:pt>
                <c:pt idx="678">
                  <c:v>44085</c:v>
                </c:pt>
                <c:pt idx="679">
                  <c:v>44088</c:v>
                </c:pt>
                <c:pt idx="680">
                  <c:v>44089</c:v>
                </c:pt>
                <c:pt idx="681">
                  <c:v>44090</c:v>
                </c:pt>
                <c:pt idx="682">
                  <c:v>44091</c:v>
                </c:pt>
                <c:pt idx="683">
                  <c:v>44092</c:v>
                </c:pt>
                <c:pt idx="684">
                  <c:v>44095</c:v>
                </c:pt>
                <c:pt idx="685">
                  <c:v>44096</c:v>
                </c:pt>
                <c:pt idx="686">
                  <c:v>44097</c:v>
                </c:pt>
                <c:pt idx="687">
                  <c:v>44098</c:v>
                </c:pt>
                <c:pt idx="688">
                  <c:v>44099</c:v>
                </c:pt>
                <c:pt idx="689">
                  <c:v>44102</c:v>
                </c:pt>
                <c:pt idx="690">
                  <c:v>44103</c:v>
                </c:pt>
                <c:pt idx="691">
                  <c:v>44104</c:v>
                </c:pt>
                <c:pt idx="692">
                  <c:v>44105</c:v>
                </c:pt>
                <c:pt idx="693">
                  <c:v>44106</c:v>
                </c:pt>
                <c:pt idx="694">
                  <c:v>44109</c:v>
                </c:pt>
                <c:pt idx="695">
                  <c:v>44110</c:v>
                </c:pt>
                <c:pt idx="696">
                  <c:v>44111</c:v>
                </c:pt>
                <c:pt idx="697">
                  <c:v>44112</c:v>
                </c:pt>
                <c:pt idx="698">
                  <c:v>44113</c:v>
                </c:pt>
                <c:pt idx="699">
                  <c:v>44116</c:v>
                </c:pt>
                <c:pt idx="700">
                  <c:v>44117</c:v>
                </c:pt>
                <c:pt idx="701">
                  <c:v>44118</c:v>
                </c:pt>
                <c:pt idx="702">
                  <c:v>44119</c:v>
                </c:pt>
                <c:pt idx="703">
                  <c:v>44120</c:v>
                </c:pt>
                <c:pt idx="704">
                  <c:v>44123</c:v>
                </c:pt>
                <c:pt idx="705">
                  <c:v>44124</c:v>
                </c:pt>
                <c:pt idx="706">
                  <c:v>44125</c:v>
                </c:pt>
                <c:pt idx="707">
                  <c:v>44126</c:v>
                </c:pt>
                <c:pt idx="708">
                  <c:v>44127</c:v>
                </c:pt>
                <c:pt idx="709">
                  <c:v>44130</c:v>
                </c:pt>
                <c:pt idx="710">
                  <c:v>44131</c:v>
                </c:pt>
                <c:pt idx="711">
                  <c:v>44132</c:v>
                </c:pt>
                <c:pt idx="712">
                  <c:v>44133</c:v>
                </c:pt>
                <c:pt idx="713">
                  <c:v>44134</c:v>
                </c:pt>
                <c:pt idx="714">
                  <c:v>44137</c:v>
                </c:pt>
                <c:pt idx="715">
                  <c:v>44138</c:v>
                </c:pt>
                <c:pt idx="716">
                  <c:v>44139</c:v>
                </c:pt>
                <c:pt idx="717">
                  <c:v>44140</c:v>
                </c:pt>
                <c:pt idx="718">
                  <c:v>44141</c:v>
                </c:pt>
                <c:pt idx="719">
                  <c:v>44144</c:v>
                </c:pt>
                <c:pt idx="720">
                  <c:v>44145</c:v>
                </c:pt>
                <c:pt idx="721">
                  <c:v>44146</c:v>
                </c:pt>
                <c:pt idx="722">
                  <c:v>44147</c:v>
                </c:pt>
                <c:pt idx="723">
                  <c:v>44148</c:v>
                </c:pt>
                <c:pt idx="724">
                  <c:v>44151</c:v>
                </c:pt>
                <c:pt idx="725">
                  <c:v>44152</c:v>
                </c:pt>
                <c:pt idx="726">
                  <c:v>44153</c:v>
                </c:pt>
                <c:pt idx="727">
                  <c:v>44154</c:v>
                </c:pt>
                <c:pt idx="728">
                  <c:v>44155</c:v>
                </c:pt>
                <c:pt idx="729">
                  <c:v>44158</c:v>
                </c:pt>
                <c:pt idx="730">
                  <c:v>44159</c:v>
                </c:pt>
                <c:pt idx="731">
                  <c:v>44160</c:v>
                </c:pt>
                <c:pt idx="732">
                  <c:v>44162</c:v>
                </c:pt>
                <c:pt idx="733">
                  <c:v>44165</c:v>
                </c:pt>
                <c:pt idx="734">
                  <c:v>44166</c:v>
                </c:pt>
                <c:pt idx="735">
                  <c:v>44167</c:v>
                </c:pt>
                <c:pt idx="736">
                  <c:v>44168</c:v>
                </c:pt>
                <c:pt idx="737">
                  <c:v>44169</c:v>
                </c:pt>
                <c:pt idx="738">
                  <c:v>44172</c:v>
                </c:pt>
                <c:pt idx="739">
                  <c:v>44173</c:v>
                </c:pt>
                <c:pt idx="740">
                  <c:v>44174</c:v>
                </c:pt>
                <c:pt idx="741">
                  <c:v>44175</c:v>
                </c:pt>
                <c:pt idx="742">
                  <c:v>44176</c:v>
                </c:pt>
                <c:pt idx="743">
                  <c:v>44179</c:v>
                </c:pt>
                <c:pt idx="744">
                  <c:v>44180</c:v>
                </c:pt>
                <c:pt idx="745">
                  <c:v>44181</c:v>
                </c:pt>
                <c:pt idx="746">
                  <c:v>44182</c:v>
                </c:pt>
                <c:pt idx="747">
                  <c:v>44183</c:v>
                </c:pt>
                <c:pt idx="748">
                  <c:v>44186</c:v>
                </c:pt>
                <c:pt idx="749">
                  <c:v>44187</c:v>
                </c:pt>
                <c:pt idx="750">
                  <c:v>44188</c:v>
                </c:pt>
                <c:pt idx="751">
                  <c:v>44189</c:v>
                </c:pt>
                <c:pt idx="752">
                  <c:v>44193</c:v>
                </c:pt>
                <c:pt idx="753">
                  <c:v>44194</c:v>
                </c:pt>
                <c:pt idx="754">
                  <c:v>44195</c:v>
                </c:pt>
                <c:pt idx="755">
                  <c:v>44196</c:v>
                </c:pt>
                <c:pt idx="756">
                  <c:v>44200</c:v>
                </c:pt>
                <c:pt idx="757">
                  <c:v>44201</c:v>
                </c:pt>
                <c:pt idx="758">
                  <c:v>44202</c:v>
                </c:pt>
                <c:pt idx="759">
                  <c:v>44203</c:v>
                </c:pt>
                <c:pt idx="760">
                  <c:v>44204</c:v>
                </c:pt>
                <c:pt idx="761">
                  <c:v>44207</c:v>
                </c:pt>
                <c:pt idx="762">
                  <c:v>44208</c:v>
                </c:pt>
                <c:pt idx="763">
                  <c:v>44209</c:v>
                </c:pt>
                <c:pt idx="764">
                  <c:v>44210</c:v>
                </c:pt>
                <c:pt idx="765">
                  <c:v>44211</c:v>
                </c:pt>
                <c:pt idx="766">
                  <c:v>44215</c:v>
                </c:pt>
                <c:pt idx="767">
                  <c:v>44216</c:v>
                </c:pt>
                <c:pt idx="768">
                  <c:v>44217</c:v>
                </c:pt>
                <c:pt idx="769">
                  <c:v>44218</c:v>
                </c:pt>
                <c:pt idx="770">
                  <c:v>44221</c:v>
                </c:pt>
                <c:pt idx="771">
                  <c:v>44222</c:v>
                </c:pt>
                <c:pt idx="772">
                  <c:v>44223</c:v>
                </c:pt>
                <c:pt idx="773">
                  <c:v>44224</c:v>
                </c:pt>
                <c:pt idx="774">
                  <c:v>44225</c:v>
                </c:pt>
                <c:pt idx="775">
                  <c:v>44228</c:v>
                </c:pt>
                <c:pt idx="776">
                  <c:v>44229</c:v>
                </c:pt>
                <c:pt idx="777">
                  <c:v>44230</c:v>
                </c:pt>
                <c:pt idx="778">
                  <c:v>44231</c:v>
                </c:pt>
                <c:pt idx="779">
                  <c:v>44232</c:v>
                </c:pt>
                <c:pt idx="780">
                  <c:v>44235</c:v>
                </c:pt>
                <c:pt idx="781">
                  <c:v>44236</c:v>
                </c:pt>
                <c:pt idx="782">
                  <c:v>44237</c:v>
                </c:pt>
                <c:pt idx="783">
                  <c:v>44238</c:v>
                </c:pt>
                <c:pt idx="784">
                  <c:v>44239</c:v>
                </c:pt>
                <c:pt idx="785">
                  <c:v>44243</c:v>
                </c:pt>
                <c:pt idx="786">
                  <c:v>44244</c:v>
                </c:pt>
                <c:pt idx="787">
                  <c:v>44245</c:v>
                </c:pt>
                <c:pt idx="788">
                  <c:v>44246</c:v>
                </c:pt>
                <c:pt idx="789">
                  <c:v>44249</c:v>
                </c:pt>
                <c:pt idx="790">
                  <c:v>44250</c:v>
                </c:pt>
                <c:pt idx="791">
                  <c:v>44251</c:v>
                </c:pt>
                <c:pt idx="792">
                  <c:v>44252</c:v>
                </c:pt>
                <c:pt idx="793">
                  <c:v>44253</c:v>
                </c:pt>
                <c:pt idx="794">
                  <c:v>44256</c:v>
                </c:pt>
                <c:pt idx="795">
                  <c:v>44257</c:v>
                </c:pt>
                <c:pt idx="796">
                  <c:v>44258</c:v>
                </c:pt>
                <c:pt idx="797">
                  <c:v>44259</c:v>
                </c:pt>
                <c:pt idx="798">
                  <c:v>44260</c:v>
                </c:pt>
                <c:pt idx="799">
                  <c:v>44263</c:v>
                </c:pt>
                <c:pt idx="800">
                  <c:v>44264</c:v>
                </c:pt>
                <c:pt idx="801">
                  <c:v>44265</c:v>
                </c:pt>
                <c:pt idx="802">
                  <c:v>44266</c:v>
                </c:pt>
                <c:pt idx="803">
                  <c:v>44267</c:v>
                </c:pt>
                <c:pt idx="804">
                  <c:v>44270</c:v>
                </c:pt>
                <c:pt idx="805">
                  <c:v>44271</c:v>
                </c:pt>
                <c:pt idx="806">
                  <c:v>44272</c:v>
                </c:pt>
                <c:pt idx="807">
                  <c:v>44273</c:v>
                </c:pt>
                <c:pt idx="808">
                  <c:v>44274</c:v>
                </c:pt>
                <c:pt idx="809">
                  <c:v>44277</c:v>
                </c:pt>
                <c:pt idx="810">
                  <c:v>44278</c:v>
                </c:pt>
                <c:pt idx="811">
                  <c:v>44279</c:v>
                </c:pt>
                <c:pt idx="812">
                  <c:v>44280</c:v>
                </c:pt>
                <c:pt idx="813">
                  <c:v>44281</c:v>
                </c:pt>
                <c:pt idx="814">
                  <c:v>44284</c:v>
                </c:pt>
                <c:pt idx="815">
                  <c:v>44285</c:v>
                </c:pt>
                <c:pt idx="816">
                  <c:v>44286</c:v>
                </c:pt>
                <c:pt idx="817">
                  <c:v>44287</c:v>
                </c:pt>
                <c:pt idx="818">
                  <c:v>44291</c:v>
                </c:pt>
                <c:pt idx="819">
                  <c:v>44292</c:v>
                </c:pt>
                <c:pt idx="820">
                  <c:v>44293</c:v>
                </c:pt>
                <c:pt idx="821">
                  <c:v>44294</c:v>
                </c:pt>
                <c:pt idx="822">
                  <c:v>44295</c:v>
                </c:pt>
                <c:pt idx="823">
                  <c:v>44298</c:v>
                </c:pt>
                <c:pt idx="824">
                  <c:v>44299</c:v>
                </c:pt>
                <c:pt idx="825">
                  <c:v>44300</c:v>
                </c:pt>
                <c:pt idx="826">
                  <c:v>44301</c:v>
                </c:pt>
                <c:pt idx="827">
                  <c:v>44302</c:v>
                </c:pt>
                <c:pt idx="828">
                  <c:v>44305</c:v>
                </c:pt>
                <c:pt idx="829">
                  <c:v>44306</c:v>
                </c:pt>
                <c:pt idx="830">
                  <c:v>44307</c:v>
                </c:pt>
                <c:pt idx="831">
                  <c:v>44308</c:v>
                </c:pt>
                <c:pt idx="832">
                  <c:v>44309</c:v>
                </c:pt>
                <c:pt idx="833">
                  <c:v>44312</c:v>
                </c:pt>
                <c:pt idx="834">
                  <c:v>44313</c:v>
                </c:pt>
                <c:pt idx="835">
                  <c:v>44314</c:v>
                </c:pt>
                <c:pt idx="836">
                  <c:v>44315</c:v>
                </c:pt>
                <c:pt idx="837">
                  <c:v>44316</c:v>
                </c:pt>
                <c:pt idx="838">
                  <c:v>44319</c:v>
                </c:pt>
                <c:pt idx="839">
                  <c:v>44320</c:v>
                </c:pt>
                <c:pt idx="840">
                  <c:v>44321</c:v>
                </c:pt>
                <c:pt idx="841">
                  <c:v>44322</c:v>
                </c:pt>
                <c:pt idx="842">
                  <c:v>44323</c:v>
                </c:pt>
                <c:pt idx="843">
                  <c:v>44326</c:v>
                </c:pt>
                <c:pt idx="844">
                  <c:v>44327</c:v>
                </c:pt>
                <c:pt idx="845">
                  <c:v>44328</c:v>
                </c:pt>
                <c:pt idx="846">
                  <c:v>44329</c:v>
                </c:pt>
                <c:pt idx="847">
                  <c:v>44330</c:v>
                </c:pt>
                <c:pt idx="848">
                  <c:v>44333</c:v>
                </c:pt>
                <c:pt idx="849">
                  <c:v>44334</c:v>
                </c:pt>
                <c:pt idx="850">
                  <c:v>44335</c:v>
                </c:pt>
                <c:pt idx="851">
                  <c:v>44336</c:v>
                </c:pt>
                <c:pt idx="852">
                  <c:v>44337</c:v>
                </c:pt>
                <c:pt idx="853">
                  <c:v>44340</c:v>
                </c:pt>
                <c:pt idx="854">
                  <c:v>44341</c:v>
                </c:pt>
                <c:pt idx="855">
                  <c:v>44342</c:v>
                </c:pt>
                <c:pt idx="856">
                  <c:v>44343</c:v>
                </c:pt>
                <c:pt idx="857">
                  <c:v>44344</c:v>
                </c:pt>
                <c:pt idx="858">
                  <c:v>44348</c:v>
                </c:pt>
                <c:pt idx="859">
                  <c:v>44349</c:v>
                </c:pt>
                <c:pt idx="860">
                  <c:v>44350</c:v>
                </c:pt>
                <c:pt idx="861">
                  <c:v>44351</c:v>
                </c:pt>
                <c:pt idx="862">
                  <c:v>44354</c:v>
                </c:pt>
                <c:pt idx="863">
                  <c:v>44355</c:v>
                </c:pt>
                <c:pt idx="864">
                  <c:v>44356</c:v>
                </c:pt>
                <c:pt idx="865">
                  <c:v>44357</c:v>
                </c:pt>
                <c:pt idx="866">
                  <c:v>44358</c:v>
                </c:pt>
                <c:pt idx="867">
                  <c:v>44361</c:v>
                </c:pt>
                <c:pt idx="868">
                  <c:v>44362</c:v>
                </c:pt>
                <c:pt idx="869">
                  <c:v>44363</c:v>
                </c:pt>
                <c:pt idx="870">
                  <c:v>44364</c:v>
                </c:pt>
                <c:pt idx="871">
                  <c:v>44365</c:v>
                </c:pt>
                <c:pt idx="872">
                  <c:v>44368</c:v>
                </c:pt>
                <c:pt idx="873">
                  <c:v>44369</c:v>
                </c:pt>
                <c:pt idx="874">
                  <c:v>44370</c:v>
                </c:pt>
                <c:pt idx="875">
                  <c:v>44371</c:v>
                </c:pt>
                <c:pt idx="876">
                  <c:v>44372</c:v>
                </c:pt>
                <c:pt idx="877">
                  <c:v>44375</c:v>
                </c:pt>
                <c:pt idx="878">
                  <c:v>44376</c:v>
                </c:pt>
                <c:pt idx="879">
                  <c:v>44377</c:v>
                </c:pt>
                <c:pt idx="880">
                  <c:v>44378</c:v>
                </c:pt>
                <c:pt idx="881">
                  <c:v>44379</c:v>
                </c:pt>
                <c:pt idx="882">
                  <c:v>44383</c:v>
                </c:pt>
                <c:pt idx="883">
                  <c:v>44384</c:v>
                </c:pt>
                <c:pt idx="884">
                  <c:v>44385</c:v>
                </c:pt>
                <c:pt idx="885">
                  <c:v>44386</c:v>
                </c:pt>
                <c:pt idx="886">
                  <c:v>44389</c:v>
                </c:pt>
                <c:pt idx="887">
                  <c:v>44390</c:v>
                </c:pt>
                <c:pt idx="888">
                  <c:v>44391</c:v>
                </c:pt>
                <c:pt idx="889">
                  <c:v>44392</c:v>
                </c:pt>
                <c:pt idx="890">
                  <c:v>44393</c:v>
                </c:pt>
                <c:pt idx="891">
                  <c:v>44396</c:v>
                </c:pt>
                <c:pt idx="892">
                  <c:v>44397</c:v>
                </c:pt>
                <c:pt idx="893">
                  <c:v>44398</c:v>
                </c:pt>
                <c:pt idx="894">
                  <c:v>44399</c:v>
                </c:pt>
                <c:pt idx="895">
                  <c:v>44400</c:v>
                </c:pt>
                <c:pt idx="896">
                  <c:v>44403</c:v>
                </c:pt>
                <c:pt idx="897">
                  <c:v>44404</c:v>
                </c:pt>
                <c:pt idx="898">
                  <c:v>44405</c:v>
                </c:pt>
                <c:pt idx="899">
                  <c:v>44406</c:v>
                </c:pt>
                <c:pt idx="900">
                  <c:v>44407</c:v>
                </c:pt>
                <c:pt idx="901">
                  <c:v>44410</c:v>
                </c:pt>
                <c:pt idx="902">
                  <c:v>44411</c:v>
                </c:pt>
                <c:pt idx="903">
                  <c:v>44412</c:v>
                </c:pt>
                <c:pt idx="904">
                  <c:v>44413</c:v>
                </c:pt>
                <c:pt idx="905">
                  <c:v>44414</c:v>
                </c:pt>
                <c:pt idx="906">
                  <c:v>44417</c:v>
                </c:pt>
                <c:pt idx="907">
                  <c:v>44418</c:v>
                </c:pt>
                <c:pt idx="908">
                  <c:v>44419</c:v>
                </c:pt>
                <c:pt idx="909">
                  <c:v>44420</c:v>
                </c:pt>
                <c:pt idx="910">
                  <c:v>44421</c:v>
                </c:pt>
                <c:pt idx="911">
                  <c:v>44424</c:v>
                </c:pt>
                <c:pt idx="912">
                  <c:v>44425</c:v>
                </c:pt>
                <c:pt idx="913">
                  <c:v>44426</c:v>
                </c:pt>
                <c:pt idx="914">
                  <c:v>44427</c:v>
                </c:pt>
                <c:pt idx="915">
                  <c:v>44428</c:v>
                </c:pt>
                <c:pt idx="916">
                  <c:v>44431</c:v>
                </c:pt>
                <c:pt idx="917">
                  <c:v>44432</c:v>
                </c:pt>
                <c:pt idx="918">
                  <c:v>44433</c:v>
                </c:pt>
                <c:pt idx="919">
                  <c:v>44434</c:v>
                </c:pt>
                <c:pt idx="920">
                  <c:v>44435</c:v>
                </c:pt>
                <c:pt idx="921">
                  <c:v>44438</c:v>
                </c:pt>
                <c:pt idx="922">
                  <c:v>44439</c:v>
                </c:pt>
                <c:pt idx="923">
                  <c:v>44440</c:v>
                </c:pt>
                <c:pt idx="924">
                  <c:v>44441</c:v>
                </c:pt>
                <c:pt idx="925">
                  <c:v>44442</c:v>
                </c:pt>
                <c:pt idx="926">
                  <c:v>44446</c:v>
                </c:pt>
                <c:pt idx="927">
                  <c:v>44447</c:v>
                </c:pt>
                <c:pt idx="928">
                  <c:v>44448</c:v>
                </c:pt>
                <c:pt idx="929">
                  <c:v>44449</c:v>
                </c:pt>
                <c:pt idx="930">
                  <c:v>44452</c:v>
                </c:pt>
                <c:pt idx="931">
                  <c:v>44453</c:v>
                </c:pt>
                <c:pt idx="932">
                  <c:v>44454</c:v>
                </c:pt>
                <c:pt idx="933">
                  <c:v>44455</c:v>
                </c:pt>
                <c:pt idx="934">
                  <c:v>44456</c:v>
                </c:pt>
                <c:pt idx="935">
                  <c:v>44459</c:v>
                </c:pt>
                <c:pt idx="936">
                  <c:v>44460</c:v>
                </c:pt>
                <c:pt idx="937">
                  <c:v>44461</c:v>
                </c:pt>
                <c:pt idx="938">
                  <c:v>44462</c:v>
                </c:pt>
                <c:pt idx="939">
                  <c:v>44463</c:v>
                </c:pt>
                <c:pt idx="940">
                  <c:v>44466</c:v>
                </c:pt>
                <c:pt idx="941">
                  <c:v>44467</c:v>
                </c:pt>
                <c:pt idx="942">
                  <c:v>44468</c:v>
                </c:pt>
                <c:pt idx="943">
                  <c:v>44469</c:v>
                </c:pt>
                <c:pt idx="944">
                  <c:v>44470</c:v>
                </c:pt>
                <c:pt idx="945">
                  <c:v>44473</c:v>
                </c:pt>
                <c:pt idx="946">
                  <c:v>44474</c:v>
                </c:pt>
                <c:pt idx="947">
                  <c:v>44475</c:v>
                </c:pt>
                <c:pt idx="948">
                  <c:v>44476</c:v>
                </c:pt>
                <c:pt idx="949">
                  <c:v>44477</c:v>
                </c:pt>
                <c:pt idx="950">
                  <c:v>44480</c:v>
                </c:pt>
                <c:pt idx="951">
                  <c:v>44481</c:v>
                </c:pt>
                <c:pt idx="952">
                  <c:v>44482</c:v>
                </c:pt>
                <c:pt idx="953">
                  <c:v>44483</c:v>
                </c:pt>
                <c:pt idx="954">
                  <c:v>44484</c:v>
                </c:pt>
                <c:pt idx="955">
                  <c:v>44487</c:v>
                </c:pt>
                <c:pt idx="956">
                  <c:v>44488</c:v>
                </c:pt>
                <c:pt idx="957">
                  <c:v>44489</c:v>
                </c:pt>
                <c:pt idx="958">
                  <c:v>44490</c:v>
                </c:pt>
                <c:pt idx="959">
                  <c:v>44491</c:v>
                </c:pt>
                <c:pt idx="960">
                  <c:v>44494</c:v>
                </c:pt>
                <c:pt idx="961">
                  <c:v>44495</c:v>
                </c:pt>
                <c:pt idx="962">
                  <c:v>44496</c:v>
                </c:pt>
                <c:pt idx="963">
                  <c:v>44497</c:v>
                </c:pt>
                <c:pt idx="964">
                  <c:v>44498</c:v>
                </c:pt>
                <c:pt idx="965">
                  <c:v>44501</c:v>
                </c:pt>
                <c:pt idx="966">
                  <c:v>44502</c:v>
                </c:pt>
                <c:pt idx="967">
                  <c:v>44503</c:v>
                </c:pt>
                <c:pt idx="968">
                  <c:v>44504</c:v>
                </c:pt>
                <c:pt idx="969">
                  <c:v>44505</c:v>
                </c:pt>
                <c:pt idx="970">
                  <c:v>44508</c:v>
                </c:pt>
                <c:pt idx="971">
                  <c:v>44509</c:v>
                </c:pt>
                <c:pt idx="972">
                  <c:v>44510</c:v>
                </c:pt>
                <c:pt idx="973">
                  <c:v>44511</c:v>
                </c:pt>
                <c:pt idx="974">
                  <c:v>44512</c:v>
                </c:pt>
                <c:pt idx="975">
                  <c:v>44515</c:v>
                </c:pt>
                <c:pt idx="976">
                  <c:v>44516</c:v>
                </c:pt>
                <c:pt idx="977">
                  <c:v>44517</c:v>
                </c:pt>
                <c:pt idx="978">
                  <c:v>44518</c:v>
                </c:pt>
                <c:pt idx="979">
                  <c:v>44519</c:v>
                </c:pt>
                <c:pt idx="980">
                  <c:v>44522</c:v>
                </c:pt>
                <c:pt idx="981">
                  <c:v>44523</c:v>
                </c:pt>
                <c:pt idx="982">
                  <c:v>44524</c:v>
                </c:pt>
                <c:pt idx="983">
                  <c:v>44526</c:v>
                </c:pt>
                <c:pt idx="984">
                  <c:v>44529</c:v>
                </c:pt>
                <c:pt idx="985">
                  <c:v>44530</c:v>
                </c:pt>
                <c:pt idx="986">
                  <c:v>44531</c:v>
                </c:pt>
                <c:pt idx="987">
                  <c:v>44532</c:v>
                </c:pt>
                <c:pt idx="988">
                  <c:v>44533</c:v>
                </c:pt>
                <c:pt idx="989">
                  <c:v>44536</c:v>
                </c:pt>
                <c:pt idx="990">
                  <c:v>44537</c:v>
                </c:pt>
                <c:pt idx="991">
                  <c:v>44538</c:v>
                </c:pt>
                <c:pt idx="992">
                  <c:v>44539</c:v>
                </c:pt>
                <c:pt idx="993">
                  <c:v>44540</c:v>
                </c:pt>
                <c:pt idx="994">
                  <c:v>44543</c:v>
                </c:pt>
                <c:pt idx="995">
                  <c:v>44544</c:v>
                </c:pt>
                <c:pt idx="996">
                  <c:v>44545</c:v>
                </c:pt>
                <c:pt idx="997">
                  <c:v>44546</c:v>
                </c:pt>
                <c:pt idx="998">
                  <c:v>44547</c:v>
                </c:pt>
                <c:pt idx="999">
                  <c:v>44550</c:v>
                </c:pt>
                <c:pt idx="1000">
                  <c:v>44551</c:v>
                </c:pt>
                <c:pt idx="1001">
                  <c:v>44552</c:v>
                </c:pt>
                <c:pt idx="1002">
                  <c:v>44553</c:v>
                </c:pt>
                <c:pt idx="1003">
                  <c:v>44557</c:v>
                </c:pt>
                <c:pt idx="1004">
                  <c:v>44558</c:v>
                </c:pt>
                <c:pt idx="1005">
                  <c:v>44559</c:v>
                </c:pt>
                <c:pt idx="1006">
                  <c:v>44560</c:v>
                </c:pt>
                <c:pt idx="1007">
                  <c:v>44561</c:v>
                </c:pt>
                <c:pt idx="1008">
                  <c:v>44564</c:v>
                </c:pt>
                <c:pt idx="1009">
                  <c:v>44565</c:v>
                </c:pt>
                <c:pt idx="1010">
                  <c:v>44566</c:v>
                </c:pt>
                <c:pt idx="1011">
                  <c:v>44567</c:v>
                </c:pt>
                <c:pt idx="1012">
                  <c:v>44568</c:v>
                </c:pt>
                <c:pt idx="1013">
                  <c:v>44571</c:v>
                </c:pt>
                <c:pt idx="1014">
                  <c:v>44572</c:v>
                </c:pt>
                <c:pt idx="1015">
                  <c:v>44573</c:v>
                </c:pt>
                <c:pt idx="1016">
                  <c:v>44574</c:v>
                </c:pt>
                <c:pt idx="1017">
                  <c:v>44575</c:v>
                </c:pt>
                <c:pt idx="1018">
                  <c:v>44579</c:v>
                </c:pt>
                <c:pt idx="1019">
                  <c:v>44580</c:v>
                </c:pt>
                <c:pt idx="1020">
                  <c:v>44581</c:v>
                </c:pt>
                <c:pt idx="1021">
                  <c:v>44582</c:v>
                </c:pt>
                <c:pt idx="1022">
                  <c:v>44585</c:v>
                </c:pt>
                <c:pt idx="1023">
                  <c:v>44586</c:v>
                </c:pt>
                <c:pt idx="1024">
                  <c:v>44587</c:v>
                </c:pt>
                <c:pt idx="1025">
                  <c:v>44588</c:v>
                </c:pt>
                <c:pt idx="1026">
                  <c:v>44589</c:v>
                </c:pt>
                <c:pt idx="1027">
                  <c:v>44592</c:v>
                </c:pt>
                <c:pt idx="1028">
                  <c:v>44593</c:v>
                </c:pt>
                <c:pt idx="1029">
                  <c:v>44594</c:v>
                </c:pt>
                <c:pt idx="1030">
                  <c:v>44595</c:v>
                </c:pt>
                <c:pt idx="1031">
                  <c:v>44596</c:v>
                </c:pt>
                <c:pt idx="1032">
                  <c:v>44599</c:v>
                </c:pt>
                <c:pt idx="1033">
                  <c:v>44600</c:v>
                </c:pt>
                <c:pt idx="1034">
                  <c:v>44601</c:v>
                </c:pt>
                <c:pt idx="1035">
                  <c:v>44602</c:v>
                </c:pt>
                <c:pt idx="1036">
                  <c:v>44603</c:v>
                </c:pt>
                <c:pt idx="1037">
                  <c:v>44606</c:v>
                </c:pt>
                <c:pt idx="1038">
                  <c:v>44607</c:v>
                </c:pt>
                <c:pt idx="1039">
                  <c:v>44608</c:v>
                </c:pt>
                <c:pt idx="1040">
                  <c:v>44609</c:v>
                </c:pt>
                <c:pt idx="1041">
                  <c:v>44610</c:v>
                </c:pt>
                <c:pt idx="1042">
                  <c:v>44614</c:v>
                </c:pt>
                <c:pt idx="1043">
                  <c:v>44615</c:v>
                </c:pt>
                <c:pt idx="1044">
                  <c:v>44616</c:v>
                </c:pt>
                <c:pt idx="1045">
                  <c:v>44617</c:v>
                </c:pt>
                <c:pt idx="1046">
                  <c:v>44620</c:v>
                </c:pt>
                <c:pt idx="1047">
                  <c:v>44621</c:v>
                </c:pt>
                <c:pt idx="1048">
                  <c:v>44622</c:v>
                </c:pt>
                <c:pt idx="1049">
                  <c:v>44623</c:v>
                </c:pt>
                <c:pt idx="1050">
                  <c:v>44624</c:v>
                </c:pt>
                <c:pt idx="1051">
                  <c:v>44627</c:v>
                </c:pt>
                <c:pt idx="1052">
                  <c:v>44628</c:v>
                </c:pt>
                <c:pt idx="1053">
                  <c:v>44629</c:v>
                </c:pt>
                <c:pt idx="1054">
                  <c:v>44630</c:v>
                </c:pt>
                <c:pt idx="1055">
                  <c:v>44631</c:v>
                </c:pt>
                <c:pt idx="1056">
                  <c:v>44634</c:v>
                </c:pt>
                <c:pt idx="1057">
                  <c:v>44635</c:v>
                </c:pt>
                <c:pt idx="1058">
                  <c:v>44636</c:v>
                </c:pt>
                <c:pt idx="1059">
                  <c:v>44637</c:v>
                </c:pt>
                <c:pt idx="1060">
                  <c:v>44638</c:v>
                </c:pt>
                <c:pt idx="1061">
                  <c:v>44641</c:v>
                </c:pt>
                <c:pt idx="1062">
                  <c:v>44642</c:v>
                </c:pt>
                <c:pt idx="1063">
                  <c:v>44643</c:v>
                </c:pt>
                <c:pt idx="1064">
                  <c:v>44644</c:v>
                </c:pt>
                <c:pt idx="1065">
                  <c:v>44645</c:v>
                </c:pt>
                <c:pt idx="1066">
                  <c:v>44648</c:v>
                </c:pt>
                <c:pt idx="1067">
                  <c:v>44649</c:v>
                </c:pt>
                <c:pt idx="1068">
                  <c:v>44650</c:v>
                </c:pt>
                <c:pt idx="1069">
                  <c:v>44651</c:v>
                </c:pt>
                <c:pt idx="1070">
                  <c:v>44652</c:v>
                </c:pt>
                <c:pt idx="1071">
                  <c:v>44655</c:v>
                </c:pt>
                <c:pt idx="1072">
                  <c:v>44656</c:v>
                </c:pt>
                <c:pt idx="1073">
                  <c:v>44657</c:v>
                </c:pt>
                <c:pt idx="1074">
                  <c:v>44658</c:v>
                </c:pt>
                <c:pt idx="1075">
                  <c:v>44659</c:v>
                </c:pt>
                <c:pt idx="1076">
                  <c:v>44662</c:v>
                </c:pt>
                <c:pt idx="1077">
                  <c:v>44663</c:v>
                </c:pt>
                <c:pt idx="1078">
                  <c:v>44664</c:v>
                </c:pt>
                <c:pt idx="1079">
                  <c:v>44665</c:v>
                </c:pt>
                <c:pt idx="1080">
                  <c:v>44669</c:v>
                </c:pt>
                <c:pt idx="1081">
                  <c:v>44670</c:v>
                </c:pt>
                <c:pt idx="1082">
                  <c:v>44671</c:v>
                </c:pt>
                <c:pt idx="1083">
                  <c:v>44672</c:v>
                </c:pt>
                <c:pt idx="1084">
                  <c:v>44673</c:v>
                </c:pt>
                <c:pt idx="1085">
                  <c:v>44676</c:v>
                </c:pt>
                <c:pt idx="1086">
                  <c:v>44677</c:v>
                </c:pt>
                <c:pt idx="1087">
                  <c:v>44678</c:v>
                </c:pt>
                <c:pt idx="1088">
                  <c:v>44679</c:v>
                </c:pt>
                <c:pt idx="1089">
                  <c:v>44680</c:v>
                </c:pt>
                <c:pt idx="1090">
                  <c:v>44683</c:v>
                </c:pt>
                <c:pt idx="1091">
                  <c:v>44684</c:v>
                </c:pt>
                <c:pt idx="1092">
                  <c:v>44685</c:v>
                </c:pt>
                <c:pt idx="1093">
                  <c:v>44686</c:v>
                </c:pt>
                <c:pt idx="1094">
                  <c:v>44687</c:v>
                </c:pt>
                <c:pt idx="1095">
                  <c:v>44690</c:v>
                </c:pt>
                <c:pt idx="1096">
                  <c:v>44691</c:v>
                </c:pt>
                <c:pt idx="1097">
                  <c:v>44692</c:v>
                </c:pt>
                <c:pt idx="1098">
                  <c:v>44693</c:v>
                </c:pt>
                <c:pt idx="1099">
                  <c:v>44694</c:v>
                </c:pt>
                <c:pt idx="1100">
                  <c:v>44697</c:v>
                </c:pt>
                <c:pt idx="1101">
                  <c:v>44698</c:v>
                </c:pt>
                <c:pt idx="1102">
                  <c:v>44699</c:v>
                </c:pt>
                <c:pt idx="1103">
                  <c:v>44700</c:v>
                </c:pt>
                <c:pt idx="1104">
                  <c:v>44701</c:v>
                </c:pt>
                <c:pt idx="1105">
                  <c:v>44704</c:v>
                </c:pt>
                <c:pt idx="1106">
                  <c:v>44705</c:v>
                </c:pt>
                <c:pt idx="1107">
                  <c:v>44706</c:v>
                </c:pt>
                <c:pt idx="1108">
                  <c:v>44707</c:v>
                </c:pt>
                <c:pt idx="1109">
                  <c:v>44708</c:v>
                </c:pt>
                <c:pt idx="1110">
                  <c:v>44712</c:v>
                </c:pt>
                <c:pt idx="1111">
                  <c:v>44713</c:v>
                </c:pt>
                <c:pt idx="1112">
                  <c:v>44714</c:v>
                </c:pt>
                <c:pt idx="1113">
                  <c:v>44715</c:v>
                </c:pt>
                <c:pt idx="1114">
                  <c:v>44718</c:v>
                </c:pt>
                <c:pt idx="1115">
                  <c:v>44719</c:v>
                </c:pt>
                <c:pt idx="1116">
                  <c:v>44720</c:v>
                </c:pt>
                <c:pt idx="1117">
                  <c:v>44721</c:v>
                </c:pt>
                <c:pt idx="1118">
                  <c:v>44722</c:v>
                </c:pt>
                <c:pt idx="1119">
                  <c:v>44725</c:v>
                </c:pt>
                <c:pt idx="1120">
                  <c:v>44726</c:v>
                </c:pt>
                <c:pt idx="1121">
                  <c:v>44727</c:v>
                </c:pt>
                <c:pt idx="1122">
                  <c:v>44728</c:v>
                </c:pt>
                <c:pt idx="1123">
                  <c:v>44729</c:v>
                </c:pt>
                <c:pt idx="1124">
                  <c:v>44733</c:v>
                </c:pt>
                <c:pt idx="1125">
                  <c:v>44734</c:v>
                </c:pt>
                <c:pt idx="1126">
                  <c:v>44735</c:v>
                </c:pt>
                <c:pt idx="1127">
                  <c:v>44736</c:v>
                </c:pt>
                <c:pt idx="1128">
                  <c:v>44739</c:v>
                </c:pt>
                <c:pt idx="1129">
                  <c:v>44740</c:v>
                </c:pt>
                <c:pt idx="1130">
                  <c:v>44741</c:v>
                </c:pt>
                <c:pt idx="1131">
                  <c:v>44742</c:v>
                </c:pt>
                <c:pt idx="1132">
                  <c:v>44743</c:v>
                </c:pt>
                <c:pt idx="1133">
                  <c:v>44747</c:v>
                </c:pt>
                <c:pt idx="1134">
                  <c:v>44748</c:v>
                </c:pt>
                <c:pt idx="1135">
                  <c:v>44749</c:v>
                </c:pt>
                <c:pt idx="1136">
                  <c:v>44750</c:v>
                </c:pt>
                <c:pt idx="1137">
                  <c:v>44753</c:v>
                </c:pt>
                <c:pt idx="1138">
                  <c:v>44754</c:v>
                </c:pt>
                <c:pt idx="1139">
                  <c:v>44755</c:v>
                </c:pt>
                <c:pt idx="1140">
                  <c:v>44756</c:v>
                </c:pt>
                <c:pt idx="1141">
                  <c:v>44757</c:v>
                </c:pt>
                <c:pt idx="1142">
                  <c:v>44760</c:v>
                </c:pt>
                <c:pt idx="1143">
                  <c:v>44761</c:v>
                </c:pt>
                <c:pt idx="1144">
                  <c:v>44762</c:v>
                </c:pt>
                <c:pt idx="1145">
                  <c:v>44763</c:v>
                </c:pt>
                <c:pt idx="1146">
                  <c:v>44764</c:v>
                </c:pt>
                <c:pt idx="1147">
                  <c:v>44767</c:v>
                </c:pt>
                <c:pt idx="1148">
                  <c:v>44768</c:v>
                </c:pt>
                <c:pt idx="1149">
                  <c:v>44769</c:v>
                </c:pt>
                <c:pt idx="1150">
                  <c:v>44770</c:v>
                </c:pt>
                <c:pt idx="1151">
                  <c:v>44771</c:v>
                </c:pt>
                <c:pt idx="1152">
                  <c:v>44774</c:v>
                </c:pt>
                <c:pt idx="1153">
                  <c:v>44775</c:v>
                </c:pt>
                <c:pt idx="1154">
                  <c:v>44776</c:v>
                </c:pt>
                <c:pt idx="1155">
                  <c:v>44777</c:v>
                </c:pt>
                <c:pt idx="1156">
                  <c:v>44778</c:v>
                </c:pt>
                <c:pt idx="1157">
                  <c:v>44781</c:v>
                </c:pt>
                <c:pt idx="1158">
                  <c:v>44782</c:v>
                </c:pt>
                <c:pt idx="1159">
                  <c:v>44783</c:v>
                </c:pt>
                <c:pt idx="1160">
                  <c:v>44784</c:v>
                </c:pt>
                <c:pt idx="1161">
                  <c:v>44785</c:v>
                </c:pt>
                <c:pt idx="1162">
                  <c:v>44788</c:v>
                </c:pt>
                <c:pt idx="1163">
                  <c:v>44789</c:v>
                </c:pt>
                <c:pt idx="1164">
                  <c:v>44790</c:v>
                </c:pt>
                <c:pt idx="1165">
                  <c:v>44791</c:v>
                </c:pt>
                <c:pt idx="1166">
                  <c:v>44792</c:v>
                </c:pt>
                <c:pt idx="1167">
                  <c:v>44795</c:v>
                </c:pt>
                <c:pt idx="1168">
                  <c:v>44796</c:v>
                </c:pt>
                <c:pt idx="1169">
                  <c:v>44797</c:v>
                </c:pt>
                <c:pt idx="1170">
                  <c:v>44798</c:v>
                </c:pt>
                <c:pt idx="1171">
                  <c:v>44799</c:v>
                </c:pt>
                <c:pt idx="1172">
                  <c:v>44802</c:v>
                </c:pt>
                <c:pt idx="1173">
                  <c:v>44803</c:v>
                </c:pt>
                <c:pt idx="1174">
                  <c:v>44804</c:v>
                </c:pt>
                <c:pt idx="1175">
                  <c:v>44805</c:v>
                </c:pt>
                <c:pt idx="1176">
                  <c:v>44806</c:v>
                </c:pt>
                <c:pt idx="1177">
                  <c:v>44810</c:v>
                </c:pt>
                <c:pt idx="1178">
                  <c:v>44811</c:v>
                </c:pt>
                <c:pt idx="1179">
                  <c:v>44812</c:v>
                </c:pt>
                <c:pt idx="1180">
                  <c:v>44813</c:v>
                </c:pt>
                <c:pt idx="1181">
                  <c:v>44816</c:v>
                </c:pt>
                <c:pt idx="1182">
                  <c:v>44817</c:v>
                </c:pt>
                <c:pt idx="1183">
                  <c:v>44818</c:v>
                </c:pt>
                <c:pt idx="1184">
                  <c:v>44819</c:v>
                </c:pt>
                <c:pt idx="1185">
                  <c:v>44820</c:v>
                </c:pt>
                <c:pt idx="1186">
                  <c:v>44823</c:v>
                </c:pt>
                <c:pt idx="1187">
                  <c:v>44824</c:v>
                </c:pt>
                <c:pt idx="1188">
                  <c:v>44825</c:v>
                </c:pt>
                <c:pt idx="1189">
                  <c:v>44826</c:v>
                </c:pt>
                <c:pt idx="1190">
                  <c:v>44827</c:v>
                </c:pt>
                <c:pt idx="1191">
                  <c:v>44830</c:v>
                </c:pt>
                <c:pt idx="1192">
                  <c:v>44831</c:v>
                </c:pt>
                <c:pt idx="1193">
                  <c:v>44832</c:v>
                </c:pt>
                <c:pt idx="1194">
                  <c:v>44833</c:v>
                </c:pt>
                <c:pt idx="1195">
                  <c:v>44834</c:v>
                </c:pt>
                <c:pt idx="1196">
                  <c:v>44837</c:v>
                </c:pt>
                <c:pt idx="1197">
                  <c:v>44838</c:v>
                </c:pt>
                <c:pt idx="1198">
                  <c:v>44839</c:v>
                </c:pt>
                <c:pt idx="1199">
                  <c:v>44840</c:v>
                </c:pt>
                <c:pt idx="1200">
                  <c:v>44841</c:v>
                </c:pt>
                <c:pt idx="1201">
                  <c:v>44844</c:v>
                </c:pt>
                <c:pt idx="1202">
                  <c:v>44845</c:v>
                </c:pt>
                <c:pt idx="1203">
                  <c:v>44846</c:v>
                </c:pt>
                <c:pt idx="1204">
                  <c:v>44847</c:v>
                </c:pt>
                <c:pt idx="1205">
                  <c:v>44848</c:v>
                </c:pt>
                <c:pt idx="1206">
                  <c:v>44851</c:v>
                </c:pt>
                <c:pt idx="1207">
                  <c:v>44852</c:v>
                </c:pt>
                <c:pt idx="1208">
                  <c:v>44853</c:v>
                </c:pt>
                <c:pt idx="1209">
                  <c:v>44854</c:v>
                </c:pt>
                <c:pt idx="1210">
                  <c:v>44855</c:v>
                </c:pt>
                <c:pt idx="1211">
                  <c:v>44858</c:v>
                </c:pt>
                <c:pt idx="1212">
                  <c:v>44859</c:v>
                </c:pt>
                <c:pt idx="1213">
                  <c:v>44860</c:v>
                </c:pt>
                <c:pt idx="1214">
                  <c:v>44861</c:v>
                </c:pt>
                <c:pt idx="1215">
                  <c:v>44862</c:v>
                </c:pt>
                <c:pt idx="1216">
                  <c:v>44865</c:v>
                </c:pt>
                <c:pt idx="1217">
                  <c:v>44866</c:v>
                </c:pt>
                <c:pt idx="1218">
                  <c:v>44867</c:v>
                </c:pt>
                <c:pt idx="1219">
                  <c:v>44868</c:v>
                </c:pt>
                <c:pt idx="1220">
                  <c:v>44869</c:v>
                </c:pt>
                <c:pt idx="1221">
                  <c:v>44872</c:v>
                </c:pt>
                <c:pt idx="1222">
                  <c:v>44873</c:v>
                </c:pt>
                <c:pt idx="1223">
                  <c:v>44874</c:v>
                </c:pt>
                <c:pt idx="1224">
                  <c:v>44875</c:v>
                </c:pt>
                <c:pt idx="1225">
                  <c:v>44876</c:v>
                </c:pt>
                <c:pt idx="1226">
                  <c:v>44879</c:v>
                </c:pt>
                <c:pt idx="1227">
                  <c:v>44880</c:v>
                </c:pt>
                <c:pt idx="1228">
                  <c:v>44881</c:v>
                </c:pt>
                <c:pt idx="1229">
                  <c:v>44882</c:v>
                </c:pt>
                <c:pt idx="1230">
                  <c:v>44883</c:v>
                </c:pt>
                <c:pt idx="1231">
                  <c:v>44886</c:v>
                </c:pt>
                <c:pt idx="1232">
                  <c:v>44887</c:v>
                </c:pt>
                <c:pt idx="1233">
                  <c:v>44888</c:v>
                </c:pt>
                <c:pt idx="1234">
                  <c:v>44890</c:v>
                </c:pt>
                <c:pt idx="1235">
                  <c:v>44893</c:v>
                </c:pt>
                <c:pt idx="1236">
                  <c:v>44894</c:v>
                </c:pt>
                <c:pt idx="1237">
                  <c:v>44895</c:v>
                </c:pt>
                <c:pt idx="1238">
                  <c:v>44896</c:v>
                </c:pt>
                <c:pt idx="1239">
                  <c:v>44897</c:v>
                </c:pt>
                <c:pt idx="1240">
                  <c:v>44900</c:v>
                </c:pt>
                <c:pt idx="1241">
                  <c:v>44901</c:v>
                </c:pt>
                <c:pt idx="1242">
                  <c:v>44902</c:v>
                </c:pt>
                <c:pt idx="1243">
                  <c:v>44903</c:v>
                </c:pt>
                <c:pt idx="1244">
                  <c:v>44904</c:v>
                </c:pt>
                <c:pt idx="1245">
                  <c:v>44907</c:v>
                </c:pt>
                <c:pt idx="1246">
                  <c:v>44908</c:v>
                </c:pt>
                <c:pt idx="1247">
                  <c:v>44909</c:v>
                </c:pt>
                <c:pt idx="1248">
                  <c:v>44910</c:v>
                </c:pt>
                <c:pt idx="1249">
                  <c:v>44911</c:v>
                </c:pt>
                <c:pt idx="1250">
                  <c:v>44914</c:v>
                </c:pt>
                <c:pt idx="1251">
                  <c:v>44915</c:v>
                </c:pt>
                <c:pt idx="1252">
                  <c:v>44916</c:v>
                </c:pt>
                <c:pt idx="1253">
                  <c:v>44917</c:v>
                </c:pt>
                <c:pt idx="1254">
                  <c:v>44918</c:v>
                </c:pt>
                <c:pt idx="1255">
                  <c:v>44922</c:v>
                </c:pt>
                <c:pt idx="1256">
                  <c:v>44923</c:v>
                </c:pt>
                <c:pt idx="1257">
                  <c:v>44924</c:v>
                </c:pt>
                <c:pt idx="1258">
                  <c:v>44925</c:v>
                </c:pt>
                <c:pt idx="1259">
                  <c:v>44929</c:v>
                </c:pt>
                <c:pt idx="1260">
                  <c:v>44930</c:v>
                </c:pt>
                <c:pt idx="1261">
                  <c:v>44931</c:v>
                </c:pt>
                <c:pt idx="1262">
                  <c:v>44932</c:v>
                </c:pt>
                <c:pt idx="1263">
                  <c:v>44935</c:v>
                </c:pt>
                <c:pt idx="1264">
                  <c:v>44936</c:v>
                </c:pt>
                <c:pt idx="1265">
                  <c:v>44937</c:v>
                </c:pt>
                <c:pt idx="1266">
                  <c:v>44938</c:v>
                </c:pt>
                <c:pt idx="1267">
                  <c:v>44939</c:v>
                </c:pt>
                <c:pt idx="1268">
                  <c:v>44943</c:v>
                </c:pt>
                <c:pt idx="1269">
                  <c:v>44944</c:v>
                </c:pt>
                <c:pt idx="1270">
                  <c:v>44945</c:v>
                </c:pt>
                <c:pt idx="1271">
                  <c:v>44946</c:v>
                </c:pt>
                <c:pt idx="1272">
                  <c:v>44949</c:v>
                </c:pt>
                <c:pt idx="1273">
                  <c:v>44950</c:v>
                </c:pt>
                <c:pt idx="1274">
                  <c:v>44951</c:v>
                </c:pt>
                <c:pt idx="1275">
                  <c:v>44952</c:v>
                </c:pt>
                <c:pt idx="1276">
                  <c:v>44953</c:v>
                </c:pt>
                <c:pt idx="1277">
                  <c:v>44956</c:v>
                </c:pt>
              </c:numCache>
            </c:numRef>
          </c:xVal>
          <c:yVal>
            <c:numRef>
              <c:f>Apple!$B$2:$B$1279</c:f>
              <c:numCache>
                <c:formatCode>General</c:formatCode>
                <c:ptCount val="1278"/>
                <c:pt idx="0">
                  <c:v>42.540000999999997</c:v>
                </c:pt>
                <c:pt idx="1">
                  <c:v>43.1325</c:v>
                </c:pt>
                <c:pt idx="2">
                  <c:v>43.134998000000003</c:v>
                </c:pt>
                <c:pt idx="3">
                  <c:v>43.360000999999997</c:v>
                </c:pt>
                <c:pt idx="4">
                  <c:v>43.587502000000001</c:v>
                </c:pt>
                <c:pt idx="5">
                  <c:v>43.637501</c:v>
                </c:pt>
                <c:pt idx="6">
                  <c:v>43.290000999999997</c:v>
                </c:pt>
                <c:pt idx="7">
                  <c:v>43.647499000000003</c:v>
                </c:pt>
                <c:pt idx="8">
                  <c:v>44.044998</c:v>
                </c:pt>
                <c:pt idx="9">
                  <c:v>44.474997999999999</c:v>
                </c:pt>
                <c:pt idx="10">
                  <c:v>44.037497999999999</c:v>
                </c:pt>
                <c:pt idx="11">
                  <c:v>44.842498999999997</c:v>
                </c:pt>
                <c:pt idx="12">
                  <c:v>44.652500000000003</c:v>
                </c:pt>
                <c:pt idx="13">
                  <c:v>44.325001</c:v>
                </c:pt>
                <c:pt idx="14">
                  <c:v>44.325001</c:v>
                </c:pt>
                <c:pt idx="15">
                  <c:v>44.3125</c:v>
                </c:pt>
                <c:pt idx="16">
                  <c:v>43.627499</c:v>
                </c:pt>
                <c:pt idx="17">
                  <c:v>43</c:v>
                </c:pt>
                <c:pt idx="18">
                  <c:v>42.540000999999997</c:v>
                </c:pt>
                <c:pt idx="19">
                  <c:v>41.3825</c:v>
                </c:pt>
                <c:pt idx="20">
                  <c:v>41.717498999999997</c:v>
                </c:pt>
                <c:pt idx="21">
                  <c:v>41.792499999999997</c:v>
                </c:pt>
                <c:pt idx="22">
                  <c:v>41.5</c:v>
                </c:pt>
                <c:pt idx="23">
                  <c:v>39.775002000000001</c:v>
                </c:pt>
                <c:pt idx="24">
                  <c:v>38.707500000000003</c:v>
                </c:pt>
                <c:pt idx="25">
                  <c:v>40.772499000000003</c:v>
                </c:pt>
                <c:pt idx="26">
                  <c:v>40.072498000000003</c:v>
                </c:pt>
                <c:pt idx="27">
                  <c:v>39.267502</c:v>
                </c:pt>
                <c:pt idx="28">
                  <c:v>39.625</c:v>
                </c:pt>
                <c:pt idx="29">
                  <c:v>40.487499</c:v>
                </c:pt>
                <c:pt idx="30">
                  <c:v>40.759998000000003</c:v>
                </c:pt>
                <c:pt idx="31">
                  <c:v>42.447498000000003</c:v>
                </c:pt>
                <c:pt idx="32">
                  <c:v>43.09</c:v>
                </c:pt>
                <c:pt idx="33">
                  <c:v>43.012501</c:v>
                </c:pt>
                <c:pt idx="34">
                  <c:v>43.207500000000003</c:v>
                </c:pt>
                <c:pt idx="35">
                  <c:v>42.950001</c:v>
                </c:pt>
                <c:pt idx="36">
                  <c:v>43.417499999999997</c:v>
                </c:pt>
                <c:pt idx="37">
                  <c:v>44.087502000000001</c:v>
                </c:pt>
                <c:pt idx="38">
                  <c:v>44.775002000000001</c:v>
                </c:pt>
                <c:pt idx="39">
                  <c:v>44.814999</c:v>
                </c:pt>
                <c:pt idx="40">
                  <c:v>44.634998000000003</c:v>
                </c:pt>
                <c:pt idx="41">
                  <c:v>43.200001</c:v>
                </c:pt>
                <c:pt idx="42">
                  <c:v>43.802501999999997</c:v>
                </c:pt>
                <c:pt idx="43">
                  <c:v>44.477500999999997</c:v>
                </c:pt>
                <c:pt idx="44">
                  <c:v>43.735000999999997</c:v>
                </c:pt>
                <c:pt idx="45">
                  <c:v>43.869999</c:v>
                </c:pt>
                <c:pt idx="46">
                  <c:v>44.490001999999997</c:v>
                </c:pt>
                <c:pt idx="47">
                  <c:v>45.072498000000003</c:v>
                </c:pt>
                <c:pt idx="48">
                  <c:v>45.647499000000003</c:v>
                </c:pt>
                <c:pt idx="49">
                  <c:v>45.080002</c:v>
                </c:pt>
                <c:pt idx="50">
                  <c:v>44.625</c:v>
                </c:pt>
                <c:pt idx="51">
                  <c:v>44.662497999999999</c:v>
                </c:pt>
                <c:pt idx="52">
                  <c:v>44.330002</c:v>
                </c:pt>
                <c:pt idx="53">
                  <c:v>43.810001</c:v>
                </c:pt>
                <c:pt idx="54">
                  <c:v>43.759998000000003</c:v>
                </c:pt>
                <c:pt idx="55">
                  <c:v>42.5</c:v>
                </c:pt>
                <c:pt idx="56">
                  <c:v>42.097499999999997</c:v>
                </c:pt>
                <c:pt idx="57">
                  <c:v>42.017502</c:v>
                </c:pt>
                <c:pt idx="58">
                  <c:v>43.419998</c:v>
                </c:pt>
                <c:pt idx="59">
                  <c:v>41.8125</c:v>
                </c:pt>
                <c:pt idx="60">
                  <c:v>41.952499000000003</c:v>
                </c:pt>
                <c:pt idx="61">
                  <c:v>41.66</c:v>
                </c:pt>
                <c:pt idx="62">
                  <c:v>41.91</c:v>
                </c:pt>
                <c:pt idx="63">
                  <c:v>41.220001000000003</c:v>
                </c:pt>
                <c:pt idx="64">
                  <c:v>43.145000000000003</c:v>
                </c:pt>
                <c:pt idx="65">
                  <c:v>42.7425</c:v>
                </c:pt>
                <c:pt idx="66">
                  <c:v>42.470001000000003</c:v>
                </c:pt>
                <c:pt idx="67">
                  <c:v>43.25</c:v>
                </c:pt>
                <c:pt idx="68">
                  <c:v>43.057499</c:v>
                </c:pt>
                <c:pt idx="69">
                  <c:v>43.352500999999997</c:v>
                </c:pt>
                <c:pt idx="70">
                  <c:v>43.695</c:v>
                </c:pt>
                <c:pt idx="71">
                  <c:v>43.7575</c:v>
                </c:pt>
                <c:pt idx="72">
                  <c:v>44.122501</c:v>
                </c:pt>
                <c:pt idx="73">
                  <c:v>44.452499000000003</c:v>
                </c:pt>
                <c:pt idx="74">
                  <c:v>43.439999</c:v>
                </c:pt>
                <c:pt idx="75">
                  <c:v>42.650002000000001</c:v>
                </c:pt>
                <c:pt idx="76">
                  <c:v>41.707500000000003</c:v>
                </c:pt>
                <c:pt idx="77">
                  <c:v>41.417499999999997</c:v>
                </c:pt>
                <c:pt idx="78">
                  <c:v>40.654998999999997</c:v>
                </c:pt>
                <c:pt idx="79">
                  <c:v>41.029998999999997</c:v>
                </c:pt>
                <c:pt idx="80">
                  <c:v>41</c:v>
                </c:pt>
                <c:pt idx="81">
                  <c:v>40.532501000000003</c:v>
                </c:pt>
                <c:pt idx="82">
                  <c:v>41.602500999999997</c:v>
                </c:pt>
                <c:pt idx="83">
                  <c:v>43.807499</c:v>
                </c:pt>
                <c:pt idx="84">
                  <c:v>43.970001000000003</c:v>
                </c:pt>
                <c:pt idx="85">
                  <c:v>44.5625</c:v>
                </c:pt>
                <c:pt idx="86">
                  <c:v>46.294998</c:v>
                </c:pt>
                <c:pt idx="87">
                  <c:v>46.247501</c:v>
                </c:pt>
                <c:pt idx="88">
                  <c:v>46.637501</c:v>
                </c:pt>
                <c:pt idx="89">
                  <c:v>46.935001</c:v>
                </c:pt>
                <c:pt idx="90">
                  <c:v>47.372501</c:v>
                </c:pt>
                <c:pt idx="91">
                  <c:v>47.252499</c:v>
                </c:pt>
                <c:pt idx="92">
                  <c:v>46.695</c:v>
                </c:pt>
                <c:pt idx="93">
                  <c:v>46.517502</c:v>
                </c:pt>
                <c:pt idx="94">
                  <c:v>47</c:v>
                </c:pt>
                <c:pt idx="95">
                  <c:v>46.797500999999997</c:v>
                </c:pt>
                <c:pt idx="96">
                  <c:v>47</c:v>
                </c:pt>
                <c:pt idx="97">
                  <c:v>47.095001000000003</c:v>
                </c:pt>
                <c:pt idx="98">
                  <c:v>46.587502000000001</c:v>
                </c:pt>
                <c:pt idx="99">
                  <c:v>47.192501</c:v>
                </c:pt>
                <c:pt idx="100">
                  <c:v>47.057499</c:v>
                </c:pt>
                <c:pt idx="101">
                  <c:v>46.900002000000001</c:v>
                </c:pt>
                <c:pt idx="102">
                  <c:v>46.93</c:v>
                </c:pt>
                <c:pt idx="103">
                  <c:v>46.805</c:v>
                </c:pt>
                <c:pt idx="104">
                  <c:v>46.997501</c:v>
                </c:pt>
                <c:pt idx="105">
                  <c:v>47.91</c:v>
                </c:pt>
                <c:pt idx="106">
                  <c:v>48.267502</c:v>
                </c:pt>
                <c:pt idx="107">
                  <c:v>48.407501000000003</c:v>
                </c:pt>
                <c:pt idx="108">
                  <c:v>48.534999999999997</c:v>
                </c:pt>
                <c:pt idx="109">
                  <c:v>47.792499999999997</c:v>
                </c:pt>
                <c:pt idx="110">
                  <c:v>47.837502000000001</c:v>
                </c:pt>
                <c:pt idx="111">
                  <c:v>47.847499999999997</c:v>
                </c:pt>
                <c:pt idx="112">
                  <c:v>48.104999999999997</c:v>
                </c:pt>
                <c:pt idx="113">
                  <c:v>47.887501</c:v>
                </c:pt>
                <c:pt idx="114">
                  <c:v>47.5075</c:v>
                </c:pt>
                <c:pt idx="115">
                  <c:v>46.970001000000003</c:v>
                </c:pt>
                <c:pt idx="116">
                  <c:v>46.284999999999997</c:v>
                </c:pt>
                <c:pt idx="117">
                  <c:v>46.587502000000001</c:v>
                </c:pt>
                <c:pt idx="118">
                  <c:v>46.8125</c:v>
                </c:pt>
                <c:pt idx="119">
                  <c:v>46.529998999999997</c:v>
                </c:pt>
                <c:pt idx="120">
                  <c:v>45.849997999999999</c:v>
                </c:pt>
                <c:pt idx="121">
                  <c:v>45.747501</c:v>
                </c:pt>
                <c:pt idx="122">
                  <c:v>46.307499</c:v>
                </c:pt>
                <c:pt idx="123">
                  <c:v>46.025002000000001</c:v>
                </c:pt>
                <c:pt idx="124">
                  <c:v>46.572498000000003</c:v>
                </c:pt>
                <c:pt idx="125">
                  <c:v>45.955002</c:v>
                </c:pt>
                <c:pt idx="126">
                  <c:v>46.947498000000003</c:v>
                </c:pt>
                <c:pt idx="127">
                  <c:v>46.314999</c:v>
                </c:pt>
                <c:pt idx="128">
                  <c:v>46.354999999999997</c:v>
                </c:pt>
                <c:pt idx="129">
                  <c:v>47.375</c:v>
                </c:pt>
                <c:pt idx="130">
                  <c:v>47.677501999999997</c:v>
                </c:pt>
                <c:pt idx="131">
                  <c:v>47.125</c:v>
                </c:pt>
                <c:pt idx="132">
                  <c:v>47.3825</c:v>
                </c:pt>
                <c:pt idx="133">
                  <c:v>47.77</c:v>
                </c:pt>
                <c:pt idx="134">
                  <c:v>47.880001</c:v>
                </c:pt>
                <c:pt idx="135">
                  <c:v>47.4375</c:v>
                </c:pt>
                <c:pt idx="136">
                  <c:v>47.945</c:v>
                </c:pt>
                <c:pt idx="137">
                  <c:v>47.422500999999997</c:v>
                </c:pt>
                <c:pt idx="138">
                  <c:v>47.945</c:v>
                </c:pt>
                <c:pt idx="139">
                  <c:v>47.669998</c:v>
                </c:pt>
                <c:pt idx="140">
                  <c:v>48.112499</c:v>
                </c:pt>
                <c:pt idx="141">
                  <c:v>48.264999000000003</c:v>
                </c:pt>
                <c:pt idx="142">
                  <c:v>48.652500000000003</c:v>
                </c:pt>
                <c:pt idx="143">
                  <c:v>48.747501</c:v>
                </c:pt>
                <c:pt idx="144">
                  <c:v>47.974997999999999</c:v>
                </c:pt>
                <c:pt idx="145">
                  <c:v>47.575001</c:v>
                </c:pt>
                <c:pt idx="146">
                  <c:v>49.782501000000003</c:v>
                </c:pt>
                <c:pt idx="147">
                  <c:v>50.145000000000003</c:v>
                </c:pt>
                <c:pt idx="148">
                  <c:v>51.7575</c:v>
                </c:pt>
                <c:pt idx="149">
                  <c:v>52</c:v>
                </c:pt>
                <c:pt idx="150">
                  <c:v>52.330002</c:v>
                </c:pt>
                <c:pt idx="151">
                  <c:v>51.512501</c:v>
                </c:pt>
                <c:pt idx="152">
                  <c:v>52.3825</c:v>
                </c:pt>
                <c:pt idx="153">
                  <c:v>51.84</c:v>
                </c:pt>
                <c:pt idx="154">
                  <c:v>52.327499000000003</c:v>
                </c:pt>
                <c:pt idx="155">
                  <c:v>52.540000999999997</c:v>
                </c:pt>
                <c:pt idx="156">
                  <c:v>52.305</c:v>
                </c:pt>
                <c:pt idx="157">
                  <c:v>52.9375</c:v>
                </c:pt>
                <c:pt idx="158">
                  <c:v>53.360000999999997</c:v>
                </c:pt>
                <c:pt idx="159">
                  <c:v>54.525002000000001</c:v>
                </c:pt>
                <c:pt idx="160">
                  <c:v>54.200001</c:v>
                </c:pt>
                <c:pt idx="161">
                  <c:v>53.525002000000001</c:v>
                </c:pt>
                <c:pt idx="162">
                  <c:v>53.662497999999999</c:v>
                </c:pt>
                <c:pt idx="163">
                  <c:v>54.150002000000001</c:v>
                </c:pt>
                <c:pt idx="164">
                  <c:v>54.287497999999999</c:v>
                </c:pt>
                <c:pt idx="165">
                  <c:v>54.752499</c:v>
                </c:pt>
                <c:pt idx="166">
                  <c:v>55.037497999999999</c:v>
                </c:pt>
                <c:pt idx="167">
                  <c:v>55.8125</c:v>
                </c:pt>
                <c:pt idx="168">
                  <c:v>56.627499</c:v>
                </c:pt>
                <c:pt idx="169">
                  <c:v>57.102500999999997</c:v>
                </c:pt>
                <c:pt idx="170">
                  <c:v>57.247501</c:v>
                </c:pt>
                <c:pt idx="171">
                  <c:v>56.557499</c:v>
                </c:pt>
                <c:pt idx="172">
                  <c:v>55.462502000000001</c:v>
                </c:pt>
                <c:pt idx="173">
                  <c:v>55.237499</c:v>
                </c:pt>
                <c:pt idx="174">
                  <c:v>54.502499</c:v>
                </c:pt>
                <c:pt idx="175">
                  <c:v>56.235000999999997</c:v>
                </c:pt>
                <c:pt idx="176">
                  <c:v>55.880001</c:v>
                </c:pt>
                <c:pt idx="177">
                  <c:v>56.4375</c:v>
                </c:pt>
                <c:pt idx="178">
                  <c:v>55.537497999999999</c:v>
                </c:pt>
                <c:pt idx="179">
                  <c:v>54.447498000000003</c:v>
                </c:pt>
                <c:pt idx="180">
                  <c:v>54.625</c:v>
                </c:pt>
                <c:pt idx="181">
                  <c:v>55.060001</c:v>
                </c:pt>
                <c:pt idx="182">
                  <c:v>55.195</c:v>
                </c:pt>
                <c:pt idx="183">
                  <c:v>54.205002</c:v>
                </c:pt>
                <c:pt idx="184">
                  <c:v>54.9375</c:v>
                </c:pt>
                <c:pt idx="185">
                  <c:v>55.25</c:v>
                </c:pt>
                <c:pt idx="186">
                  <c:v>55.955002</c:v>
                </c:pt>
                <c:pt idx="187">
                  <c:v>56.197498000000003</c:v>
                </c:pt>
                <c:pt idx="188">
                  <c:v>56.987499</c:v>
                </c:pt>
                <c:pt idx="189">
                  <c:v>56.8125</c:v>
                </c:pt>
                <c:pt idx="190">
                  <c:v>57.512501</c:v>
                </c:pt>
                <c:pt idx="191">
                  <c:v>57.695</c:v>
                </c:pt>
                <c:pt idx="192">
                  <c:v>56.990001999999997</c:v>
                </c:pt>
                <c:pt idx="193">
                  <c:v>55.552501999999997</c:v>
                </c:pt>
                <c:pt idx="194">
                  <c:v>55.91</c:v>
                </c:pt>
                <c:pt idx="195">
                  <c:v>56.365001999999997</c:v>
                </c:pt>
                <c:pt idx="196">
                  <c:v>53.630001</c:v>
                </c:pt>
                <c:pt idx="197">
                  <c:v>55.104999999999997</c:v>
                </c:pt>
                <c:pt idx="198">
                  <c:v>55.290000999999997</c:v>
                </c:pt>
                <c:pt idx="199">
                  <c:v>54.732498</c:v>
                </c:pt>
                <c:pt idx="200">
                  <c:v>55.575001</c:v>
                </c:pt>
                <c:pt idx="201">
                  <c:v>54.465000000000003</c:v>
                </c:pt>
                <c:pt idx="202">
                  <c:v>54.514999000000003</c:v>
                </c:pt>
                <c:pt idx="203">
                  <c:v>54.947498000000003</c:v>
                </c:pt>
                <c:pt idx="204">
                  <c:v>53.957500000000003</c:v>
                </c:pt>
                <c:pt idx="205">
                  <c:v>55.650002000000001</c:v>
                </c:pt>
                <c:pt idx="206">
                  <c:v>54.427501999999997</c:v>
                </c:pt>
                <c:pt idx="207">
                  <c:v>53.974997999999999</c:v>
                </c:pt>
                <c:pt idx="208">
                  <c:v>54.797500999999997</c:v>
                </c:pt>
                <c:pt idx="209">
                  <c:v>52.787497999999999</c:v>
                </c:pt>
                <c:pt idx="210">
                  <c:v>54.220001000000003</c:v>
                </c:pt>
                <c:pt idx="211">
                  <c:v>54.762501</c:v>
                </c:pt>
                <c:pt idx="212">
                  <c:v>52.387501</c:v>
                </c:pt>
                <c:pt idx="213">
                  <c:v>51.075001</c:v>
                </c:pt>
                <c:pt idx="214">
                  <c:v>50.48</c:v>
                </c:pt>
                <c:pt idx="215">
                  <c:v>51.4925</c:v>
                </c:pt>
                <c:pt idx="216">
                  <c:v>52.494999</c:v>
                </c:pt>
                <c:pt idx="217">
                  <c:v>51.387501</c:v>
                </c:pt>
                <c:pt idx="218">
                  <c:v>49.75</c:v>
                </c:pt>
                <c:pt idx="219">
                  <c:v>47.907501000000003</c:v>
                </c:pt>
                <c:pt idx="220">
                  <c:v>48.474997999999999</c:v>
                </c:pt>
                <c:pt idx="221">
                  <c:v>47.097499999999997</c:v>
                </c:pt>
                <c:pt idx="222">
                  <c:v>47.625</c:v>
                </c:pt>
                <c:pt idx="223">
                  <c:v>47.5</c:v>
                </c:pt>
                <c:pt idx="224">
                  <c:v>44.592498999999997</c:v>
                </c:pt>
                <c:pt idx="225">
                  <c:v>44.932499</c:v>
                </c:pt>
                <c:pt idx="226">
                  <c:v>43.735000999999997</c:v>
                </c:pt>
                <c:pt idx="227">
                  <c:v>43.560001</c:v>
                </c:pt>
                <c:pt idx="228">
                  <c:v>42.877499</c:v>
                </c:pt>
                <c:pt idx="229">
                  <c:v>44.182499</c:v>
                </c:pt>
                <c:pt idx="230">
                  <c:v>45.665000999999997</c:v>
                </c:pt>
                <c:pt idx="231">
                  <c:v>45.072498000000003</c:v>
                </c:pt>
                <c:pt idx="232">
                  <c:v>46.115001999999997</c:v>
                </c:pt>
                <c:pt idx="233">
                  <c:v>45.237499</c:v>
                </c:pt>
                <c:pt idx="234">
                  <c:v>42.939999</c:v>
                </c:pt>
                <c:pt idx="235">
                  <c:v>43.372501</c:v>
                </c:pt>
                <c:pt idx="236">
                  <c:v>41.25</c:v>
                </c:pt>
                <c:pt idx="237">
                  <c:v>42.915000999999997</c:v>
                </c:pt>
                <c:pt idx="238">
                  <c:v>42.599997999999999</c:v>
                </c:pt>
                <c:pt idx="239">
                  <c:v>42.622501</c:v>
                </c:pt>
                <c:pt idx="240">
                  <c:v>42.25</c:v>
                </c:pt>
                <c:pt idx="241">
                  <c:v>41.362499</c:v>
                </c:pt>
                <c:pt idx="242">
                  <c:v>41.345001000000003</c:v>
                </c:pt>
                <c:pt idx="243">
                  <c:v>41.5</c:v>
                </c:pt>
                <c:pt idx="244">
                  <c:v>40.099997999999999</c:v>
                </c:pt>
                <c:pt idx="245">
                  <c:v>39.215000000000003</c:v>
                </c:pt>
                <c:pt idx="246">
                  <c:v>37.037497999999999</c:v>
                </c:pt>
                <c:pt idx="247">
                  <c:v>37.075001</c:v>
                </c:pt>
                <c:pt idx="248">
                  <c:v>38.959999000000003</c:v>
                </c:pt>
                <c:pt idx="249">
                  <c:v>39.375</c:v>
                </c:pt>
                <c:pt idx="250">
                  <c:v>39.6325</c:v>
                </c:pt>
                <c:pt idx="251">
                  <c:v>38.722499999999997</c:v>
                </c:pt>
                <c:pt idx="252">
                  <c:v>35.994999</c:v>
                </c:pt>
                <c:pt idx="253">
                  <c:v>36.1325</c:v>
                </c:pt>
                <c:pt idx="254">
                  <c:v>37.174999</c:v>
                </c:pt>
                <c:pt idx="255">
                  <c:v>37.389999000000003</c:v>
                </c:pt>
                <c:pt idx="256">
                  <c:v>37.822498000000003</c:v>
                </c:pt>
                <c:pt idx="257">
                  <c:v>38.125</c:v>
                </c:pt>
                <c:pt idx="258">
                  <c:v>38.220001000000003</c:v>
                </c:pt>
                <c:pt idx="259">
                  <c:v>37.712502000000001</c:v>
                </c:pt>
                <c:pt idx="260">
                  <c:v>37.567501</c:v>
                </c:pt>
                <c:pt idx="261">
                  <c:v>38.270000000000003</c:v>
                </c:pt>
                <c:pt idx="262">
                  <c:v>38.549999</c:v>
                </c:pt>
                <c:pt idx="263">
                  <c:v>39.375</c:v>
                </c:pt>
                <c:pt idx="264">
                  <c:v>39.102500999999997</c:v>
                </c:pt>
                <c:pt idx="265">
                  <c:v>38.537497999999999</c:v>
                </c:pt>
                <c:pt idx="266">
                  <c:v>38.527500000000003</c:v>
                </c:pt>
                <c:pt idx="267">
                  <c:v>38.869999</c:v>
                </c:pt>
                <c:pt idx="268">
                  <c:v>38.947498000000003</c:v>
                </c:pt>
                <c:pt idx="269">
                  <c:v>39.0625</c:v>
                </c:pt>
                <c:pt idx="270">
                  <c:v>40.8125</c:v>
                </c:pt>
                <c:pt idx="271">
                  <c:v>41.527500000000003</c:v>
                </c:pt>
                <c:pt idx="272">
                  <c:v>41.740001999999997</c:v>
                </c:pt>
                <c:pt idx="273">
                  <c:v>41.852500999999997</c:v>
                </c:pt>
                <c:pt idx="274">
                  <c:v>43.215000000000003</c:v>
                </c:pt>
                <c:pt idx="275">
                  <c:v>43.662497999999999</c:v>
                </c:pt>
                <c:pt idx="276">
                  <c:v>43.099997999999999</c:v>
                </c:pt>
                <c:pt idx="277">
                  <c:v>42.247501</c:v>
                </c:pt>
                <c:pt idx="278">
                  <c:v>42.762501</c:v>
                </c:pt>
                <c:pt idx="279">
                  <c:v>42.525002000000001</c:v>
                </c:pt>
                <c:pt idx="280">
                  <c:v>42.847499999999997</c:v>
                </c:pt>
                <c:pt idx="281">
                  <c:v>42.427501999999997</c:v>
                </c:pt>
                <c:pt idx="282">
                  <c:v>42.8125</c:v>
                </c:pt>
                <c:pt idx="283">
                  <c:v>42.427501999999997</c:v>
                </c:pt>
                <c:pt idx="284">
                  <c:v>42.797500999999997</c:v>
                </c:pt>
                <c:pt idx="285">
                  <c:v>42.950001</c:v>
                </c:pt>
                <c:pt idx="286">
                  <c:v>42.895000000000003</c:v>
                </c:pt>
                <c:pt idx="287">
                  <c:v>43.540000999999997</c:v>
                </c:pt>
                <c:pt idx="288">
                  <c:v>43.427501999999997</c:v>
                </c:pt>
                <c:pt idx="289">
                  <c:v>43.302501999999997</c:v>
                </c:pt>
                <c:pt idx="290">
                  <c:v>43.580002</c:v>
                </c:pt>
                <c:pt idx="291">
                  <c:v>43.57</c:v>
                </c:pt>
                <c:pt idx="292">
                  <c:v>43.922500999999997</c:v>
                </c:pt>
                <c:pt idx="293">
                  <c:v>43.985000999999997</c:v>
                </c:pt>
                <c:pt idx="294">
                  <c:v>43.667499999999997</c:v>
                </c:pt>
                <c:pt idx="295">
                  <c:v>43.467498999999997</c:v>
                </c:pt>
                <c:pt idx="296">
                  <c:v>42.580002</c:v>
                </c:pt>
                <c:pt idx="297">
                  <c:v>43.872501</c:v>
                </c:pt>
                <c:pt idx="298">
                  <c:v>45</c:v>
                </c:pt>
                <c:pt idx="299">
                  <c:v>45.5625</c:v>
                </c:pt>
                <c:pt idx="300">
                  <c:v>45.974997999999999</c:v>
                </c:pt>
                <c:pt idx="301">
                  <c:v>46.212502000000001</c:v>
                </c:pt>
                <c:pt idx="302">
                  <c:v>46.450001</c:v>
                </c:pt>
                <c:pt idx="303">
                  <c:v>47.087502000000001</c:v>
                </c:pt>
                <c:pt idx="304">
                  <c:v>46.557499</c:v>
                </c:pt>
                <c:pt idx="305">
                  <c:v>47.505001</c:v>
                </c:pt>
                <c:pt idx="306">
                  <c:v>48.834999000000003</c:v>
                </c:pt>
                <c:pt idx="307">
                  <c:v>47.877499</c:v>
                </c:pt>
                <c:pt idx="308">
                  <c:v>47.915000999999997</c:v>
                </c:pt>
                <c:pt idx="309">
                  <c:v>47.1875</c:v>
                </c:pt>
                <c:pt idx="310">
                  <c:v>47.237499</c:v>
                </c:pt>
                <c:pt idx="311">
                  <c:v>47.457500000000003</c:v>
                </c:pt>
                <c:pt idx="312">
                  <c:v>47.91</c:v>
                </c:pt>
                <c:pt idx="313">
                  <c:v>47.772499000000003</c:v>
                </c:pt>
                <c:pt idx="314">
                  <c:v>48.3125</c:v>
                </c:pt>
                <c:pt idx="315">
                  <c:v>48.697498000000003</c:v>
                </c:pt>
                <c:pt idx="316">
                  <c:v>49.112499</c:v>
                </c:pt>
                <c:pt idx="317">
                  <c:v>49.104999999999997</c:v>
                </c:pt>
                <c:pt idx="318">
                  <c:v>50.080002</c:v>
                </c:pt>
                <c:pt idx="319">
                  <c:v>49.669998</c:v>
                </c:pt>
                <c:pt idx="320">
                  <c:v>50.212502000000001</c:v>
                </c:pt>
                <c:pt idx="321">
                  <c:v>49.799999</c:v>
                </c:pt>
                <c:pt idx="322">
                  <c:v>49.645000000000003</c:v>
                </c:pt>
                <c:pt idx="323">
                  <c:v>49.865001999999997</c:v>
                </c:pt>
                <c:pt idx="324">
                  <c:v>49.884998000000003</c:v>
                </c:pt>
                <c:pt idx="325">
                  <c:v>50.779998999999997</c:v>
                </c:pt>
                <c:pt idx="326">
                  <c:v>50.707500000000003</c:v>
                </c:pt>
                <c:pt idx="327">
                  <c:v>51.107498</c:v>
                </c:pt>
                <c:pt idx="328">
                  <c:v>51.84</c:v>
                </c:pt>
                <c:pt idx="329">
                  <c:v>51.707500000000003</c:v>
                </c:pt>
                <c:pt idx="330">
                  <c:v>51.224997999999999</c:v>
                </c:pt>
                <c:pt idx="331">
                  <c:v>51.099997999999999</c:v>
                </c:pt>
                <c:pt idx="332">
                  <c:v>50.764999000000003</c:v>
                </c:pt>
                <c:pt idx="333">
                  <c:v>52.470001000000003</c:v>
                </c:pt>
                <c:pt idx="334">
                  <c:v>52.459999000000003</c:v>
                </c:pt>
                <c:pt idx="335">
                  <c:v>52.722499999999997</c:v>
                </c:pt>
                <c:pt idx="336">
                  <c:v>51.072498000000003</c:v>
                </c:pt>
                <c:pt idx="337">
                  <c:v>51.470001000000003</c:v>
                </c:pt>
                <c:pt idx="338">
                  <c:v>50.474997999999999</c:v>
                </c:pt>
                <c:pt idx="339">
                  <c:v>50.099997999999999</c:v>
                </c:pt>
                <c:pt idx="340">
                  <c:v>49.354999999999997</c:v>
                </c:pt>
                <c:pt idx="341">
                  <c:v>46.927501999999997</c:v>
                </c:pt>
                <c:pt idx="342">
                  <c:v>46.602500999999997</c:v>
                </c:pt>
                <c:pt idx="343">
                  <c:v>46.567501</c:v>
                </c:pt>
                <c:pt idx="344">
                  <c:v>47.477500999999997</c:v>
                </c:pt>
                <c:pt idx="345">
                  <c:v>46.732498</c:v>
                </c:pt>
                <c:pt idx="346">
                  <c:v>45.880001</c:v>
                </c:pt>
                <c:pt idx="347">
                  <c:v>46.305</c:v>
                </c:pt>
                <c:pt idx="348">
                  <c:v>46.165000999999997</c:v>
                </c:pt>
                <c:pt idx="349">
                  <c:v>44.950001</c:v>
                </c:pt>
                <c:pt idx="350">
                  <c:v>45.049999</c:v>
                </c:pt>
                <c:pt idx="351">
                  <c:v>44.73</c:v>
                </c:pt>
                <c:pt idx="352">
                  <c:v>44.104999999999997</c:v>
                </c:pt>
                <c:pt idx="353">
                  <c:v>44.487499</c:v>
                </c:pt>
                <c:pt idx="354">
                  <c:v>44.057499</c:v>
                </c:pt>
                <c:pt idx="355">
                  <c:v>43.900002000000001</c:v>
                </c:pt>
                <c:pt idx="356">
                  <c:v>43.860000999999997</c:v>
                </c:pt>
                <c:pt idx="357">
                  <c:v>46.07</c:v>
                </c:pt>
                <c:pt idx="358">
                  <c:v>45.77</c:v>
                </c:pt>
                <c:pt idx="359">
                  <c:v>46.627499</c:v>
                </c:pt>
                <c:pt idx="360">
                  <c:v>47.952499000000003</c:v>
                </c:pt>
                <c:pt idx="361">
                  <c:v>48.715000000000003</c:v>
                </c:pt>
                <c:pt idx="362">
                  <c:v>48.487499</c:v>
                </c:pt>
                <c:pt idx="363">
                  <c:v>48.674999</c:v>
                </c:pt>
                <c:pt idx="364">
                  <c:v>47.887501</c:v>
                </c:pt>
                <c:pt idx="365">
                  <c:v>48.224997999999999</c:v>
                </c:pt>
                <c:pt idx="366">
                  <c:v>49.012501</c:v>
                </c:pt>
                <c:pt idx="367">
                  <c:v>49.919998</c:v>
                </c:pt>
                <c:pt idx="368">
                  <c:v>50.092498999999997</c:v>
                </c:pt>
                <c:pt idx="369">
                  <c:v>49.700001</c:v>
                </c:pt>
                <c:pt idx="370">
                  <c:v>49.634998000000003</c:v>
                </c:pt>
                <c:pt idx="371">
                  <c:v>49.607498</c:v>
                </c:pt>
                <c:pt idx="372">
                  <c:v>49.442501</c:v>
                </c:pt>
                <c:pt idx="373">
                  <c:v>50.072498000000003</c:v>
                </c:pt>
                <c:pt idx="374">
                  <c:v>49.669998</c:v>
                </c:pt>
                <c:pt idx="375">
                  <c:v>50.792499999999997</c:v>
                </c:pt>
                <c:pt idx="376">
                  <c:v>50.352500999999997</c:v>
                </c:pt>
                <c:pt idx="377">
                  <c:v>50.82</c:v>
                </c:pt>
                <c:pt idx="378">
                  <c:v>50.837502000000001</c:v>
                </c:pt>
                <c:pt idx="379">
                  <c:v>50.202499000000003</c:v>
                </c:pt>
                <c:pt idx="380">
                  <c:v>49.799999</c:v>
                </c:pt>
                <c:pt idx="381">
                  <c:v>50.462502000000001</c:v>
                </c:pt>
                <c:pt idx="382">
                  <c:v>50.827499000000003</c:v>
                </c:pt>
                <c:pt idx="383">
                  <c:v>50.612499</c:v>
                </c:pt>
                <c:pt idx="384">
                  <c:v>51.022499000000003</c:v>
                </c:pt>
                <c:pt idx="385">
                  <c:v>51.147499000000003</c:v>
                </c:pt>
                <c:pt idx="386">
                  <c:v>51.012501</c:v>
                </c:pt>
                <c:pt idx="387">
                  <c:v>51</c:v>
                </c:pt>
                <c:pt idx="388">
                  <c:v>51.447498000000003</c:v>
                </c:pt>
                <c:pt idx="389">
                  <c:v>50.912497999999999</c:v>
                </c:pt>
                <c:pt idx="390">
                  <c:v>52.115001999999997</c:v>
                </c:pt>
                <c:pt idx="391">
                  <c:v>51.917499999999997</c:v>
                </c:pt>
                <c:pt idx="392">
                  <c:v>52.222499999999997</c:v>
                </c:pt>
                <c:pt idx="393">
                  <c:v>51.869999</c:v>
                </c:pt>
                <c:pt idx="394">
                  <c:v>52.115001999999997</c:v>
                </c:pt>
                <c:pt idx="395">
                  <c:v>52.189999</c:v>
                </c:pt>
                <c:pt idx="396">
                  <c:v>54.104999999999997</c:v>
                </c:pt>
                <c:pt idx="397">
                  <c:v>53.474997999999999</c:v>
                </c:pt>
                <c:pt idx="398">
                  <c:v>51.3825</c:v>
                </c:pt>
                <c:pt idx="399">
                  <c:v>49.497501</c:v>
                </c:pt>
                <c:pt idx="400">
                  <c:v>49.077499000000003</c:v>
                </c:pt>
                <c:pt idx="401">
                  <c:v>48.852500999999997</c:v>
                </c:pt>
                <c:pt idx="402">
                  <c:v>50.049999</c:v>
                </c:pt>
                <c:pt idx="403">
                  <c:v>50.325001</c:v>
                </c:pt>
                <c:pt idx="404">
                  <c:v>49.904998999999997</c:v>
                </c:pt>
                <c:pt idx="405">
                  <c:v>50.255001</c:v>
                </c:pt>
                <c:pt idx="406">
                  <c:v>50.790000999999997</c:v>
                </c:pt>
                <c:pt idx="407">
                  <c:v>50.865001999999997</c:v>
                </c:pt>
                <c:pt idx="408">
                  <c:v>51.07</c:v>
                </c:pt>
                <c:pt idx="409">
                  <c:v>52.654998999999997</c:v>
                </c:pt>
                <c:pt idx="410">
                  <c:v>52.720001000000003</c:v>
                </c:pt>
                <c:pt idx="411">
                  <c:v>53.247501</c:v>
                </c:pt>
                <c:pt idx="412">
                  <c:v>53.297500999999997</c:v>
                </c:pt>
                <c:pt idx="413">
                  <c:v>52.357498</c:v>
                </c:pt>
                <c:pt idx="414">
                  <c:v>51.465000000000003</c:v>
                </c:pt>
                <c:pt idx="415">
                  <c:v>51.965000000000003</c:v>
                </c:pt>
                <c:pt idx="416">
                  <c:v>51.025002000000001</c:v>
                </c:pt>
                <c:pt idx="417">
                  <c:v>52.125</c:v>
                </c:pt>
                <c:pt idx="418">
                  <c:v>52.540000999999997</c:v>
                </c:pt>
                <c:pt idx="419">
                  <c:v>51.607498</c:v>
                </c:pt>
                <c:pt idx="420">
                  <c:v>52.097499999999997</c:v>
                </c:pt>
                <c:pt idx="421">
                  <c:v>53</c:v>
                </c:pt>
                <c:pt idx="422">
                  <c:v>53.512501</c:v>
                </c:pt>
                <c:pt idx="423">
                  <c:v>53.709999000000003</c:v>
                </c:pt>
                <c:pt idx="424">
                  <c:v>53.465000000000003</c:v>
                </c:pt>
                <c:pt idx="425">
                  <c:v>54.517502</c:v>
                </c:pt>
                <c:pt idx="426">
                  <c:v>56.200001</c:v>
                </c:pt>
                <c:pt idx="427">
                  <c:v>55</c:v>
                </c:pt>
                <c:pt idx="428">
                  <c:v>54.432499</c:v>
                </c:pt>
                <c:pt idx="429">
                  <c:v>54.990001999999997</c:v>
                </c:pt>
                <c:pt idx="430">
                  <c:v>55.264999000000003</c:v>
                </c:pt>
                <c:pt idx="431">
                  <c:v>55.502499</c:v>
                </c:pt>
                <c:pt idx="432">
                  <c:v>55.345001000000003</c:v>
                </c:pt>
                <c:pt idx="433">
                  <c:v>54.737499</c:v>
                </c:pt>
                <c:pt idx="434">
                  <c:v>55.2575</c:v>
                </c:pt>
                <c:pt idx="435">
                  <c:v>54.637501</c:v>
                </c:pt>
                <c:pt idx="436">
                  <c:v>55</c:v>
                </c:pt>
                <c:pt idx="437">
                  <c:v>55.134998000000003</c:v>
                </c:pt>
                <c:pt idx="438">
                  <c:v>55.224997999999999</c:v>
                </c:pt>
                <c:pt idx="439">
                  <c:v>56.267502</c:v>
                </c:pt>
                <c:pt idx="440">
                  <c:v>55.764999000000003</c:v>
                </c:pt>
                <c:pt idx="441">
                  <c:v>54.607498</c:v>
                </c:pt>
                <c:pt idx="442">
                  <c:v>56.41</c:v>
                </c:pt>
                <c:pt idx="443">
                  <c:v>56.567501</c:v>
                </c:pt>
                <c:pt idx="444">
                  <c:v>56.455002</c:v>
                </c:pt>
                <c:pt idx="445">
                  <c:v>56.7575</c:v>
                </c:pt>
                <c:pt idx="446">
                  <c:v>56.982498</c:v>
                </c:pt>
                <c:pt idx="447">
                  <c:v>58.237499</c:v>
                </c:pt>
                <c:pt idx="448">
                  <c:v>58.724997999999999</c:v>
                </c:pt>
                <c:pt idx="449">
                  <c:v>59.097499999999997</c:v>
                </c:pt>
                <c:pt idx="450">
                  <c:v>58.342498999999997</c:v>
                </c:pt>
                <c:pt idx="451">
                  <c:v>58.772499000000003</c:v>
                </c:pt>
                <c:pt idx="452">
                  <c:v>58.647499000000003</c:v>
                </c:pt>
                <c:pt idx="453">
                  <c:v>59.380001</c:v>
                </c:pt>
                <c:pt idx="454">
                  <c:v>60.290000999999997</c:v>
                </c:pt>
                <c:pt idx="455">
                  <c:v>60.525002000000001</c:v>
                </c:pt>
                <c:pt idx="456">
                  <c:v>61.127499</c:v>
                </c:pt>
                <c:pt idx="457">
                  <c:v>60.790000999999997</c:v>
                </c:pt>
                <c:pt idx="458">
                  <c:v>61.854999999999997</c:v>
                </c:pt>
                <c:pt idx="459">
                  <c:v>62.2425</c:v>
                </c:pt>
                <c:pt idx="460">
                  <c:v>61.189999</c:v>
                </c:pt>
                <c:pt idx="461">
                  <c:v>61.810001</c:v>
                </c:pt>
                <c:pt idx="462">
                  <c:v>62.384998000000003</c:v>
                </c:pt>
                <c:pt idx="463">
                  <c:v>64.332497000000004</c:v>
                </c:pt>
                <c:pt idx="464">
                  <c:v>64.262496999999996</c:v>
                </c:pt>
                <c:pt idx="465">
                  <c:v>64.192497000000003</c:v>
                </c:pt>
                <c:pt idx="466">
                  <c:v>64.684997999999993</c:v>
                </c:pt>
                <c:pt idx="467">
                  <c:v>64.672500999999997</c:v>
                </c:pt>
                <c:pt idx="468">
                  <c:v>64.574996999999996</c:v>
                </c:pt>
                <c:pt idx="469">
                  <c:v>65.387496999999996</c:v>
                </c:pt>
                <c:pt idx="470">
                  <c:v>65.282500999999996</c:v>
                </c:pt>
                <c:pt idx="471">
                  <c:v>65.9375</c:v>
                </c:pt>
                <c:pt idx="472">
                  <c:v>65.919998000000007</c:v>
                </c:pt>
                <c:pt idx="473">
                  <c:v>66.449996999999996</c:v>
                </c:pt>
                <c:pt idx="474">
                  <c:v>66.974997999999999</c:v>
                </c:pt>
                <c:pt idx="475">
                  <c:v>66.385002</c:v>
                </c:pt>
                <c:pt idx="476">
                  <c:v>65.922500999999997</c:v>
                </c:pt>
                <c:pt idx="477">
                  <c:v>65.647498999999996</c:v>
                </c:pt>
                <c:pt idx="478">
                  <c:v>65.677498</c:v>
                </c:pt>
                <c:pt idx="479">
                  <c:v>66.735000999999997</c:v>
                </c:pt>
                <c:pt idx="480">
                  <c:v>66.394997000000004</c:v>
                </c:pt>
                <c:pt idx="481">
                  <c:v>66.650002000000001</c:v>
                </c:pt>
                <c:pt idx="482">
                  <c:v>66.817497000000003</c:v>
                </c:pt>
                <c:pt idx="483">
                  <c:v>64.577499000000003</c:v>
                </c:pt>
                <c:pt idx="484">
                  <c:v>65.267501999999993</c:v>
                </c:pt>
                <c:pt idx="485">
                  <c:v>65.947502</c:v>
                </c:pt>
                <c:pt idx="486">
                  <c:v>66.870002999999997</c:v>
                </c:pt>
                <c:pt idx="487">
                  <c:v>67.5</c:v>
                </c:pt>
                <c:pt idx="488">
                  <c:v>67.150002000000001</c:v>
                </c:pt>
                <c:pt idx="489">
                  <c:v>67.202499000000003</c:v>
                </c:pt>
                <c:pt idx="490">
                  <c:v>66.944999999999993</c:v>
                </c:pt>
                <c:pt idx="491">
                  <c:v>67.864998</c:v>
                </c:pt>
                <c:pt idx="492">
                  <c:v>69.25</c:v>
                </c:pt>
                <c:pt idx="493">
                  <c:v>69.892501999999993</c:v>
                </c:pt>
                <c:pt idx="494">
                  <c:v>69.949996999999996</c:v>
                </c:pt>
                <c:pt idx="495">
                  <c:v>69.875</c:v>
                </c:pt>
                <c:pt idx="496">
                  <c:v>70.557502999999997</c:v>
                </c:pt>
                <c:pt idx="497">
                  <c:v>70.132499999999993</c:v>
                </c:pt>
                <c:pt idx="498">
                  <c:v>71.172500999999997</c:v>
                </c:pt>
                <c:pt idx="499">
                  <c:v>71.205001999999993</c:v>
                </c:pt>
                <c:pt idx="500">
                  <c:v>72.779999000000004</c:v>
                </c:pt>
                <c:pt idx="501">
                  <c:v>72.364998</c:v>
                </c:pt>
                <c:pt idx="502">
                  <c:v>72.482498000000007</c:v>
                </c:pt>
                <c:pt idx="503">
                  <c:v>74.059997999999993</c:v>
                </c:pt>
                <c:pt idx="504">
                  <c:v>74.287497999999999</c:v>
                </c:pt>
                <c:pt idx="505">
                  <c:v>73.447502</c:v>
                </c:pt>
                <c:pt idx="506">
                  <c:v>74.959998999999996</c:v>
                </c:pt>
                <c:pt idx="507">
                  <c:v>74.290001000000004</c:v>
                </c:pt>
                <c:pt idx="508">
                  <c:v>76.809997999999993</c:v>
                </c:pt>
                <c:pt idx="509">
                  <c:v>77.650002000000001</c:v>
                </c:pt>
                <c:pt idx="510">
                  <c:v>77.910004000000001</c:v>
                </c:pt>
                <c:pt idx="511">
                  <c:v>79.175003000000004</c:v>
                </c:pt>
                <c:pt idx="512">
                  <c:v>77.962502000000001</c:v>
                </c:pt>
                <c:pt idx="513">
                  <c:v>78.397498999999996</c:v>
                </c:pt>
                <c:pt idx="514">
                  <c:v>79.067497000000003</c:v>
                </c:pt>
                <c:pt idx="515">
                  <c:v>79.297500999999997</c:v>
                </c:pt>
                <c:pt idx="516">
                  <c:v>79.644997000000004</c:v>
                </c:pt>
                <c:pt idx="517">
                  <c:v>79.480002999999996</c:v>
                </c:pt>
                <c:pt idx="518">
                  <c:v>80.0625</c:v>
                </c:pt>
                <c:pt idx="519">
                  <c:v>77.514999000000003</c:v>
                </c:pt>
                <c:pt idx="520">
                  <c:v>78.150002000000001</c:v>
                </c:pt>
                <c:pt idx="521">
                  <c:v>81.112503000000004</c:v>
                </c:pt>
                <c:pt idx="522">
                  <c:v>80.135002</c:v>
                </c:pt>
                <c:pt idx="523">
                  <c:v>80.232498000000007</c:v>
                </c:pt>
                <c:pt idx="524">
                  <c:v>76.074996999999996</c:v>
                </c:pt>
                <c:pt idx="525">
                  <c:v>78.827499000000003</c:v>
                </c:pt>
                <c:pt idx="526">
                  <c:v>80.879997000000003</c:v>
                </c:pt>
                <c:pt idx="527">
                  <c:v>80.642501999999993</c:v>
                </c:pt>
                <c:pt idx="528">
                  <c:v>80.592499000000004</c:v>
                </c:pt>
                <c:pt idx="529">
                  <c:v>78.544998000000007</c:v>
                </c:pt>
                <c:pt idx="530">
                  <c:v>80.900002000000001</c:v>
                </c:pt>
                <c:pt idx="531">
                  <c:v>80.367500000000007</c:v>
                </c:pt>
                <c:pt idx="532">
                  <c:v>81.047500999999997</c:v>
                </c:pt>
                <c:pt idx="533">
                  <c:v>81.184997999999993</c:v>
                </c:pt>
                <c:pt idx="534">
                  <c:v>78.839995999999999</c:v>
                </c:pt>
                <c:pt idx="535">
                  <c:v>80</c:v>
                </c:pt>
                <c:pt idx="536">
                  <c:v>80.657500999999996</c:v>
                </c:pt>
                <c:pt idx="537">
                  <c:v>79.654999000000004</c:v>
                </c:pt>
                <c:pt idx="538">
                  <c:v>74.315002000000007</c:v>
                </c:pt>
                <c:pt idx="539">
                  <c:v>75.237503000000004</c:v>
                </c:pt>
                <c:pt idx="540">
                  <c:v>71.632499999999993</c:v>
                </c:pt>
                <c:pt idx="541">
                  <c:v>70.275002000000001</c:v>
                </c:pt>
                <c:pt idx="542">
                  <c:v>64.315002000000007</c:v>
                </c:pt>
                <c:pt idx="543">
                  <c:v>70.569999999999993</c:v>
                </c:pt>
                <c:pt idx="544">
                  <c:v>75.917502999999996</c:v>
                </c:pt>
                <c:pt idx="545">
                  <c:v>74.110000999999997</c:v>
                </c:pt>
                <c:pt idx="546">
                  <c:v>73.879997000000003</c:v>
                </c:pt>
                <c:pt idx="547">
                  <c:v>70.5</c:v>
                </c:pt>
                <c:pt idx="548">
                  <c:v>65.9375</c:v>
                </c:pt>
                <c:pt idx="549">
                  <c:v>69.285004000000001</c:v>
                </c:pt>
                <c:pt idx="550">
                  <c:v>69.347504000000001</c:v>
                </c:pt>
                <c:pt idx="551">
                  <c:v>63.985000999999997</c:v>
                </c:pt>
                <c:pt idx="552">
                  <c:v>66.222504000000001</c:v>
                </c:pt>
                <c:pt idx="553">
                  <c:v>60.487499</c:v>
                </c:pt>
                <c:pt idx="554">
                  <c:v>61.877499</c:v>
                </c:pt>
                <c:pt idx="555">
                  <c:v>59.942501</c:v>
                </c:pt>
                <c:pt idx="556">
                  <c:v>61.847499999999997</c:v>
                </c:pt>
                <c:pt idx="557">
                  <c:v>61.794998</c:v>
                </c:pt>
                <c:pt idx="558">
                  <c:v>57.02</c:v>
                </c:pt>
                <c:pt idx="559">
                  <c:v>59.09</c:v>
                </c:pt>
                <c:pt idx="560">
                  <c:v>62.6875</c:v>
                </c:pt>
                <c:pt idx="561">
                  <c:v>61.630001</c:v>
                </c:pt>
                <c:pt idx="562">
                  <c:v>63.1875</c:v>
                </c:pt>
                <c:pt idx="563">
                  <c:v>62.685001</c:v>
                </c:pt>
                <c:pt idx="564">
                  <c:v>63.900002000000001</c:v>
                </c:pt>
                <c:pt idx="565">
                  <c:v>61.625</c:v>
                </c:pt>
                <c:pt idx="566">
                  <c:v>60.084999000000003</c:v>
                </c:pt>
                <c:pt idx="567">
                  <c:v>60.700001</c:v>
                </c:pt>
                <c:pt idx="568">
                  <c:v>62.724997999999999</c:v>
                </c:pt>
                <c:pt idx="569">
                  <c:v>67.699996999999996</c:v>
                </c:pt>
                <c:pt idx="570">
                  <c:v>65.684997999999993</c:v>
                </c:pt>
                <c:pt idx="571">
                  <c:v>67.175003000000004</c:v>
                </c:pt>
                <c:pt idx="572">
                  <c:v>67.077499000000003</c:v>
                </c:pt>
                <c:pt idx="573">
                  <c:v>70</c:v>
                </c:pt>
                <c:pt idx="574">
                  <c:v>70.599997999999999</c:v>
                </c:pt>
                <c:pt idx="575">
                  <c:v>71.845000999999996</c:v>
                </c:pt>
                <c:pt idx="576">
                  <c:v>71.172500999999997</c:v>
                </c:pt>
                <c:pt idx="577">
                  <c:v>69.487503000000004</c:v>
                </c:pt>
                <c:pt idx="578">
                  <c:v>69.069999999999993</c:v>
                </c:pt>
                <c:pt idx="579">
                  <c:v>68.402495999999999</c:v>
                </c:pt>
                <c:pt idx="580">
                  <c:v>68.967499000000004</c:v>
                </c:pt>
                <c:pt idx="581">
                  <c:v>69.300003000000004</c:v>
                </c:pt>
                <c:pt idx="582">
                  <c:v>70.449996999999996</c:v>
                </c:pt>
                <c:pt idx="583">
                  <c:v>71.269997000000004</c:v>
                </c:pt>
                <c:pt idx="584">
                  <c:v>71.182502999999997</c:v>
                </c:pt>
                <c:pt idx="585">
                  <c:v>72.489998</c:v>
                </c:pt>
                <c:pt idx="586">
                  <c:v>71.5625</c:v>
                </c:pt>
                <c:pt idx="587">
                  <c:v>72.292502999999996</c:v>
                </c:pt>
                <c:pt idx="588">
                  <c:v>73.764999000000003</c:v>
                </c:pt>
                <c:pt idx="589">
                  <c:v>75.114998</c:v>
                </c:pt>
                <c:pt idx="590">
                  <c:v>75.805000000000007</c:v>
                </c:pt>
                <c:pt idx="591">
                  <c:v>76.410004000000001</c:v>
                </c:pt>
                <c:pt idx="592">
                  <c:v>77.025002000000001</c:v>
                </c:pt>
                <c:pt idx="593">
                  <c:v>79.457497000000004</c:v>
                </c:pt>
                <c:pt idx="594">
                  <c:v>78.037497999999999</c:v>
                </c:pt>
                <c:pt idx="595">
                  <c:v>76.127502000000007</c:v>
                </c:pt>
                <c:pt idx="596">
                  <c:v>75.087502000000001</c:v>
                </c:pt>
                <c:pt idx="597">
                  <c:v>78.292502999999996</c:v>
                </c:pt>
                <c:pt idx="598">
                  <c:v>78.757499999999993</c:v>
                </c:pt>
                <c:pt idx="599">
                  <c:v>79.169998000000007</c:v>
                </c:pt>
                <c:pt idx="600">
                  <c:v>79.665001000000004</c:v>
                </c:pt>
                <c:pt idx="601">
                  <c:v>78.942497000000003</c:v>
                </c:pt>
                <c:pt idx="602">
                  <c:v>80.875</c:v>
                </c:pt>
                <c:pt idx="603">
                  <c:v>79.035004000000001</c:v>
                </c:pt>
                <c:pt idx="604">
                  <c:v>79.192497000000003</c:v>
                </c:pt>
                <c:pt idx="605">
                  <c:v>79.8125</c:v>
                </c:pt>
                <c:pt idx="606">
                  <c:v>79.4375</c:v>
                </c:pt>
                <c:pt idx="607">
                  <c:v>80.1875</c:v>
                </c:pt>
                <c:pt idx="608">
                  <c:v>81.165001000000004</c:v>
                </c:pt>
                <c:pt idx="609">
                  <c:v>81.097504000000001</c:v>
                </c:pt>
                <c:pt idx="610">
                  <c:v>80.837502000000001</c:v>
                </c:pt>
                <c:pt idx="611">
                  <c:v>82.5625</c:v>
                </c:pt>
                <c:pt idx="612">
                  <c:v>83.035004000000001</c:v>
                </c:pt>
                <c:pt idx="613">
                  <c:v>86.974997999999999</c:v>
                </c:pt>
                <c:pt idx="614">
                  <c:v>87.327499000000003</c:v>
                </c:pt>
                <c:pt idx="615">
                  <c:v>86.18</c:v>
                </c:pt>
                <c:pt idx="616">
                  <c:v>83.3125</c:v>
                </c:pt>
                <c:pt idx="617">
                  <c:v>87.864998</c:v>
                </c:pt>
                <c:pt idx="618">
                  <c:v>88.787497999999999</c:v>
                </c:pt>
                <c:pt idx="619">
                  <c:v>87.852501000000004</c:v>
                </c:pt>
                <c:pt idx="620">
                  <c:v>88.660004000000001</c:v>
                </c:pt>
                <c:pt idx="621">
                  <c:v>87.834998999999996</c:v>
                </c:pt>
                <c:pt idx="622">
                  <c:v>91</c:v>
                </c:pt>
                <c:pt idx="623">
                  <c:v>91.25</c:v>
                </c:pt>
                <c:pt idx="624">
                  <c:v>90.175003000000004</c:v>
                </c:pt>
                <c:pt idx="625">
                  <c:v>91.102501000000004</c:v>
                </c:pt>
                <c:pt idx="626">
                  <c:v>88.3125</c:v>
                </c:pt>
                <c:pt idx="627">
                  <c:v>90.019997000000004</c:v>
                </c:pt>
                <c:pt idx="628">
                  <c:v>91.279999000000004</c:v>
                </c:pt>
                <c:pt idx="629">
                  <c:v>91.962502000000001</c:v>
                </c:pt>
                <c:pt idx="630">
                  <c:v>92.5</c:v>
                </c:pt>
                <c:pt idx="631">
                  <c:v>93.852501000000004</c:v>
                </c:pt>
                <c:pt idx="632">
                  <c:v>94.18</c:v>
                </c:pt>
                <c:pt idx="633">
                  <c:v>96.262496999999996</c:v>
                </c:pt>
                <c:pt idx="634">
                  <c:v>95.334998999999996</c:v>
                </c:pt>
                <c:pt idx="635">
                  <c:v>97.264999000000003</c:v>
                </c:pt>
                <c:pt idx="636">
                  <c:v>94.839995999999999</c:v>
                </c:pt>
                <c:pt idx="637">
                  <c:v>98.989998</c:v>
                </c:pt>
                <c:pt idx="638">
                  <c:v>96.5625</c:v>
                </c:pt>
                <c:pt idx="639">
                  <c:v>96.987503000000004</c:v>
                </c:pt>
                <c:pt idx="640">
                  <c:v>96.417502999999996</c:v>
                </c:pt>
                <c:pt idx="641">
                  <c:v>99.172500999999997</c:v>
                </c:pt>
                <c:pt idx="642">
                  <c:v>96.692497000000003</c:v>
                </c:pt>
                <c:pt idx="643">
                  <c:v>96.997497999999993</c:v>
                </c:pt>
                <c:pt idx="644">
                  <c:v>90.987503000000004</c:v>
                </c:pt>
                <c:pt idx="645">
                  <c:v>93.709998999999996</c:v>
                </c:pt>
                <c:pt idx="646">
                  <c:v>94.367500000000007</c:v>
                </c:pt>
                <c:pt idx="647">
                  <c:v>93.75</c:v>
                </c:pt>
                <c:pt idx="648">
                  <c:v>94.1875</c:v>
                </c:pt>
                <c:pt idx="649">
                  <c:v>102.885002</c:v>
                </c:pt>
                <c:pt idx="650">
                  <c:v>108.199997</c:v>
                </c:pt>
                <c:pt idx="651">
                  <c:v>109.13249999999999</c:v>
                </c:pt>
                <c:pt idx="652">
                  <c:v>109.37750200000001</c:v>
                </c:pt>
                <c:pt idx="653">
                  <c:v>110.404999</c:v>
                </c:pt>
                <c:pt idx="654">
                  <c:v>113.20500199999999</c:v>
                </c:pt>
                <c:pt idx="655">
                  <c:v>112.599998</c:v>
                </c:pt>
                <c:pt idx="656">
                  <c:v>111.970001</c:v>
                </c:pt>
                <c:pt idx="657">
                  <c:v>110.49749799999999</c:v>
                </c:pt>
                <c:pt idx="658">
                  <c:v>114.43</c:v>
                </c:pt>
                <c:pt idx="659">
                  <c:v>114.83000199999999</c:v>
                </c:pt>
                <c:pt idx="660">
                  <c:v>116.0625</c:v>
                </c:pt>
                <c:pt idx="661">
                  <c:v>114.352501</c:v>
                </c:pt>
                <c:pt idx="662">
                  <c:v>115.98249800000001</c:v>
                </c:pt>
                <c:pt idx="663">
                  <c:v>115.75</c:v>
                </c:pt>
                <c:pt idx="664">
                  <c:v>119.262497</c:v>
                </c:pt>
                <c:pt idx="665">
                  <c:v>128.697495</c:v>
                </c:pt>
                <c:pt idx="666">
                  <c:v>124.697502</c:v>
                </c:pt>
                <c:pt idx="667">
                  <c:v>126.18</c:v>
                </c:pt>
                <c:pt idx="668">
                  <c:v>127.14250199999999</c:v>
                </c:pt>
                <c:pt idx="669">
                  <c:v>126.012497</c:v>
                </c:pt>
                <c:pt idx="670">
                  <c:v>127.58000199999999</c:v>
                </c:pt>
                <c:pt idx="671">
                  <c:v>132.759995</c:v>
                </c:pt>
                <c:pt idx="672">
                  <c:v>137.58999600000001</c:v>
                </c:pt>
                <c:pt idx="673">
                  <c:v>126.910004</c:v>
                </c:pt>
                <c:pt idx="674">
                  <c:v>120.07</c:v>
                </c:pt>
                <c:pt idx="675">
                  <c:v>113.949997</c:v>
                </c:pt>
                <c:pt idx="676">
                  <c:v>117.260002</c:v>
                </c:pt>
                <c:pt idx="677">
                  <c:v>120.360001</c:v>
                </c:pt>
                <c:pt idx="678">
                  <c:v>114.57</c:v>
                </c:pt>
                <c:pt idx="679">
                  <c:v>114.720001</c:v>
                </c:pt>
                <c:pt idx="680">
                  <c:v>118.33000199999999</c:v>
                </c:pt>
                <c:pt idx="681">
                  <c:v>115.230003</c:v>
                </c:pt>
                <c:pt idx="682">
                  <c:v>109.720001</c:v>
                </c:pt>
                <c:pt idx="683">
                  <c:v>110.400002</c:v>
                </c:pt>
                <c:pt idx="684">
                  <c:v>104.540001</c:v>
                </c:pt>
                <c:pt idx="685">
                  <c:v>112.68</c:v>
                </c:pt>
                <c:pt idx="686">
                  <c:v>111.620003</c:v>
                </c:pt>
                <c:pt idx="687">
                  <c:v>105.16999800000001</c:v>
                </c:pt>
                <c:pt idx="688">
                  <c:v>108.43</c:v>
                </c:pt>
                <c:pt idx="689">
                  <c:v>115.010002</c:v>
                </c:pt>
                <c:pt idx="690">
                  <c:v>114.550003</c:v>
                </c:pt>
                <c:pt idx="691">
                  <c:v>113.790001</c:v>
                </c:pt>
                <c:pt idx="692">
                  <c:v>117.639999</c:v>
                </c:pt>
                <c:pt idx="693">
                  <c:v>112.889999</c:v>
                </c:pt>
                <c:pt idx="694">
                  <c:v>113.910004</c:v>
                </c:pt>
                <c:pt idx="695">
                  <c:v>115.699997</c:v>
                </c:pt>
                <c:pt idx="696">
                  <c:v>114.620003</c:v>
                </c:pt>
                <c:pt idx="697">
                  <c:v>116.25</c:v>
                </c:pt>
                <c:pt idx="698">
                  <c:v>115.279999</c:v>
                </c:pt>
                <c:pt idx="699">
                  <c:v>120.05999799999999</c:v>
                </c:pt>
                <c:pt idx="700">
                  <c:v>125.269997</c:v>
                </c:pt>
                <c:pt idx="701">
                  <c:v>121</c:v>
                </c:pt>
                <c:pt idx="702">
                  <c:v>118.720001</c:v>
                </c:pt>
                <c:pt idx="703">
                  <c:v>121.279999</c:v>
                </c:pt>
                <c:pt idx="704">
                  <c:v>119.959999</c:v>
                </c:pt>
                <c:pt idx="705">
                  <c:v>116.199997</c:v>
                </c:pt>
                <c:pt idx="706">
                  <c:v>116.66999800000001</c:v>
                </c:pt>
                <c:pt idx="707">
                  <c:v>117.449997</c:v>
                </c:pt>
                <c:pt idx="708">
                  <c:v>116.389999</c:v>
                </c:pt>
                <c:pt idx="709">
                  <c:v>114.010002</c:v>
                </c:pt>
                <c:pt idx="710">
                  <c:v>115.489998</c:v>
                </c:pt>
                <c:pt idx="711">
                  <c:v>115.050003</c:v>
                </c:pt>
                <c:pt idx="712">
                  <c:v>112.370003</c:v>
                </c:pt>
                <c:pt idx="713">
                  <c:v>111.05999799999999</c:v>
                </c:pt>
                <c:pt idx="714">
                  <c:v>109.110001</c:v>
                </c:pt>
                <c:pt idx="715">
                  <c:v>109.660004</c:v>
                </c:pt>
                <c:pt idx="716">
                  <c:v>114.139999</c:v>
                </c:pt>
                <c:pt idx="717">
                  <c:v>117.949997</c:v>
                </c:pt>
                <c:pt idx="718">
                  <c:v>118.32</c:v>
                </c:pt>
                <c:pt idx="719">
                  <c:v>120.5</c:v>
                </c:pt>
                <c:pt idx="720">
                  <c:v>115.550003</c:v>
                </c:pt>
                <c:pt idx="721">
                  <c:v>117.19000200000001</c:v>
                </c:pt>
                <c:pt idx="722">
                  <c:v>119.620003</c:v>
                </c:pt>
                <c:pt idx="723">
                  <c:v>119.44000200000001</c:v>
                </c:pt>
                <c:pt idx="724">
                  <c:v>118.91999800000001</c:v>
                </c:pt>
                <c:pt idx="725">
                  <c:v>119.550003</c:v>
                </c:pt>
                <c:pt idx="726">
                  <c:v>118.610001</c:v>
                </c:pt>
                <c:pt idx="727">
                  <c:v>117.589996</c:v>
                </c:pt>
                <c:pt idx="728">
                  <c:v>118.639999</c:v>
                </c:pt>
                <c:pt idx="729">
                  <c:v>117.18</c:v>
                </c:pt>
                <c:pt idx="730">
                  <c:v>113.910004</c:v>
                </c:pt>
                <c:pt idx="731">
                  <c:v>115.550003</c:v>
                </c:pt>
                <c:pt idx="732">
                  <c:v>116.57</c:v>
                </c:pt>
                <c:pt idx="733">
                  <c:v>116.970001</c:v>
                </c:pt>
                <c:pt idx="734">
                  <c:v>121.010002</c:v>
                </c:pt>
                <c:pt idx="735">
                  <c:v>122.019997</c:v>
                </c:pt>
                <c:pt idx="736">
                  <c:v>123.519997</c:v>
                </c:pt>
                <c:pt idx="737">
                  <c:v>122.599998</c:v>
                </c:pt>
                <c:pt idx="738">
                  <c:v>122.30999799999999</c:v>
                </c:pt>
                <c:pt idx="739">
                  <c:v>124.370003</c:v>
                </c:pt>
                <c:pt idx="740">
                  <c:v>124.529999</c:v>
                </c:pt>
                <c:pt idx="741">
                  <c:v>120.5</c:v>
                </c:pt>
                <c:pt idx="742">
                  <c:v>122.43</c:v>
                </c:pt>
                <c:pt idx="743">
                  <c:v>122.599998</c:v>
                </c:pt>
                <c:pt idx="744">
                  <c:v>124.339996</c:v>
                </c:pt>
                <c:pt idx="745">
                  <c:v>127.410004</c:v>
                </c:pt>
                <c:pt idx="746">
                  <c:v>128.89999399999999</c:v>
                </c:pt>
                <c:pt idx="747">
                  <c:v>128.96000699999999</c:v>
                </c:pt>
                <c:pt idx="748">
                  <c:v>125.019997</c:v>
                </c:pt>
                <c:pt idx="749">
                  <c:v>131.61000100000001</c:v>
                </c:pt>
                <c:pt idx="750">
                  <c:v>132.16000399999999</c:v>
                </c:pt>
                <c:pt idx="751">
                  <c:v>131.320007</c:v>
                </c:pt>
                <c:pt idx="752">
                  <c:v>133.990005</c:v>
                </c:pt>
                <c:pt idx="753">
                  <c:v>138.050003</c:v>
                </c:pt>
                <c:pt idx="754">
                  <c:v>135.58000200000001</c:v>
                </c:pt>
                <c:pt idx="755">
                  <c:v>134.08000200000001</c:v>
                </c:pt>
                <c:pt idx="756">
                  <c:v>133.520004</c:v>
                </c:pt>
                <c:pt idx="757">
                  <c:v>128.88999899999999</c:v>
                </c:pt>
                <c:pt idx="758">
                  <c:v>127.720001</c:v>
                </c:pt>
                <c:pt idx="759">
                  <c:v>128.36000100000001</c:v>
                </c:pt>
                <c:pt idx="760">
                  <c:v>132.429993</c:v>
                </c:pt>
                <c:pt idx="761">
                  <c:v>129.19000199999999</c:v>
                </c:pt>
                <c:pt idx="762">
                  <c:v>128.5</c:v>
                </c:pt>
                <c:pt idx="763">
                  <c:v>128.759995</c:v>
                </c:pt>
                <c:pt idx="764">
                  <c:v>130.800003</c:v>
                </c:pt>
                <c:pt idx="765">
                  <c:v>128.779999</c:v>
                </c:pt>
                <c:pt idx="766">
                  <c:v>127.779999</c:v>
                </c:pt>
                <c:pt idx="767">
                  <c:v>128.66000399999999</c:v>
                </c:pt>
                <c:pt idx="768">
                  <c:v>133.800003</c:v>
                </c:pt>
                <c:pt idx="769">
                  <c:v>136.279999</c:v>
                </c:pt>
                <c:pt idx="770">
                  <c:v>143.070007</c:v>
                </c:pt>
                <c:pt idx="771">
                  <c:v>143.60000600000001</c:v>
                </c:pt>
                <c:pt idx="772">
                  <c:v>143.429993</c:v>
                </c:pt>
                <c:pt idx="773">
                  <c:v>139.520004</c:v>
                </c:pt>
                <c:pt idx="774">
                  <c:v>135.83000200000001</c:v>
                </c:pt>
                <c:pt idx="775">
                  <c:v>133.75</c:v>
                </c:pt>
                <c:pt idx="776">
                  <c:v>135.729996</c:v>
                </c:pt>
                <c:pt idx="777">
                  <c:v>135.759995</c:v>
                </c:pt>
                <c:pt idx="778">
                  <c:v>136.300003</c:v>
                </c:pt>
                <c:pt idx="779">
                  <c:v>137.35000600000001</c:v>
                </c:pt>
                <c:pt idx="780">
                  <c:v>136.029999</c:v>
                </c:pt>
                <c:pt idx="781">
                  <c:v>136.61999499999999</c:v>
                </c:pt>
                <c:pt idx="782">
                  <c:v>136.479996</c:v>
                </c:pt>
                <c:pt idx="783">
                  <c:v>135.89999399999999</c:v>
                </c:pt>
                <c:pt idx="784">
                  <c:v>134.35000600000001</c:v>
                </c:pt>
                <c:pt idx="785">
                  <c:v>135.490005</c:v>
                </c:pt>
                <c:pt idx="786">
                  <c:v>131.25</c:v>
                </c:pt>
                <c:pt idx="787">
                  <c:v>129.199997</c:v>
                </c:pt>
                <c:pt idx="788">
                  <c:v>130.240005</c:v>
                </c:pt>
                <c:pt idx="789">
                  <c:v>128.009995</c:v>
                </c:pt>
                <c:pt idx="790">
                  <c:v>123.760002</c:v>
                </c:pt>
                <c:pt idx="791">
                  <c:v>124.94000200000001</c:v>
                </c:pt>
                <c:pt idx="792">
                  <c:v>124.68</c:v>
                </c:pt>
                <c:pt idx="793">
                  <c:v>122.589996</c:v>
                </c:pt>
                <c:pt idx="794">
                  <c:v>123.75</c:v>
                </c:pt>
                <c:pt idx="795">
                  <c:v>128.41000399999999</c:v>
                </c:pt>
                <c:pt idx="796">
                  <c:v>124.80999799999999</c:v>
                </c:pt>
                <c:pt idx="797">
                  <c:v>121.75</c:v>
                </c:pt>
                <c:pt idx="798">
                  <c:v>120.980003</c:v>
                </c:pt>
                <c:pt idx="799">
                  <c:v>120.93</c:v>
                </c:pt>
                <c:pt idx="800">
                  <c:v>119.029999</c:v>
                </c:pt>
                <c:pt idx="801">
                  <c:v>121.69000200000001</c:v>
                </c:pt>
                <c:pt idx="802">
                  <c:v>122.540001</c:v>
                </c:pt>
                <c:pt idx="803">
                  <c:v>120.400002</c:v>
                </c:pt>
                <c:pt idx="804">
                  <c:v>121.410004</c:v>
                </c:pt>
                <c:pt idx="805">
                  <c:v>125.699997</c:v>
                </c:pt>
                <c:pt idx="806">
                  <c:v>124.050003</c:v>
                </c:pt>
                <c:pt idx="807">
                  <c:v>122.879997</c:v>
                </c:pt>
                <c:pt idx="808">
                  <c:v>119.900002</c:v>
                </c:pt>
                <c:pt idx="809">
                  <c:v>120.33000199999999</c:v>
                </c:pt>
                <c:pt idx="810">
                  <c:v>123.33000199999999</c:v>
                </c:pt>
                <c:pt idx="811">
                  <c:v>122.82</c:v>
                </c:pt>
                <c:pt idx="812">
                  <c:v>119.540001</c:v>
                </c:pt>
                <c:pt idx="813">
                  <c:v>120.349998</c:v>
                </c:pt>
                <c:pt idx="814">
                  <c:v>121.650002</c:v>
                </c:pt>
                <c:pt idx="815">
                  <c:v>120.110001</c:v>
                </c:pt>
                <c:pt idx="816">
                  <c:v>121.650002</c:v>
                </c:pt>
                <c:pt idx="817">
                  <c:v>123.660004</c:v>
                </c:pt>
                <c:pt idx="818">
                  <c:v>123.870003</c:v>
                </c:pt>
                <c:pt idx="819">
                  <c:v>126.5</c:v>
                </c:pt>
                <c:pt idx="820">
                  <c:v>125.83000199999999</c:v>
                </c:pt>
                <c:pt idx="821">
                  <c:v>128.949997</c:v>
                </c:pt>
                <c:pt idx="822">
                  <c:v>129.800003</c:v>
                </c:pt>
                <c:pt idx="823">
                  <c:v>132.520004</c:v>
                </c:pt>
                <c:pt idx="824">
                  <c:v>132.44000199999999</c:v>
                </c:pt>
                <c:pt idx="825">
                  <c:v>134.94000199999999</c:v>
                </c:pt>
                <c:pt idx="826">
                  <c:v>133.820007</c:v>
                </c:pt>
                <c:pt idx="827">
                  <c:v>134.300003</c:v>
                </c:pt>
                <c:pt idx="828">
                  <c:v>133.509995</c:v>
                </c:pt>
                <c:pt idx="829">
                  <c:v>135.020004</c:v>
                </c:pt>
                <c:pt idx="830">
                  <c:v>132.36000100000001</c:v>
                </c:pt>
                <c:pt idx="831">
                  <c:v>133.03999300000001</c:v>
                </c:pt>
                <c:pt idx="832">
                  <c:v>132.16000399999999</c:v>
                </c:pt>
                <c:pt idx="833">
                  <c:v>134.83000200000001</c:v>
                </c:pt>
                <c:pt idx="834">
                  <c:v>135.009995</c:v>
                </c:pt>
                <c:pt idx="835">
                  <c:v>134.30999800000001</c:v>
                </c:pt>
                <c:pt idx="836">
                  <c:v>136.470001</c:v>
                </c:pt>
                <c:pt idx="837">
                  <c:v>131.779999</c:v>
                </c:pt>
                <c:pt idx="838">
                  <c:v>132.03999300000001</c:v>
                </c:pt>
                <c:pt idx="839">
                  <c:v>131.19000199999999</c:v>
                </c:pt>
                <c:pt idx="840">
                  <c:v>129.199997</c:v>
                </c:pt>
                <c:pt idx="841">
                  <c:v>127.889999</c:v>
                </c:pt>
                <c:pt idx="842">
                  <c:v>130.85000600000001</c:v>
                </c:pt>
                <c:pt idx="843">
                  <c:v>129.41000399999999</c:v>
                </c:pt>
                <c:pt idx="844">
                  <c:v>123.5</c:v>
                </c:pt>
                <c:pt idx="845">
                  <c:v>123.400002</c:v>
                </c:pt>
                <c:pt idx="846">
                  <c:v>124.58000199999999</c:v>
                </c:pt>
                <c:pt idx="847">
                  <c:v>126.25</c:v>
                </c:pt>
                <c:pt idx="848">
                  <c:v>126.82</c:v>
                </c:pt>
                <c:pt idx="849">
                  <c:v>126.55999799999999</c:v>
                </c:pt>
                <c:pt idx="850">
                  <c:v>123.160004</c:v>
                </c:pt>
                <c:pt idx="851">
                  <c:v>125.230003</c:v>
                </c:pt>
                <c:pt idx="852">
                  <c:v>127.82</c:v>
                </c:pt>
                <c:pt idx="853">
                  <c:v>126.010002</c:v>
                </c:pt>
                <c:pt idx="854">
                  <c:v>127.82</c:v>
                </c:pt>
                <c:pt idx="855">
                  <c:v>126.959999</c:v>
                </c:pt>
                <c:pt idx="856">
                  <c:v>126.44000200000001</c:v>
                </c:pt>
                <c:pt idx="857">
                  <c:v>125.57</c:v>
                </c:pt>
                <c:pt idx="858">
                  <c:v>125.08000199999999</c:v>
                </c:pt>
                <c:pt idx="859">
                  <c:v>124.279999</c:v>
                </c:pt>
                <c:pt idx="860">
                  <c:v>124.68</c:v>
                </c:pt>
                <c:pt idx="861">
                  <c:v>124.07</c:v>
                </c:pt>
                <c:pt idx="862">
                  <c:v>126.16999800000001</c:v>
                </c:pt>
                <c:pt idx="863">
                  <c:v>126.599998</c:v>
                </c:pt>
                <c:pt idx="864">
                  <c:v>127.209999</c:v>
                </c:pt>
                <c:pt idx="865">
                  <c:v>127.019997</c:v>
                </c:pt>
                <c:pt idx="866">
                  <c:v>126.529999</c:v>
                </c:pt>
                <c:pt idx="867">
                  <c:v>127.82</c:v>
                </c:pt>
                <c:pt idx="868">
                  <c:v>129.94000199999999</c:v>
                </c:pt>
                <c:pt idx="869">
                  <c:v>130.36999499999999</c:v>
                </c:pt>
                <c:pt idx="870">
                  <c:v>129.800003</c:v>
                </c:pt>
                <c:pt idx="871">
                  <c:v>130.71000699999999</c:v>
                </c:pt>
                <c:pt idx="872">
                  <c:v>130.300003</c:v>
                </c:pt>
                <c:pt idx="873">
                  <c:v>132.13000500000001</c:v>
                </c:pt>
                <c:pt idx="874">
                  <c:v>133.770004</c:v>
                </c:pt>
                <c:pt idx="875">
                  <c:v>134.449997</c:v>
                </c:pt>
                <c:pt idx="876">
                  <c:v>133.46000699999999</c:v>
                </c:pt>
                <c:pt idx="877">
                  <c:v>133.41000399999999</c:v>
                </c:pt>
                <c:pt idx="878">
                  <c:v>134.800003</c:v>
                </c:pt>
                <c:pt idx="879">
                  <c:v>136.16999799999999</c:v>
                </c:pt>
                <c:pt idx="880">
                  <c:v>136.60000600000001</c:v>
                </c:pt>
                <c:pt idx="881">
                  <c:v>137.89999399999999</c:v>
                </c:pt>
                <c:pt idx="882">
                  <c:v>140.070007</c:v>
                </c:pt>
                <c:pt idx="883">
                  <c:v>143.53999300000001</c:v>
                </c:pt>
                <c:pt idx="884">
                  <c:v>141.58000200000001</c:v>
                </c:pt>
                <c:pt idx="885">
                  <c:v>142.75</c:v>
                </c:pt>
                <c:pt idx="886">
                  <c:v>146.21000699999999</c:v>
                </c:pt>
                <c:pt idx="887">
                  <c:v>144.029999</c:v>
                </c:pt>
                <c:pt idx="888">
                  <c:v>148.10000600000001</c:v>
                </c:pt>
                <c:pt idx="889">
                  <c:v>149.240005</c:v>
                </c:pt>
                <c:pt idx="890">
                  <c:v>148.46000699999999</c:v>
                </c:pt>
                <c:pt idx="891">
                  <c:v>143.75</c:v>
                </c:pt>
                <c:pt idx="892">
                  <c:v>143.46000699999999</c:v>
                </c:pt>
                <c:pt idx="893">
                  <c:v>145.529999</c:v>
                </c:pt>
                <c:pt idx="894">
                  <c:v>145.94000199999999</c:v>
                </c:pt>
                <c:pt idx="895">
                  <c:v>147.550003</c:v>
                </c:pt>
                <c:pt idx="896">
                  <c:v>148.270004</c:v>
                </c:pt>
                <c:pt idx="897">
                  <c:v>149.11999499999999</c:v>
                </c:pt>
                <c:pt idx="898">
                  <c:v>144.80999800000001</c:v>
                </c:pt>
                <c:pt idx="899">
                  <c:v>144.69000199999999</c:v>
                </c:pt>
                <c:pt idx="900">
                  <c:v>144.38000500000001</c:v>
                </c:pt>
                <c:pt idx="901">
                  <c:v>146.36000100000001</c:v>
                </c:pt>
                <c:pt idx="902">
                  <c:v>145.80999800000001</c:v>
                </c:pt>
                <c:pt idx="903">
                  <c:v>147.270004</c:v>
                </c:pt>
                <c:pt idx="904">
                  <c:v>146.979996</c:v>
                </c:pt>
                <c:pt idx="905">
                  <c:v>146.35000600000001</c:v>
                </c:pt>
                <c:pt idx="906">
                  <c:v>146.199997</c:v>
                </c:pt>
                <c:pt idx="907">
                  <c:v>146.44000199999999</c:v>
                </c:pt>
                <c:pt idx="908">
                  <c:v>146.050003</c:v>
                </c:pt>
                <c:pt idx="909">
                  <c:v>146.19000199999999</c:v>
                </c:pt>
                <c:pt idx="910">
                  <c:v>148.970001</c:v>
                </c:pt>
                <c:pt idx="911">
                  <c:v>148.53999300000001</c:v>
                </c:pt>
                <c:pt idx="912">
                  <c:v>150.229996</c:v>
                </c:pt>
                <c:pt idx="913">
                  <c:v>149.800003</c:v>
                </c:pt>
                <c:pt idx="914">
                  <c:v>145.029999</c:v>
                </c:pt>
                <c:pt idx="915">
                  <c:v>147.44000199999999</c:v>
                </c:pt>
                <c:pt idx="916">
                  <c:v>148.30999800000001</c:v>
                </c:pt>
                <c:pt idx="917">
                  <c:v>149.449997</c:v>
                </c:pt>
                <c:pt idx="918">
                  <c:v>149.80999800000001</c:v>
                </c:pt>
                <c:pt idx="919">
                  <c:v>148.35000600000001</c:v>
                </c:pt>
                <c:pt idx="920">
                  <c:v>147.479996</c:v>
                </c:pt>
                <c:pt idx="921">
                  <c:v>149</c:v>
                </c:pt>
                <c:pt idx="922">
                  <c:v>152.66000399999999</c:v>
                </c:pt>
                <c:pt idx="923">
                  <c:v>152.83000200000001</c:v>
                </c:pt>
                <c:pt idx="924">
                  <c:v>153.86999499999999</c:v>
                </c:pt>
                <c:pt idx="925">
                  <c:v>153.759995</c:v>
                </c:pt>
                <c:pt idx="926">
                  <c:v>154.970001</c:v>
                </c:pt>
                <c:pt idx="927">
                  <c:v>156.979996</c:v>
                </c:pt>
                <c:pt idx="928">
                  <c:v>155.490005</c:v>
                </c:pt>
                <c:pt idx="929">
                  <c:v>155</c:v>
                </c:pt>
                <c:pt idx="930">
                  <c:v>150.63000500000001</c:v>
                </c:pt>
                <c:pt idx="931">
                  <c:v>150.35000600000001</c:v>
                </c:pt>
                <c:pt idx="932">
                  <c:v>148.55999800000001</c:v>
                </c:pt>
                <c:pt idx="933">
                  <c:v>148.44000199999999</c:v>
                </c:pt>
                <c:pt idx="934">
                  <c:v>148.820007</c:v>
                </c:pt>
                <c:pt idx="935">
                  <c:v>143.800003</c:v>
                </c:pt>
                <c:pt idx="936">
                  <c:v>143.929993</c:v>
                </c:pt>
                <c:pt idx="937">
                  <c:v>144.449997</c:v>
                </c:pt>
                <c:pt idx="938">
                  <c:v>146.64999399999999</c:v>
                </c:pt>
                <c:pt idx="939">
                  <c:v>145.66000399999999</c:v>
                </c:pt>
                <c:pt idx="940">
                  <c:v>145.470001</c:v>
                </c:pt>
                <c:pt idx="941">
                  <c:v>143.25</c:v>
                </c:pt>
                <c:pt idx="942">
                  <c:v>142.470001</c:v>
                </c:pt>
                <c:pt idx="943">
                  <c:v>143.66000399999999</c:v>
                </c:pt>
                <c:pt idx="944">
                  <c:v>141.89999399999999</c:v>
                </c:pt>
                <c:pt idx="945">
                  <c:v>141.759995</c:v>
                </c:pt>
                <c:pt idx="946">
                  <c:v>139.490005</c:v>
                </c:pt>
                <c:pt idx="947">
                  <c:v>139.470001</c:v>
                </c:pt>
                <c:pt idx="948">
                  <c:v>143.05999800000001</c:v>
                </c:pt>
                <c:pt idx="949">
                  <c:v>144.029999</c:v>
                </c:pt>
                <c:pt idx="950">
                  <c:v>142.270004</c:v>
                </c:pt>
                <c:pt idx="951">
                  <c:v>143.229996</c:v>
                </c:pt>
                <c:pt idx="952">
                  <c:v>141.240005</c:v>
                </c:pt>
                <c:pt idx="953">
                  <c:v>142.11000100000001</c:v>
                </c:pt>
                <c:pt idx="954">
                  <c:v>143.770004</c:v>
                </c:pt>
                <c:pt idx="955">
                  <c:v>143.449997</c:v>
                </c:pt>
                <c:pt idx="956">
                  <c:v>147.009995</c:v>
                </c:pt>
                <c:pt idx="957">
                  <c:v>148.699997</c:v>
                </c:pt>
                <c:pt idx="958">
                  <c:v>148.80999800000001</c:v>
                </c:pt>
                <c:pt idx="959">
                  <c:v>149.69000199999999</c:v>
                </c:pt>
                <c:pt idx="960">
                  <c:v>148.679993</c:v>
                </c:pt>
                <c:pt idx="961">
                  <c:v>149.33000200000001</c:v>
                </c:pt>
                <c:pt idx="962">
                  <c:v>149.36000100000001</c:v>
                </c:pt>
                <c:pt idx="963">
                  <c:v>149.820007</c:v>
                </c:pt>
                <c:pt idx="964">
                  <c:v>147.220001</c:v>
                </c:pt>
                <c:pt idx="965">
                  <c:v>148.990005</c:v>
                </c:pt>
                <c:pt idx="966">
                  <c:v>148.66000399999999</c:v>
                </c:pt>
                <c:pt idx="967">
                  <c:v>150.38999899999999</c:v>
                </c:pt>
                <c:pt idx="968">
                  <c:v>151.58000200000001</c:v>
                </c:pt>
                <c:pt idx="969">
                  <c:v>151.88999899999999</c:v>
                </c:pt>
                <c:pt idx="970">
                  <c:v>151.41000399999999</c:v>
                </c:pt>
                <c:pt idx="971">
                  <c:v>150.199997</c:v>
                </c:pt>
                <c:pt idx="972">
                  <c:v>150.020004</c:v>
                </c:pt>
                <c:pt idx="973">
                  <c:v>148.96000699999999</c:v>
                </c:pt>
                <c:pt idx="974">
                  <c:v>148.429993</c:v>
                </c:pt>
                <c:pt idx="975">
                  <c:v>150.36999499999999</c:v>
                </c:pt>
                <c:pt idx="976">
                  <c:v>149.94000199999999</c:v>
                </c:pt>
                <c:pt idx="977">
                  <c:v>151</c:v>
                </c:pt>
                <c:pt idx="978">
                  <c:v>153.71000699999999</c:v>
                </c:pt>
                <c:pt idx="979">
                  <c:v>157.64999399999999</c:v>
                </c:pt>
                <c:pt idx="980">
                  <c:v>161.679993</c:v>
                </c:pt>
                <c:pt idx="981">
                  <c:v>161.11999499999999</c:v>
                </c:pt>
                <c:pt idx="982">
                  <c:v>160.75</c:v>
                </c:pt>
                <c:pt idx="983">
                  <c:v>159.570007</c:v>
                </c:pt>
                <c:pt idx="984">
                  <c:v>159.36999499999999</c:v>
                </c:pt>
                <c:pt idx="985">
                  <c:v>159.990005</c:v>
                </c:pt>
                <c:pt idx="986">
                  <c:v>167.479996</c:v>
                </c:pt>
                <c:pt idx="987">
                  <c:v>158.740005</c:v>
                </c:pt>
                <c:pt idx="988">
                  <c:v>164.020004</c:v>
                </c:pt>
                <c:pt idx="989">
                  <c:v>164.28999300000001</c:v>
                </c:pt>
                <c:pt idx="990">
                  <c:v>169.08000200000001</c:v>
                </c:pt>
                <c:pt idx="991">
                  <c:v>172.13000500000001</c:v>
                </c:pt>
                <c:pt idx="992">
                  <c:v>174.91000399999999</c:v>
                </c:pt>
                <c:pt idx="993">
                  <c:v>175.21000699999999</c:v>
                </c:pt>
                <c:pt idx="994">
                  <c:v>181.11999499999999</c:v>
                </c:pt>
                <c:pt idx="995">
                  <c:v>175.25</c:v>
                </c:pt>
                <c:pt idx="996">
                  <c:v>175.11000100000001</c:v>
                </c:pt>
                <c:pt idx="997">
                  <c:v>179.279999</c:v>
                </c:pt>
                <c:pt idx="998">
                  <c:v>169.929993</c:v>
                </c:pt>
                <c:pt idx="999">
                  <c:v>168.279999</c:v>
                </c:pt>
                <c:pt idx="1000">
                  <c:v>171.55999800000001</c:v>
                </c:pt>
                <c:pt idx="1001">
                  <c:v>173.03999300000001</c:v>
                </c:pt>
                <c:pt idx="1002">
                  <c:v>175.85000600000001</c:v>
                </c:pt>
                <c:pt idx="1003">
                  <c:v>177.08999600000001</c:v>
                </c:pt>
                <c:pt idx="1004">
                  <c:v>180.16000399999999</c:v>
                </c:pt>
                <c:pt idx="1005">
                  <c:v>179.33000200000001</c:v>
                </c:pt>
                <c:pt idx="1006">
                  <c:v>179.470001</c:v>
                </c:pt>
                <c:pt idx="1007">
                  <c:v>178.08999600000001</c:v>
                </c:pt>
                <c:pt idx="1008">
                  <c:v>177.83000200000001</c:v>
                </c:pt>
                <c:pt idx="1009">
                  <c:v>182.63000500000001</c:v>
                </c:pt>
                <c:pt idx="1010">
                  <c:v>179.61000100000001</c:v>
                </c:pt>
                <c:pt idx="1011">
                  <c:v>172.699997</c:v>
                </c:pt>
                <c:pt idx="1012">
                  <c:v>172.88999899999999</c:v>
                </c:pt>
                <c:pt idx="1013">
                  <c:v>169.08000200000001</c:v>
                </c:pt>
                <c:pt idx="1014">
                  <c:v>172.320007</c:v>
                </c:pt>
                <c:pt idx="1015">
                  <c:v>176.11999499999999</c:v>
                </c:pt>
                <c:pt idx="1016">
                  <c:v>175.779999</c:v>
                </c:pt>
                <c:pt idx="1017">
                  <c:v>171.33999600000001</c:v>
                </c:pt>
                <c:pt idx="1018">
                  <c:v>171.509995</c:v>
                </c:pt>
                <c:pt idx="1019">
                  <c:v>170</c:v>
                </c:pt>
                <c:pt idx="1020">
                  <c:v>166.979996</c:v>
                </c:pt>
                <c:pt idx="1021">
                  <c:v>164.41999799999999</c:v>
                </c:pt>
                <c:pt idx="1022">
                  <c:v>160.020004</c:v>
                </c:pt>
                <c:pt idx="1023">
                  <c:v>158.979996</c:v>
                </c:pt>
                <c:pt idx="1024">
                  <c:v>163.5</c:v>
                </c:pt>
                <c:pt idx="1025">
                  <c:v>162.449997</c:v>
                </c:pt>
                <c:pt idx="1026">
                  <c:v>165.71000699999999</c:v>
                </c:pt>
                <c:pt idx="1027">
                  <c:v>170.16000399999999</c:v>
                </c:pt>
                <c:pt idx="1028">
                  <c:v>174.009995</c:v>
                </c:pt>
                <c:pt idx="1029">
                  <c:v>174.75</c:v>
                </c:pt>
                <c:pt idx="1030">
                  <c:v>174.479996</c:v>
                </c:pt>
                <c:pt idx="1031">
                  <c:v>171.679993</c:v>
                </c:pt>
                <c:pt idx="1032">
                  <c:v>172.86000100000001</c:v>
                </c:pt>
                <c:pt idx="1033">
                  <c:v>171.729996</c:v>
                </c:pt>
                <c:pt idx="1034">
                  <c:v>176.050003</c:v>
                </c:pt>
                <c:pt idx="1035">
                  <c:v>174.13999899999999</c:v>
                </c:pt>
                <c:pt idx="1036">
                  <c:v>172.33000200000001</c:v>
                </c:pt>
                <c:pt idx="1037">
                  <c:v>167.36999499999999</c:v>
                </c:pt>
                <c:pt idx="1038">
                  <c:v>170.970001</c:v>
                </c:pt>
                <c:pt idx="1039">
                  <c:v>171.85000600000001</c:v>
                </c:pt>
                <c:pt idx="1040">
                  <c:v>171.029999</c:v>
                </c:pt>
                <c:pt idx="1041">
                  <c:v>169.820007</c:v>
                </c:pt>
                <c:pt idx="1042">
                  <c:v>164.979996</c:v>
                </c:pt>
                <c:pt idx="1043">
                  <c:v>165.53999300000001</c:v>
                </c:pt>
                <c:pt idx="1044">
                  <c:v>152.58000200000001</c:v>
                </c:pt>
                <c:pt idx="1045">
                  <c:v>163.83999600000001</c:v>
                </c:pt>
                <c:pt idx="1046">
                  <c:v>163.05999800000001</c:v>
                </c:pt>
                <c:pt idx="1047">
                  <c:v>164.699997</c:v>
                </c:pt>
                <c:pt idx="1048">
                  <c:v>164.38999899999999</c:v>
                </c:pt>
                <c:pt idx="1049">
                  <c:v>168.470001</c:v>
                </c:pt>
                <c:pt idx="1050">
                  <c:v>164.490005</c:v>
                </c:pt>
                <c:pt idx="1051">
                  <c:v>163.36000100000001</c:v>
                </c:pt>
                <c:pt idx="1052">
                  <c:v>158.820007</c:v>
                </c:pt>
                <c:pt idx="1053">
                  <c:v>161.479996</c:v>
                </c:pt>
                <c:pt idx="1054">
                  <c:v>160.199997</c:v>
                </c:pt>
                <c:pt idx="1055">
                  <c:v>158.929993</c:v>
                </c:pt>
                <c:pt idx="1056">
                  <c:v>151.449997</c:v>
                </c:pt>
                <c:pt idx="1057">
                  <c:v>150.89999399999999</c:v>
                </c:pt>
                <c:pt idx="1058">
                  <c:v>157.050003</c:v>
                </c:pt>
                <c:pt idx="1059">
                  <c:v>158.61000100000001</c:v>
                </c:pt>
                <c:pt idx="1060">
                  <c:v>160.509995</c:v>
                </c:pt>
                <c:pt idx="1061">
                  <c:v>163.509995</c:v>
                </c:pt>
                <c:pt idx="1062">
                  <c:v>165.509995</c:v>
                </c:pt>
                <c:pt idx="1063">
                  <c:v>167.990005</c:v>
                </c:pt>
                <c:pt idx="1064">
                  <c:v>171.05999800000001</c:v>
                </c:pt>
                <c:pt idx="1065">
                  <c:v>173.88000500000001</c:v>
                </c:pt>
                <c:pt idx="1066">
                  <c:v>172.16999799999999</c:v>
                </c:pt>
                <c:pt idx="1067">
                  <c:v>176.69000199999999</c:v>
                </c:pt>
                <c:pt idx="1068">
                  <c:v>178.550003</c:v>
                </c:pt>
                <c:pt idx="1069">
                  <c:v>177.83999600000001</c:v>
                </c:pt>
                <c:pt idx="1070">
                  <c:v>174.029999</c:v>
                </c:pt>
                <c:pt idx="1071">
                  <c:v>174.570007</c:v>
                </c:pt>
                <c:pt idx="1072">
                  <c:v>177.5</c:v>
                </c:pt>
                <c:pt idx="1073">
                  <c:v>172.36000100000001</c:v>
                </c:pt>
                <c:pt idx="1074">
                  <c:v>171.16000399999999</c:v>
                </c:pt>
                <c:pt idx="1075">
                  <c:v>171.779999</c:v>
                </c:pt>
                <c:pt idx="1076">
                  <c:v>168.71000699999999</c:v>
                </c:pt>
                <c:pt idx="1077">
                  <c:v>168.020004</c:v>
                </c:pt>
                <c:pt idx="1078">
                  <c:v>167.38999899999999</c:v>
                </c:pt>
                <c:pt idx="1079">
                  <c:v>170.61999499999999</c:v>
                </c:pt>
                <c:pt idx="1080">
                  <c:v>163.91999799999999</c:v>
                </c:pt>
                <c:pt idx="1081">
                  <c:v>165.020004</c:v>
                </c:pt>
                <c:pt idx="1082">
                  <c:v>168.759995</c:v>
                </c:pt>
                <c:pt idx="1083">
                  <c:v>168.91000399999999</c:v>
                </c:pt>
                <c:pt idx="1084">
                  <c:v>166.46000699999999</c:v>
                </c:pt>
                <c:pt idx="1085">
                  <c:v>161.11999499999999</c:v>
                </c:pt>
                <c:pt idx="1086">
                  <c:v>162.25</c:v>
                </c:pt>
                <c:pt idx="1087">
                  <c:v>155.91000399999999</c:v>
                </c:pt>
                <c:pt idx="1088">
                  <c:v>159.25</c:v>
                </c:pt>
                <c:pt idx="1089">
                  <c:v>161.83999600000001</c:v>
                </c:pt>
                <c:pt idx="1090">
                  <c:v>156.71000699999999</c:v>
                </c:pt>
                <c:pt idx="1091">
                  <c:v>158.14999399999999</c:v>
                </c:pt>
                <c:pt idx="1092">
                  <c:v>159.66999799999999</c:v>
                </c:pt>
                <c:pt idx="1093">
                  <c:v>163.85000600000001</c:v>
                </c:pt>
                <c:pt idx="1094">
                  <c:v>156.009995</c:v>
                </c:pt>
                <c:pt idx="1095">
                  <c:v>154.929993</c:v>
                </c:pt>
                <c:pt idx="1096">
                  <c:v>155.520004</c:v>
                </c:pt>
                <c:pt idx="1097">
                  <c:v>153.5</c:v>
                </c:pt>
                <c:pt idx="1098">
                  <c:v>142.770004</c:v>
                </c:pt>
                <c:pt idx="1099">
                  <c:v>144.58999600000001</c:v>
                </c:pt>
                <c:pt idx="1100">
                  <c:v>145.550003</c:v>
                </c:pt>
                <c:pt idx="1101">
                  <c:v>148.86000100000001</c:v>
                </c:pt>
                <c:pt idx="1102">
                  <c:v>146.85000600000001</c:v>
                </c:pt>
                <c:pt idx="1103">
                  <c:v>139.88000500000001</c:v>
                </c:pt>
                <c:pt idx="1104">
                  <c:v>139.08999600000001</c:v>
                </c:pt>
                <c:pt idx="1105">
                  <c:v>137.78999300000001</c:v>
                </c:pt>
                <c:pt idx="1106">
                  <c:v>140.80999800000001</c:v>
                </c:pt>
                <c:pt idx="1107">
                  <c:v>138.429993</c:v>
                </c:pt>
                <c:pt idx="1108">
                  <c:v>137.38999899999999</c:v>
                </c:pt>
                <c:pt idx="1109">
                  <c:v>145.38999899999999</c:v>
                </c:pt>
                <c:pt idx="1110">
                  <c:v>149.070007</c:v>
                </c:pt>
                <c:pt idx="1111">
                  <c:v>149.89999399999999</c:v>
                </c:pt>
                <c:pt idx="1112">
                  <c:v>147.83000200000001</c:v>
                </c:pt>
                <c:pt idx="1113">
                  <c:v>146.89999399999999</c:v>
                </c:pt>
                <c:pt idx="1114">
                  <c:v>147.029999</c:v>
                </c:pt>
                <c:pt idx="1115">
                  <c:v>144.35000600000001</c:v>
                </c:pt>
                <c:pt idx="1116">
                  <c:v>148.58000200000001</c:v>
                </c:pt>
                <c:pt idx="1117">
                  <c:v>147.08000200000001</c:v>
                </c:pt>
                <c:pt idx="1118">
                  <c:v>140.279999</c:v>
                </c:pt>
                <c:pt idx="1119">
                  <c:v>132.86999499999999</c:v>
                </c:pt>
                <c:pt idx="1120">
                  <c:v>133.13000500000001</c:v>
                </c:pt>
                <c:pt idx="1121">
                  <c:v>134.28999300000001</c:v>
                </c:pt>
                <c:pt idx="1122">
                  <c:v>132.08000200000001</c:v>
                </c:pt>
                <c:pt idx="1123">
                  <c:v>130.070007</c:v>
                </c:pt>
                <c:pt idx="1124">
                  <c:v>133.41999799999999</c:v>
                </c:pt>
                <c:pt idx="1125">
                  <c:v>134.78999300000001</c:v>
                </c:pt>
                <c:pt idx="1126">
                  <c:v>136.820007</c:v>
                </c:pt>
                <c:pt idx="1127">
                  <c:v>139.89999399999999</c:v>
                </c:pt>
                <c:pt idx="1128">
                  <c:v>142.699997</c:v>
                </c:pt>
                <c:pt idx="1129">
                  <c:v>142.13000500000001</c:v>
                </c:pt>
                <c:pt idx="1130">
                  <c:v>137.46000699999999</c:v>
                </c:pt>
                <c:pt idx="1131">
                  <c:v>137.25</c:v>
                </c:pt>
                <c:pt idx="1132">
                  <c:v>136.03999300000001</c:v>
                </c:pt>
                <c:pt idx="1133">
                  <c:v>137.770004</c:v>
                </c:pt>
                <c:pt idx="1134">
                  <c:v>141.35000600000001</c:v>
                </c:pt>
                <c:pt idx="1135">
                  <c:v>143.28999300000001</c:v>
                </c:pt>
                <c:pt idx="1136">
                  <c:v>145.259995</c:v>
                </c:pt>
                <c:pt idx="1137">
                  <c:v>145.66999799999999</c:v>
                </c:pt>
                <c:pt idx="1138">
                  <c:v>145.759995</c:v>
                </c:pt>
                <c:pt idx="1139">
                  <c:v>142.990005</c:v>
                </c:pt>
                <c:pt idx="1140">
                  <c:v>144.08000200000001</c:v>
                </c:pt>
                <c:pt idx="1141">
                  <c:v>149.779999</c:v>
                </c:pt>
                <c:pt idx="1142">
                  <c:v>150.740005</c:v>
                </c:pt>
                <c:pt idx="1143">
                  <c:v>147.91999799999999</c:v>
                </c:pt>
                <c:pt idx="1144">
                  <c:v>151.11999499999999</c:v>
                </c:pt>
                <c:pt idx="1145">
                  <c:v>154.5</c:v>
                </c:pt>
                <c:pt idx="1146">
                  <c:v>155.38999899999999</c:v>
                </c:pt>
                <c:pt idx="1147">
                  <c:v>154.009995</c:v>
                </c:pt>
                <c:pt idx="1148">
                  <c:v>152.259995</c:v>
                </c:pt>
                <c:pt idx="1149">
                  <c:v>152.58000200000001</c:v>
                </c:pt>
                <c:pt idx="1150">
                  <c:v>156.979996</c:v>
                </c:pt>
                <c:pt idx="1151">
                  <c:v>161.240005</c:v>
                </c:pt>
                <c:pt idx="1152">
                  <c:v>161.009995</c:v>
                </c:pt>
                <c:pt idx="1153">
                  <c:v>160.10000600000001</c:v>
                </c:pt>
                <c:pt idx="1154">
                  <c:v>160.83999600000001</c:v>
                </c:pt>
                <c:pt idx="1155">
                  <c:v>166.009995</c:v>
                </c:pt>
                <c:pt idx="1156">
                  <c:v>163.21000699999999</c:v>
                </c:pt>
                <c:pt idx="1157">
                  <c:v>166.36999499999999</c:v>
                </c:pt>
                <c:pt idx="1158">
                  <c:v>164.020004</c:v>
                </c:pt>
                <c:pt idx="1159">
                  <c:v>167.679993</c:v>
                </c:pt>
                <c:pt idx="1160">
                  <c:v>170.05999800000001</c:v>
                </c:pt>
                <c:pt idx="1161">
                  <c:v>169.820007</c:v>
                </c:pt>
                <c:pt idx="1162">
                  <c:v>171.520004</c:v>
                </c:pt>
                <c:pt idx="1163">
                  <c:v>172.779999</c:v>
                </c:pt>
                <c:pt idx="1164">
                  <c:v>172.770004</c:v>
                </c:pt>
                <c:pt idx="1165">
                  <c:v>173.75</c:v>
                </c:pt>
                <c:pt idx="1166">
                  <c:v>173.029999</c:v>
                </c:pt>
                <c:pt idx="1167">
                  <c:v>169.69000199999999</c:v>
                </c:pt>
                <c:pt idx="1168">
                  <c:v>167.08000200000001</c:v>
                </c:pt>
                <c:pt idx="1169">
                  <c:v>167.320007</c:v>
                </c:pt>
                <c:pt idx="1170">
                  <c:v>168.779999</c:v>
                </c:pt>
                <c:pt idx="1171">
                  <c:v>170.570007</c:v>
                </c:pt>
                <c:pt idx="1172">
                  <c:v>161.14999399999999</c:v>
                </c:pt>
                <c:pt idx="1173">
                  <c:v>162.13000500000001</c:v>
                </c:pt>
                <c:pt idx="1174">
                  <c:v>160.30999800000001</c:v>
                </c:pt>
                <c:pt idx="1175">
                  <c:v>156.63999899999999</c:v>
                </c:pt>
                <c:pt idx="1176">
                  <c:v>159.75</c:v>
                </c:pt>
                <c:pt idx="1177">
                  <c:v>156.470001</c:v>
                </c:pt>
                <c:pt idx="1178">
                  <c:v>154.820007</c:v>
                </c:pt>
                <c:pt idx="1179">
                  <c:v>154.63999899999999</c:v>
                </c:pt>
                <c:pt idx="1180">
                  <c:v>155.470001</c:v>
                </c:pt>
                <c:pt idx="1181">
                  <c:v>159.58999600000001</c:v>
                </c:pt>
                <c:pt idx="1182">
                  <c:v>159.89999399999999</c:v>
                </c:pt>
                <c:pt idx="1183">
                  <c:v>154.78999300000001</c:v>
                </c:pt>
                <c:pt idx="1184">
                  <c:v>154.64999399999999</c:v>
                </c:pt>
                <c:pt idx="1185">
                  <c:v>151.21000699999999</c:v>
                </c:pt>
                <c:pt idx="1186">
                  <c:v>149.30999800000001</c:v>
                </c:pt>
                <c:pt idx="1187">
                  <c:v>153.39999399999999</c:v>
                </c:pt>
                <c:pt idx="1188">
                  <c:v>157.33999600000001</c:v>
                </c:pt>
                <c:pt idx="1189">
                  <c:v>152.38000500000001</c:v>
                </c:pt>
                <c:pt idx="1190">
                  <c:v>151.19000199999999</c:v>
                </c:pt>
                <c:pt idx="1191">
                  <c:v>149.66000399999999</c:v>
                </c:pt>
                <c:pt idx="1192">
                  <c:v>152.740005</c:v>
                </c:pt>
                <c:pt idx="1193">
                  <c:v>147.63999899999999</c:v>
                </c:pt>
                <c:pt idx="1194">
                  <c:v>146.10000600000001</c:v>
                </c:pt>
                <c:pt idx="1195">
                  <c:v>141.279999</c:v>
                </c:pt>
                <c:pt idx="1196">
                  <c:v>138.21000699999999</c:v>
                </c:pt>
                <c:pt idx="1197">
                  <c:v>145.029999</c:v>
                </c:pt>
                <c:pt idx="1198">
                  <c:v>144.070007</c:v>
                </c:pt>
                <c:pt idx="1199">
                  <c:v>145.80999800000001</c:v>
                </c:pt>
                <c:pt idx="1200">
                  <c:v>142.53999300000001</c:v>
                </c:pt>
                <c:pt idx="1201">
                  <c:v>140.41999799999999</c:v>
                </c:pt>
                <c:pt idx="1202">
                  <c:v>139.89999399999999</c:v>
                </c:pt>
                <c:pt idx="1203">
                  <c:v>139.13000500000001</c:v>
                </c:pt>
                <c:pt idx="1204">
                  <c:v>134.990005</c:v>
                </c:pt>
                <c:pt idx="1205">
                  <c:v>144.30999800000001</c:v>
                </c:pt>
                <c:pt idx="1206">
                  <c:v>141.070007</c:v>
                </c:pt>
                <c:pt idx="1207">
                  <c:v>145.490005</c:v>
                </c:pt>
                <c:pt idx="1208">
                  <c:v>141.69000199999999</c:v>
                </c:pt>
                <c:pt idx="1209">
                  <c:v>143.020004</c:v>
                </c:pt>
                <c:pt idx="1210">
                  <c:v>142.86999499999999</c:v>
                </c:pt>
                <c:pt idx="1211">
                  <c:v>147.19000199999999</c:v>
                </c:pt>
                <c:pt idx="1212">
                  <c:v>150.08999600000001</c:v>
                </c:pt>
                <c:pt idx="1213">
                  <c:v>150.96000699999999</c:v>
                </c:pt>
                <c:pt idx="1214">
                  <c:v>148.070007</c:v>
                </c:pt>
                <c:pt idx="1215">
                  <c:v>148.199997</c:v>
                </c:pt>
                <c:pt idx="1216">
                  <c:v>153.16000399999999</c:v>
                </c:pt>
                <c:pt idx="1217">
                  <c:v>155.08000200000001</c:v>
                </c:pt>
                <c:pt idx="1218">
                  <c:v>148.949997</c:v>
                </c:pt>
                <c:pt idx="1219">
                  <c:v>142.05999800000001</c:v>
                </c:pt>
                <c:pt idx="1220">
                  <c:v>142.08999600000001</c:v>
                </c:pt>
                <c:pt idx="1221">
                  <c:v>137.11000100000001</c:v>
                </c:pt>
                <c:pt idx="1222">
                  <c:v>140.41000399999999</c:v>
                </c:pt>
                <c:pt idx="1223">
                  <c:v>138.5</c:v>
                </c:pt>
                <c:pt idx="1224">
                  <c:v>141.240005</c:v>
                </c:pt>
                <c:pt idx="1225">
                  <c:v>145.820007</c:v>
                </c:pt>
                <c:pt idx="1226">
                  <c:v>148.970001</c:v>
                </c:pt>
                <c:pt idx="1227">
                  <c:v>152.220001</c:v>
                </c:pt>
                <c:pt idx="1228">
                  <c:v>149.13000500000001</c:v>
                </c:pt>
                <c:pt idx="1229">
                  <c:v>146.429993</c:v>
                </c:pt>
                <c:pt idx="1230">
                  <c:v>152.30999800000001</c:v>
                </c:pt>
                <c:pt idx="1231">
                  <c:v>150.16000399999999</c:v>
                </c:pt>
                <c:pt idx="1232">
                  <c:v>148.13000500000001</c:v>
                </c:pt>
                <c:pt idx="1233">
                  <c:v>149.449997</c:v>
                </c:pt>
                <c:pt idx="1234">
                  <c:v>148.30999800000001</c:v>
                </c:pt>
                <c:pt idx="1235">
                  <c:v>145.13999899999999</c:v>
                </c:pt>
                <c:pt idx="1236">
                  <c:v>144.28999300000001</c:v>
                </c:pt>
                <c:pt idx="1237">
                  <c:v>141.39999399999999</c:v>
                </c:pt>
                <c:pt idx="1238">
                  <c:v>148.21000699999999</c:v>
                </c:pt>
                <c:pt idx="1239">
                  <c:v>145.96000699999999</c:v>
                </c:pt>
                <c:pt idx="1240">
                  <c:v>147.770004</c:v>
                </c:pt>
                <c:pt idx="1241">
                  <c:v>147.070007</c:v>
                </c:pt>
                <c:pt idx="1242">
                  <c:v>142.19000199999999</c:v>
                </c:pt>
                <c:pt idx="1243">
                  <c:v>142.36000100000001</c:v>
                </c:pt>
                <c:pt idx="1244">
                  <c:v>142.33999600000001</c:v>
                </c:pt>
                <c:pt idx="1245">
                  <c:v>142.699997</c:v>
                </c:pt>
                <c:pt idx="1246">
                  <c:v>149.5</c:v>
                </c:pt>
                <c:pt idx="1247">
                  <c:v>145.35000600000001</c:v>
                </c:pt>
                <c:pt idx="1248">
                  <c:v>141.11000100000001</c:v>
                </c:pt>
                <c:pt idx="1249">
                  <c:v>136.69000199999999</c:v>
                </c:pt>
                <c:pt idx="1250">
                  <c:v>135.11000100000001</c:v>
                </c:pt>
                <c:pt idx="1251">
                  <c:v>131.38999899999999</c:v>
                </c:pt>
                <c:pt idx="1252">
                  <c:v>132.979996</c:v>
                </c:pt>
                <c:pt idx="1253">
                  <c:v>134.35000600000001</c:v>
                </c:pt>
                <c:pt idx="1254">
                  <c:v>130.91999799999999</c:v>
                </c:pt>
                <c:pt idx="1255">
                  <c:v>131.38000500000001</c:v>
                </c:pt>
                <c:pt idx="1256">
                  <c:v>129.66999799999999</c:v>
                </c:pt>
                <c:pt idx="1257">
                  <c:v>127.989998</c:v>
                </c:pt>
                <c:pt idx="1258">
                  <c:v>128.41000399999999</c:v>
                </c:pt>
                <c:pt idx="1259">
                  <c:v>130.279999</c:v>
                </c:pt>
                <c:pt idx="1260">
                  <c:v>126.889999</c:v>
                </c:pt>
                <c:pt idx="1261">
                  <c:v>127.129997</c:v>
                </c:pt>
                <c:pt idx="1262">
                  <c:v>126.010002</c:v>
                </c:pt>
                <c:pt idx="1263">
                  <c:v>130.470001</c:v>
                </c:pt>
                <c:pt idx="1264">
                  <c:v>130.259995</c:v>
                </c:pt>
                <c:pt idx="1265">
                  <c:v>131.25</c:v>
                </c:pt>
                <c:pt idx="1266">
                  <c:v>133.88000500000001</c:v>
                </c:pt>
                <c:pt idx="1267">
                  <c:v>132.029999</c:v>
                </c:pt>
                <c:pt idx="1268">
                  <c:v>134.83000200000001</c:v>
                </c:pt>
                <c:pt idx="1269">
                  <c:v>136.820007</c:v>
                </c:pt>
                <c:pt idx="1270">
                  <c:v>134.08000200000001</c:v>
                </c:pt>
                <c:pt idx="1271">
                  <c:v>135.279999</c:v>
                </c:pt>
                <c:pt idx="1272">
                  <c:v>138.11999499999999</c:v>
                </c:pt>
                <c:pt idx="1273">
                  <c:v>140.30999800000001</c:v>
                </c:pt>
                <c:pt idx="1274">
                  <c:v>140.88999899999999</c:v>
                </c:pt>
                <c:pt idx="1275">
                  <c:v>143.16999799999999</c:v>
                </c:pt>
                <c:pt idx="1276">
                  <c:v>143.16000399999999</c:v>
                </c:pt>
                <c:pt idx="1277">
                  <c:v>144.96000699999999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DF7-4EFD-8891-E2BD5CCD74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7052664"/>
        <c:axId val="667052992"/>
      </c:scatterChart>
      <c:valAx>
        <c:axId val="667052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7052992"/>
        <c:crosses val="autoZero"/>
        <c:crossBetween val="midCat"/>
      </c:valAx>
      <c:valAx>
        <c:axId val="667052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70526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GB" dirty="0" err="1"/>
              <a:t>MS%chng</a:t>
            </a:r>
            <a:r>
              <a:rPr lang="en-GB" dirty="0"/>
              <a:t> Line </a:t>
            </a:r>
            <a:r>
              <a:rPr lang="en-GB" dirty="0" smtClean="0"/>
              <a:t>Fit</a:t>
            </a:r>
            <a:r>
              <a:rPr lang="en-GB" baseline="0" dirty="0" smtClean="0"/>
              <a:t> </a:t>
            </a:r>
            <a:r>
              <a:rPr lang="en-GB" dirty="0" smtClean="0"/>
              <a:t>Plot</a:t>
            </a:r>
            <a:endParaRPr lang="en-GB" dirty="0"/>
          </a:p>
        </c:rich>
      </c:tx>
      <c:layout>
        <c:manualLayout>
          <c:xMode val="edge"/>
          <c:yMode val="edge"/>
          <c:x val="0.28814137951230262"/>
          <c:y val="1.996592393478983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6301925128386396E-2"/>
          <c:y val="0.14797166185361391"/>
          <c:w val="0.84278825187444029"/>
          <c:h val="0.65505337097948857"/>
        </c:manualLayout>
      </c:layout>
      <c:scatterChart>
        <c:scatterStyle val="lineMarker"/>
        <c:varyColors val="0"/>
        <c:ser>
          <c:idx val="0"/>
          <c:order val="0"/>
          <c:tx>
            <c:v>SP%chng</c:v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38100" h="12700"/>
              </a:sp3d>
            </c:spPr>
          </c:marker>
          <c:xVal>
            <c:numRef>
              <c:f>MS_regm!$B$2:$B$1279</c:f>
              <c:numCache>
                <c:formatCode>General</c:formatCode>
                <c:ptCount val="1278"/>
                <c:pt idx="0">
                  <c:v>0</c:v>
                </c:pt>
                <c:pt idx="1">
                  <c:v>-8.1271336860733797E-4</c:v>
                </c:pt>
                <c:pt idx="2">
                  <c:v>6.158470977422126E-3</c:v>
                </c:pt>
                <c:pt idx="3">
                  <c:v>1.235717807401217E-2</c:v>
                </c:pt>
                <c:pt idx="4">
                  <c:v>6.1600841359760322E-3</c:v>
                </c:pt>
                <c:pt idx="5">
                  <c:v>5.1020976792097222E-3</c:v>
                </c:pt>
                <c:pt idx="6">
                  <c:v>-8.9114605998542873E-3</c:v>
                </c:pt>
                <c:pt idx="7">
                  <c:v>3.0730252324946607E-3</c:v>
                </c:pt>
                <c:pt idx="8">
                  <c:v>6.1273234810163869E-3</c:v>
                </c:pt>
                <c:pt idx="9">
                  <c:v>1.6127213626417274E-2</c:v>
                </c:pt>
                <c:pt idx="10">
                  <c:v>-1.1320710573156796E-2</c:v>
                </c:pt>
                <c:pt idx="11">
                  <c:v>8.0826334063172859E-3</c:v>
                </c:pt>
                <c:pt idx="12">
                  <c:v>3.7861468668325023E-3</c:v>
                </c:pt>
                <c:pt idx="13">
                  <c:v>-1.5531284840595914E-3</c:v>
                </c:pt>
                <c:pt idx="14">
                  <c:v>2.1111133333333341E-2</c:v>
                </c:pt>
                <c:pt idx="15">
                  <c:v>7.0729160593489774E-3</c:v>
                </c:pt>
                <c:pt idx="16">
                  <c:v>-8.6441920482711876E-4</c:v>
                </c:pt>
                <c:pt idx="17">
                  <c:v>7.0293283548250492E-3</c:v>
                </c:pt>
                <c:pt idx="18">
                  <c:v>2.1692396208363589E-2</c:v>
                </c:pt>
                <c:pt idx="19">
                  <c:v>-1.933987827769474E-2</c:v>
                </c:pt>
                <c:pt idx="20">
                  <c:v>4.8231188159768464E-3</c:v>
                </c:pt>
                <c:pt idx="21">
                  <c:v>1.109334400000004E-2</c:v>
                </c:pt>
                <c:pt idx="22">
                  <c:v>-1.2132102414473026E-2</c:v>
                </c:pt>
                <c:pt idx="23">
                  <c:v>-3.2891937557581671E-2</c:v>
                </c:pt>
                <c:pt idx="24">
                  <c:v>-4.0525608227155549E-2</c:v>
                </c:pt>
                <c:pt idx="25">
                  <c:v>4.1431684214888721E-2</c:v>
                </c:pt>
                <c:pt idx="26">
                  <c:v>-8.619726127079853E-3</c:v>
                </c:pt>
                <c:pt idx="27">
                  <c:v>-3.8011325805499034E-2</c:v>
                </c:pt>
                <c:pt idx="28">
                  <c:v>2.8273405737888516E-2</c:v>
                </c:pt>
                <c:pt idx="29">
                  <c:v>2.1411089055918941E-3</c:v>
                </c:pt>
                <c:pt idx="30">
                  <c:v>-4.72279320814131E-3</c:v>
                </c:pt>
                <c:pt idx="31">
                  <c:v>3.0504993096712348E-2</c:v>
                </c:pt>
                <c:pt idx="32">
                  <c:v>1.3594978769816673E-2</c:v>
                </c:pt>
                <c:pt idx="33">
                  <c:v>-1.0492093363723958E-2</c:v>
                </c:pt>
                <c:pt idx="34">
                  <c:v>1.6397026134771772E-2</c:v>
                </c:pt>
                <c:pt idx="35">
                  <c:v>-1.0002150677495597E-2</c:v>
                </c:pt>
                <c:pt idx="36">
                  <c:v>1.6838619766258948E-2</c:v>
                </c:pt>
                <c:pt idx="37">
                  <c:v>8.5470514646806012E-3</c:v>
                </c:pt>
                <c:pt idx="38">
                  <c:v>1.4194872580617099E-2</c:v>
                </c:pt>
                <c:pt idx="39">
                  <c:v>-9.400480664309192E-3</c:v>
                </c:pt>
                <c:pt idx="40">
                  <c:v>-8.9624423855943578E-3</c:v>
                </c:pt>
                <c:pt idx="41">
                  <c:v>-2.5640983628917691E-2</c:v>
                </c:pt>
                <c:pt idx="42">
                  <c:v>8.298689489000078E-3</c:v>
                </c:pt>
                <c:pt idx="43">
                  <c:v>2.1659086924803419E-2</c:v>
                </c:pt>
                <c:pt idx="44">
                  <c:v>-1.2507865698870696E-2</c:v>
                </c:pt>
                <c:pt idx="45">
                  <c:v>1.1914909320957123E-2</c:v>
                </c:pt>
                <c:pt idx="46">
                  <c:v>1.0820027924685307E-2</c:v>
                </c:pt>
                <c:pt idx="47">
                  <c:v>1.2698068919109321E-2</c:v>
                </c:pt>
                <c:pt idx="48">
                  <c:v>5.1813471502590676E-3</c:v>
                </c:pt>
                <c:pt idx="49">
                  <c:v>-1.9381412371134051E-2</c:v>
                </c:pt>
                <c:pt idx="50">
                  <c:v>-1.6715769027046745E-2</c:v>
                </c:pt>
                <c:pt idx="51">
                  <c:v>1.2295530977178811E-2</c:v>
                </c:pt>
                <c:pt idx="52">
                  <c:v>-9.9282002534854964E-3</c:v>
                </c:pt>
                <c:pt idx="53">
                  <c:v>-7.3607319684388739E-3</c:v>
                </c:pt>
                <c:pt idx="54">
                  <c:v>-1.2896614307470464E-3</c:v>
                </c:pt>
                <c:pt idx="55">
                  <c:v>-1.7862939847196849E-2</c:v>
                </c:pt>
                <c:pt idx="56">
                  <c:v>-1.9392977519217005E-2</c:v>
                </c:pt>
                <c:pt idx="57">
                  <c:v>1.2402245810055831E-2</c:v>
                </c:pt>
                <c:pt idx="58">
                  <c:v>4.7787230462562405E-2</c:v>
                </c:pt>
                <c:pt idx="59">
                  <c:v>-5.3928817064908145E-2</c:v>
                </c:pt>
                <c:pt idx="60">
                  <c:v>4.0080160320642806E-3</c:v>
                </c:pt>
                <c:pt idx="61">
                  <c:v>3.2158017298734697E-3</c:v>
                </c:pt>
                <c:pt idx="62">
                  <c:v>-9.8375040362827359E-3</c:v>
                </c:pt>
                <c:pt idx="63">
                  <c:v>-1.9312390727564327E-2</c:v>
                </c:pt>
                <c:pt idx="64">
                  <c:v>5.2248196977762111E-2</c:v>
                </c:pt>
                <c:pt idx="65">
                  <c:v>-1.027697944013466E-2</c:v>
                </c:pt>
                <c:pt idx="66">
                  <c:v>-4.9185376526076239E-3</c:v>
                </c:pt>
                <c:pt idx="67">
                  <c:v>1.4828624617436014E-2</c:v>
                </c:pt>
                <c:pt idx="68">
                  <c:v>-4.1129668158130734E-3</c:v>
                </c:pt>
                <c:pt idx="69">
                  <c:v>4.5646993899642208E-3</c:v>
                </c:pt>
                <c:pt idx="70">
                  <c:v>1.7526809477442354E-2</c:v>
                </c:pt>
                <c:pt idx="71">
                  <c:v>2.1262093952287682E-4</c:v>
                </c:pt>
                <c:pt idx="72">
                  <c:v>9.8862549165515783E-3</c:v>
                </c:pt>
                <c:pt idx="73">
                  <c:v>1.2842115789473646E-2</c:v>
                </c:pt>
                <c:pt idx="74">
                  <c:v>2.2864373073537025E-3</c:v>
                </c:pt>
                <c:pt idx="75">
                  <c:v>-5.4956241083446485E-3</c:v>
                </c:pt>
                <c:pt idx="76">
                  <c:v>-1.7725575321631804E-3</c:v>
                </c:pt>
                <c:pt idx="77">
                  <c:v>5.2224776524436526E-3</c:v>
                </c:pt>
                <c:pt idx="78">
                  <c:v>-3.0548577110319518E-2</c:v>
                </c:pt>
                <c:pt idx="79">
                  <c:v>2.6795283168426051E-3</c:v>
                </c:pt>
                <c:pt idx="80">
                  <c:v>4.3292302192657284E-2</c:v>
                </c:pt>
                <c:pt idx="81">
                  <c:v>-1.3012254365005275E-2</c:v>
                </c:pt>
                <c:pt idx="82">
                  <c:v>-3.2388694438104521E-2</c:v>
                </c:pt>
                <c:pt idx="83">
                  <c:v>1.9096652924543038E-2</c:v>
                </c:pt>
                <c:pt idx="84">
                  <c:v>-2.1370660519437042E-2</c:v>
                </c:pt>
                <c:pt idx="85">
                  <c:v>3.8726441896798744E-3</c:v>
                </c:pt>
                <c:pt idx="86">
                  <c:v>1.9824239177025436E-2</c:v>
                </c:pt>
                <c:pt idx="87">
                  <c:v>7.1451089029127913E-3</c:v>
                </c:pt>
                <c:pt idx="88">
                  <c:v>1.669316675416109E-3</c:v>
                </c:pt>
                <c:pt idx="89">
                  <c:v>1.5102561918496744E-2</c:v>
                </c:pt>
                <c:pt idx="90">
                  <c:v>3.4886517903617827E-3</c:v>
                </c:pt>
                <c:pt idx="91">
                  <c:v>1.2269427026500497E-3</c:v>
                </c:pt>
                <c:pt idx="92">
                  <c:v>-6.9444445862836598E-3</c:v>
                </c:pt>
                <c:pt idx="93">
                  <c:v>1.2340909344732501E-3</c:v>
                </c:pt>
                <c:pt idx="94">
                  <c:v>-6.1626848175566152E-3</c:v>
                </c:pt>
                <c:pt idx="95">
                  <c:v>-7.7511366731885765E-3</c:v>
                </c:pt>
                <c:pt idx="96">
                  <c:v>1.0311404847174152E-2</c:v>
                </c:pt>
                <c:pt idx="97">
                  <c:v>7.0103092783505858E-3</c:v>
                </c:pt>
                <c:pt idx="98">
                  <c:v>-9.9303951678952757E-3</c:v>
                </c:pt>
                <c:pt idx="99">
                  <c:v>2.0887230078453421E-2</c:v>
                </c:pt>
                <c:pt idx="100">
                  <c:v>-4.3553123360078562E-3</c:v>
                </c:pt>
                <c:pt idx="101">
                  <c:v>-4.679623458404213E-3</c:v>
                </c:pt>
                <c:pt idx="102">
                  <c:v>4.8037818807759747E-3</c:v>
                </c:pt>
                <c:pt idx="103">
                  <c:v>9.9684978123996161E-3</c:v>
                </c:pt>
                <c:pt idx="104">
                  <c:v>-1.0073521904788847E-4</c:v>
                </c:pt>
                <c:pt idx="105">
                  <c:v>1.9943624294355568E-2</c:v>
                </c:pt>
                <c:pt idx="106">
                  <c:v>7.3079003099367898E-3</c:v>
                </c:pt>
                <c:pt idx="107">
                  <c:v>4.7059117647058474E-3</c:v>
                </c:pt>
                <c:pt idx="108">
                  <c:v>1.6588504588549264E-3</c:v>
                </c:pt>
                <c:pt idx="109">
                  <c:v>-1.5197330439409065E-2</c:v>
                </c:pt>
                <c:pt idx="110">
                  <c:v>-7.9131470140724142E-4</c:v>
                </c:pt>
                <c:pt idx="111">
                  <c:v>8.9096127332023321E-4</c:v>
                </c:pt>
                <c:pt idx="112">
                  <c:v>6.1325718324939729E-3</c:v>
                </c:pt>
                <c:pt idx="113">
                  <c:v>-6.8815374864178089E-4</c:v>
                </c:pt>
                <c:pt idx="114">
                  <c:v>-1.3772749360103365E-3</c:v>
                </c:pt>
                <c:pt idx="115">
                  <c:v>-1.4776868982822008E-2</c:v>
                </c:pt>
                <c:pt idx="116">
                  <c:v>-3.5996399640107939E-3</c:v>
                </c:pt>
                <c:pt idx="117">
                  <c:v>1.7260421128742136E-2</c:v>
                </c:pt>
                <c:pt idx="118">
                  <c:v>7.0040345169960815E-3</c:v>
                </c:pt>
                <c:pt idx="119">
                  <c:v>-1.6359697955334998E-2</c:v>
                </c:pt>
                <c:pt idx="120">
                  <c:v>-4.0832983135823866E-3</c:v>
                </c:pt>
                <c:pt idx="121">
                  <c:v>-1.1800000000000067E-2</c:v>
                </c:pt>
                <c:pt idx="122">
                  <c:v>7.6907710989678217E-3</c:v>
                </c:pt>
                <c:pt idx="123">
                  <c:v>-2.2092839483975814E-2</c:v>
                </c:pt>
                <c:pt idx="124">
                  <c:v>1.5917057380891105E-2</c:v>
                </c:pt>
                <c:pt idx="125">
                  <c:v>-8.3897907611443188E-3</c:v>
                </c:pt>
                <c:pt idx="126">
                  <c:v>2.4261009668929832E-2</c:v>
                </c:pt>
                <c:pt idx="127">
                  <c:v>-9.7532142788649846E-3</c:v>
                </c:pt>
                <c:pt idx="128">
                  <c:v>3.9195879396985234E-3</c:v>
                </c:pt>
                <c:pt idx="129">
                  <c:v>1.7619411528875854E-2</c:v>
                </c:pt>
                <c:pt idx="130">
                  <c:v>3.443167664669592E-3</c:v>
                </c:pt>
                <c:pt idx="131">
                  <c:v>-8.3333137254901907E-3</c:v>
                </c:pt>
                <c:pt idx="132">
                  <c:v>1.6015768343731748E-2</c:v>
                </c:pt>
                <c:pt idx="133">
                  <c:v>1.5568804580192733E-2</c:v>
                </c:pt>
                <c:pt idx="134">
                  <c:v>9.8687263619222435E-3</c:v>
                </c:pt>
                <c:pt idx="135">
                  <c:v>-7.4952655124238396E-3</c:v>
                </c:pt>
                <c:pt idx="136">
                  <c:v>1.2713899123277993E-2</c:v>
                </c:pt>
                <c:pt idx="137">
                  <c:v>-9.5337170184308668E-3</c:v>
                </c:pt>
                <c:pt idx="138">
                  <c:v>3.0020032402553954E-2</c:v>
                </c:pt>
                <c:pt idx="139">
                  <c:v>-1.6469272456156963E-2</c:v>
                </c:pt>
                <c:pt idx="140">
                  <c:v>2.1354627807489236E-2</c:v>
                </c:pt>
                <c:pt idx="141">
                  <c:v>-5.6185041908445883E-3</c:v>
                </c:pt>
                <c:pt idx="142">
                  <c:v>2.575026885652346E-2</c:v>
                </c:pt>
                <c:pt idx="143">
                  <c:v>-5.0568720436494239E-3</c:v>
                </c:pt>
                <c:pt idx="144">
                  <c:v>-2.713739335632601E-2</c:v>
                </c:pt>
                <c:pt idx="145">
                  <c:v>-6.5304971260286655E-3</c:v>
                </c:pt>
                <c:pt idx="146">
                  <c:v>-4.3196451182203636E-3</c:v>
                </c:pt>
                <c:pt idx="147">
                  <c:v>-5.9416863712316269E-3</c:v>
                </c:pt>
                <c:pt idx="148">
                  <c:v>2.2770407537563455E-2</c:v>
                </c:pt>
                <c:pt idx="149">
                  <c:v>2.968460028706986E-3</c:v>
                </c:pt>
                <c:pt idx="150">
                  <c:v>4.0695059914121175E-3</c:v>
                </c:pt>
                <c:pt idx="151">
                  <c:v>7.0928888558011967E-3</c:v>
                </c:pt>
                <c:pt idx="152">
                  <c:v>3.475688219597792E-3</c:v>
                </c:pt>
                <c:pt idx="153">
                  <c:v>-2.6433415608725832E-3</c:v>
                </c:pt>
                <c:pt idx="154">
                  <c:v>-1.6450375003663116E-3</c:v>
                </c:pt>
                <c:pt idx="155">
                  <c:v>-6.2248261850023729E-3</c:v>
                </c:pt>
                <c:pt idx="156">
                  <c:v>-6.4480472816509432E-4</c:v>
                </c:pt>
                <c:pt idx="157">
                  <c:v>-1.7512674302012259E-3</c:v>
                </c:pt>
                <c:pt idx="158">
                  <c:v>-8.6796119479332495E-3</c:v>
                </c:pt>
                <c:pt idx="159">
                  <c:v>1.3971777068072415E-3</c:v>
                </c:pt>
                <c:pt idx="160">
                  <c:v>-5.4878986980206115E-3</c:v>
                </c:pt>
                <c:pt idx="161">
                  <c:v>-1.0007482416900226E-2</c:v>
                </c:pt>
                <c:pt idx="162">
                  <c:v>1.2281568489023507E-2</c:v>
                </c:pt>
                <c:pt idx="163">
                  <c:v>4.8529723779193778E-3</c:v>
                </c:pt>
                <c:pt idx="164">
                  <c:v>1.4860212034182417E-2</c:v>
                </c:pt>
                <c:pt idx="165">
                  <c:v>6.1316465488692497E-3</c:v>
                </c:pt>
                <c:pt idx="166">
                  <c:v>4.6388483784090646E-3</c:v>
                </c:pt>
                <c:pt idx="167">
                  <c:v>1.1045731400065231E-2</c:v>
                </c:pt>
                <c:pt idx="168">
                  <c:v>1.7913495440377935E-4</c:v>
                </c:pt>
                <c:pt idx="169">
                  <c:v>-7.5208522245349E-3</c:v>
                </c:pt>
                <c:pt idx="170">
                  <c:v>1.4434280819743514E-3</c:v>
                </c:pt>
                <c:pt idx="171">
                  <c:v>-2.4862642557199485E-2</c:v>
                </c:pt>
                <c:pt idx="172">
                  <c:v>-1.8472979214783923E-4</c:v>
                </c:pt>
                <c:pt idx="173">
                  <c:v>5.6360804129332136E-3</c:v>
                </c:pt>
                <c:pt idx="174">
                  <c:v>5.5132306326069079E-4</c:v>
                </c:pt>
                <c:pt idx="175">
                  <c:v>2.3232304440178122E-2</c:v>
                </c:pt>
                <c:pt idx="176">
                  <c:v>6.192255227496995E-3</c:v>
                </c:pt>
                <c:pt idx="177">
                  <c:v>1.1059560888524058E-2</c:v>
                </c:pt>
                <c:pt idx="178">
                  <c:v>2.9110885417159621E-3</c:v>
                </c:pt>
                <c:pt idx="179">
                  <c:v>-1.3193772307260579E-2</c:v>
                </c:pt>
                <c:pt idx="180">
                  <c:v>7.6655761179146506E-3</c:v>
                </c:pt>
                <c:pt idx="181">
                  <c:v>-6.8111807126621671E-3</c:v>
                </c:pt>
                <c:pt idx="182">
                  <c:v>1.5318854785525927E-2</c:v>
                </c:pt>
                <c:pt idx="183">
                  <c:v>-8.5087807017543531E-3</c:v>
                </c:pt>
                <c:pt idx="184">
                  <c:v>1.5659594936384986E-2</c:v>
                </c:pt>
                <c:pt idx="185">
                  <c:v>-2.8745818064134323E-3</c:v>
                </c:pt>
                <c:pt idx="186">
                  <c:v>2.7081156398348185E-3</c:v>
                </c:pt>
                <c:pt idx="187">
                  <c:v>-5.1402422472577019E-3</c:v>
                </c:pt>
                <c:pt idx="188">
                  <c:v>4.9040895892093345E-3</c:v>
                </c:pt>
                <c:pt idx="189">
                  <c:v>4.7930544662309702E-3</c:v>
                </c:pt>
                <c:pt idx="190">
                  <c:v>1.0407198341530221E-3</c:v>
                </c:pt>
                <c:pt idx="191">
                  <c:v>-7.0178219895655324E-3</c:v>
                </c:pt>
                <c:pt idx="192">
                  <c:v>-1.7276014158659626E-2</c:v>
                </c:pt>
                <c:pt idx="193">
                  <c:v>-8.6122083444608657E-3</c:v>
                </c:pt>
                <c:pt idx="194">
                  <c:v>-4.65703905939317E-3</c:v>
                </c:pt>
                <c:pt idx="195">
                  <c:v>8.9975707125925777E-4</c:v>
                </c:pt>
                <c:pt idx="196">
                  <c:v>-5.2948580599578944E-2</c:v>
                </c:pt>
                <c:pt idx="197">
                  <c:v>3.4741377024041335E-2</c:v>
                </c:pt>
                <c:pt idx="198">
                  <c:v>-9.1732866861152218E-4</c:v>
                </c:pt>
                <c:pt idx="199">
                  <c:v>5.7845650248989338E-3</c:v>
                </c:pt>
                <c:pt idx="200">
                  <c:v>1.9536233161071479E-2</c:v>
                </c:pt>
                <c:pt idx="201">
                  <c:v>-1.4147582378223562E-2</c:v>
                </c:pt>
                <c:pt idx="202">
                  <c:v>-1.0626685025007835E-2</c:v>
                </c:pt>
                <c:pt idx="203">
                  <c:v>3.5802809143485386E-3</c:v>
                </c:pt>
                <c:pt idx="204">
                  <c:v>-1.4178585803146631E-2</c:v>
                </c:pt>
                <c:pt idx="205">
                  <c:v>5.93863800515831E-3</c:v>
                </c:pt>
                <c:pt idx="206">
                  <c:v>-1.7157097420640231E-2</c:v>
                </c:pt>
                <c:pt idx="207">
                  <c:v>-8.07133717302661E-3</c:v>
                </c:pt>
                <c:pt idx="208">
                  <c:v>2.2897142153521673E-2</c:v>
                </c:pt>
                <c:pt idx="209">
                  <c:v>-4.116175153860184E-2</c:v>
                </c:pt>
                <c:pt idx="210">
                  <c:v>1.7171502327937457E-2</c:v>
                </c:pt>
                <c:pt idx="211">
                  <c:v>1.5269356690641915E-2</c:v>
                </c:pt>
                <c:pt idx="212">
                  <c:v>-5.3246145168254445E-3</c:v>
                </c:pt>
                <c:pt idx="213">
                  <c:v>-1.0330578221339779E-3</c:v>
                </c:pt>
                <c:pt idx="214">
                  <c:v>9.4951017346498155E-3</c:v>
                </c:pt>
                <c:pt idx="215">
                  <c:v>1.9184252724462302E-2</c:v>
                </c:pt>
                <c:pt idx="216">
                  <c:v>2.1564336228721896E-2</c:v>
                </c:pt>
                <c:pt idx="217">
                  <c:v>-8.4973611315556433E-3</c:v>
                </c:pt>
                <c:pt idx="218">
                  <c:v>-1.2900315974746274E-2</c:v>
                </c:pt>
                <c:pt idx="219">
                  <c:v>-1.7090066113874383E-2</c:v>
                </c:pt>
                <c:pt idx="220">
                  <c:v>5.1138538787395063E-3</c:v>
                </c:pt>
                <c:pt idx="221">
                  <c:v>-2.8769658256607919E-2</c:v>
                </c:pt>
                <c:pt idx="222">
                  <c:v>1.9906696255008915E-2</c:v>
                </c:pt>
                <c:pt idx="223">
                  <c:v>1.1113139501062116E-2</c:v>
                </c:pt>
                <c:pt idx="224">
                  <c:v>-5.9757958615256998E-2</c:v>
                </c:pt>
                <c:pt idx="225">
                  <c:v>1.7681679243172474E-2</c:v>
                </c:pt>
                <c:pt idx="226">
                  <c:v>-1.3803089069557633E-2</c:v>
                </c:pt>
                <c:pt idx="227">
                  <c:v>2.5643565149135041E-2</c:v>
                </c:pt>
                <c:pt idx="228">
                  <c:v>1.4123446759008999E-2</c:v>
                </c:pt>
                <c:pt idx="229">
                  <c:v>1.5244208579397997E-2</c:v>
                </c:pt>
                <c:pt idx="230">
                  <c:v>2.2615655043244462E-2</c:v>
                </c:pt>
                <c:pt idx="231">
                  <c:v>3.3535302573456218E-3</c:v>
                </c:pt>
                <c:pt idx="232">
                  <c:v>2.0776902098741737E-2</c:v>
                </c:pt>
                <c:pt idx="233">
                  <c:v>-9.3805132743362222E-3</c:v>
                </c:pt>
                <c:pt idx="234">
                  <c:v>-5.4672162682291296E-2</c:v>
                </c:pt>
                <c:pt idx="235">
                  <c:v>2.4191995841995936E-2</c:v>
                </c:pt>
                <c:pt idx="236">
                  <c:v>-3.3031870262923139E-2</c:v>
                </c:pt>
                <c:pt idx="237">
                  <c:v>4.7709922298380086E-2</c:v>
                </c:pt>
                <c:pt idx="238">
                  <c:v>9.9271035539042676E-3</c:v>
                </c:pt>
                <c:pt idx="239">
                  <c:v>-1.1813481935372818E-2</c:v>
                </c:pt>
                <c:pt idx="240">
                  <c:v>-1.2137269353216414E-2</c:v>
                </c:pt>
                <c:pt idx="241">
                  <c:v>-2.623552886836027E-2</c:v>
                </c:pt>
                <c:pt idx="242">
                  <c:v>-1.5748068845533869E-2</c:v>
                </c:pt>
                <c:pt idx="243">
                  <c:v>-9.6383614457830715E-4</c:v>
                </c:pt>
                <c:pt idx="244">
                  <c:v>-5.7887022520269399E-3</c:v>
                </c:pt>
                <c:pt idx="245">
                  <c:v>-1.3779776406217093E-2</c:v>
                </c:pt>
                <c:pt idx="246">
                  <c:v>-3.8866448062573458E-2</c:v>
                </c:pt>
                <c:pt idx="247">
                  <c:v>-2.6003286240786277E-2</c:v>
                </c:pt>
                <c:pt idx="248">
                  <c:v>4.3725079290782842E-2</c:v>
                </c:pt>
                <c:pt idx="249">
                  <c:v>2.8096605394865852E-2</c:v>
                </c:pt>
                <c:pt idx="250">
                  <c:v>-7.83617427117928E-3</c:v>
                </c:pt>
                <c:pt idx="251">
                  <c:v>-1.717837874243875E-2</c:v>
                </c:pt>
                <c:pt idx="252">
                  <c:v>5.5248114859423516E-3</c:v>
                </c:pt>
                <c:pt idx="253">
                  <c:v>-3.7961739020214869E-3</c:v>
                </c:pt>
                <c:pt idx="254">
                  <c:v>1.9253890701425153E-2</c:v>
                </c:pt>
                <c:pt idx="255">
                  <c:v>1.377412449600674E-2</c:v>
                </c:pt>
                <c:pt idx="256">
                  <c:v>7.9580744569285582E-3</c:v>
                </c:pt>
                <c:pt idx="257">
                  <c:v>-6.1621412847858593E-3</c:v>
                </c:pt>
                <c:pt idx="258">
                  <c:v>-2.906316577151501E-4</c:v>
                </c:pt>
                <c:pt idx="259">
                  <c:v>-1.2501211115394747E-2</c:v>
                </c:pt>
                <c:pt idx="260">
                  <c:v>5.9862609227426655E-3</c:v>
                </c:pt>
                <c:pt idx="261">
                  <c:v>2.6826650535037546E-2</c:v>
                </c:pt>
                <c:pt idx="262">
                  <c:v>-2.4700930558599083E-3</c:v>
                </c:pt>
                <c:pt idx="263">
                  <c:v>2.342856190476187E-2</c:v>
                </c:pt>
                <c:pt idx="264">
                  <c:v>-6.607100377881041E-3</c:v>
                </c:pt>
                <c:pt idx="265">
                  <c:v>-5.9016112412178271E-3</c:v>
                </c:pt>
                <c:pt idx="266">
                  <c:v>6.9732188002293964E-3</c:v>
                </c:pt>
                <c:pt idx="267">
                  <c:v>3.5560265435520917E-3</c:v>
                </c:pt>
                <c:pt idx="268">
                  <c:v>-9.1383440719571794E-3</c:v>
                </c:pt>
                <c:pt idx="269">
                  <c:v>-1.2987059796968544E-2</c:v>
                </c:pt>
                <c:pt idx="270">
                  <c:v>-2.4789665087424253E-3</c:v>
                </c:pt>
                <c:pt idx="271">
                  <c:v>-7.8378892801216349E-3</c:v>
                </c:pt>
                <c:pt idx="272">
                  <c:v>-1.9271675743593315E-4</c:v>
                </c:pt>
                <c:pt idx="273">
                  <c:v>-8.7685103947631252E-3</c:v>
                </c:pt>
                <c:pt idx="274">
                  <c:v>3.1009963127929491E-2</c:v>
                </c:pt>
                <c:pt idx="275">
                  <c:v>8.862926812425613E-3</c:v>
                </c:pt>
                <c:pt idx="276">
                  <c:v>-1.6915869158878442E-2</c:v>
                </c:pt>
                <c:pt idx="277">
                  <c:v>-7.6053140487629591E-3</c:v>
                </c:pt>
                <c:pt idx="278">
                  <c:v>1.7338806565176737E-2</c:v>
                </c:pt>
                <c:pt idx="279">
                  <c:v>-5.6495293497977326E-4</c:v>
                </c:pt>
                <c:pt idx="280">
                  <c:v>1.2813275040637572E-2</c:v>
                </c:pt>
                <c:pt idx="281">
                  <c:v>-1.1069786046511692E-2</c:v>
                </c:pt>
                <c:pt idx="282">
                  <c:v>1.5050381244480954E-2</c:v>
                </c:pt>
                <c:pt idx="283">
                  <c:v>-1.1120655690087546E-3</c:v>
                </c:pt>
                <c:pt idx="284">
                  <c:v>6.4941088552353916E-4</c:v>
                </c:pt>
                <c:pt idx="285">
                  <c:v>-8.9004171249729199E-3</c:v>
                </c:pt>
                <c:pt idx="286">
                  <c:v>2.9466800197066444E-2</c:v>
                </c:pt>
                <c:pt idx="287">
                  <c:v>1.553838212980327E-2</c:v>
                </c:pt>
                <c:pt idx="288">
                  <c:v>-4.4738725040466623E-3</c:v>
                </c:pt>
                <c:pt idx="289">
                  <c:v>3.864821070199215E-3</c:v>
                </c:pt>
                <c:pt idx="290">
                  <c:v>3.1336645512818309E-3</c:v>
                </c:pt>
                <c:pt idx="291">
                  <c:v>7.5865583042970461E-3</c:v>
                </c:pt>
                <c:pt idx="292">
                  <c:v>1.1515457627030406E-3</c:v>
                </c:pt>
                <c:pt idx="293">
                  <c:v>-6.8129270964323559E-3</c:v>
                </c:pt>
                <c:pt idx="294">
                  <c:v>-3.3852739420935684E-3</c:v>
                </c:pt>
                <c:pt idx="295">
                  <c:v>-4.2013139125418311E-3</c:v>
                </c:pt>
                <c:pt idx="296">
                  <c:v>-2.0107701613865322E-2</c:v>
                </c:pt>
                <c:pt idx="297">
                  <c:v>1.6764326978221798E-2</c:v>
                </c:pt>
                <c:pt idx="298">
                  <c:v>1.648799020610842E-2</c:v>
                </c:pt>
                <c:pt idx="299">
                  <c:v>1.161138982449929E-2</c:v>
                </c:pt>
                <c:pt idx="300">
                  <c:v>3.5924297798763695E-3</c:v>
                </c:pt>
                <c:pt idx="301">
                  <c:v>6.984415863589835E-3</c:v>
                </c:pt>
                <c:pt idx="302">
                  <c:v>7.1961334210554981E-3</c:v>
                </c:pt>
                <c:pt idx="303">
                  <c:v>1.6527485866015015E-2</c:v>
                </c:pt>
                <c:pt idx="304">
                  <c:v>-5.9276570726617371E-3</c:v>
                </c:pt>
                <c:pt idx="305">
                  <c:v>-2.1296533105856826E-3</c:v>
                </c:pt>
                <c:pt idx="306">
                  <c:v>2.014684155836468E-2</c:v>
                </c:pt>
                <c:pt idx="307">
                  <c:v>-2.4602527196652776E-2</c:v>
                </c:pt>
                <c:pt idx="308">
                  <c:v>1.7673344503660714E-2</c:v>
                </c:pt>
                <c:pt idx="309">
                  <c:v>-6.2384587867528041E-3</c:v>
                </c:pt>
                <c:pt idx="310">
                  <c:v>-3.7325671122980784E-3</c:v>
                </c:pt>
                <c:pt idx="311">
                  <c:v>5.3644242955648647E-3</c:v>
                </c:pt>
                <c:pt idx="312">
                  <c:v>7.4531803167612693E-3</c:v>
                </c:pt>
                <c:pt idx="313">
                  <c:v>9.2476673202435567E-4</c:v>
                </c:pt>
                <c:pt idx="314">
                  <c:v>6.7193265029284127E-3</c:v>
                </c:pt>
                <c:pt idx="315">
                  <c:v>2.0023110128290626E-3</c:v>
                </c:pt>
                <c:pt idx="316">
                  <c:v>-5.9117319885383865E-3</c:v>
                </c:pt>
                <c:pt idx="317">
                  <c:v>3.5178742232838951E-3</c:v>
                </c:pt>
                <c:pt idx="318">
                  <c:v>-9.848935979449646E-3</c:v>
                </c:pt>
                <c:pt idx="319">
                  <c:v>9.5254575451097501E-3</c:v>
                </c:pt>
                <c:pt idx="320">
                  <c:v>6.5130175933030103E-3</c:v>
                </c:pt>
                <c:pt idx="321">
                  <c:v>8.2958353385113512E-4</c:v>
                </c:pt>
                <c:pt idx="322">
                  <c:v>2.4867622885176234E-3</c:v>
                </c:pt>
                <c:pt idx="323">
                  <c:v>5.7879691452295181E-3</c:v>
                </c:pt>
                <c:pt idx="324">
                  <c:v>-3.2884002243374166E-3</c:v>
                </c:pt>
                <c:pt idx="325">
                  <c:v>7.8357309111800454E-3</c:v>
                </c:pt>
                <c:pt idx="326">
                  <c:v>3.5191177098105788E-3</c:v>
                </c:pt>
                <c:pt idx="327">
                  <c:v>1.2069768094851559E-2</c:v>
                </c:pt>
                <c:pt idx="328">
                  <c:v>1.3618074353232498E-2</c:v>
                </c:pt>
                <c:pt idx="329">
                  <c:v>3.3945440544197174E-2</c:v>
                </c:pt>
                <c:pt idx="330">
                  <c:v>-2.767960983668561E-3</c:v>
                </c:pt>
                <c:pt idx="331">
                  <c:v>1.5419969516267315E-3</c:v>
                </c:pt>
                <c:pt idx="332">
                  <c:v>-6.9280988573398308E-4</c:v>
                </c:pt>
                <c:pt idx="333">
                  <c:v>5.5465758500358063E-3</c:v>
                </c:pt>
                <c:pt idx="334">
                  <c:v>-1.9535708415963499E-2</c:v>
                </c:pt>
                <c:pt idx="335">
                  <c:v>-4.8445224680921401E-3</c:v>
                </c:pt>
                <c:pt idx="336">
                  <c:v>-7.6162216738675575E-3</c:v>
                </c:pt>
                <c:pt idx="337">
                  <c:v>5.538412892937295E-4</c:v>
                </c:pt>
                <c:pt idx="338">
                  <c:v>-8.0657678955065419E-3</c:v>
                </c:pt>
                <c:pt idx="339">
                  <c:v>-9.1677374176062521E-3</c:v>
                </c:pt>
                <c:pt idx="340">
                  <c:v>4.98835783258218E-3</c:v>
                </c:pt>
                <c:pt idx="341">
                  <c:v>-6.4046351323469959E-3</c:v>
                </c:pt>
                <c:pt idx="342">
                  <c:v>-1.933752300912478E-3</c:v>
                </c:pt>
                <c:pt idx="343">
                  <c:v>3.148453948128209E-3</c:v>
                </c:pt>
                <c:pt idx="344">
                  <c:v>2.0038612263984994E-2</c:v>
                </c:pt>
                <c:pt idx="345">
                  <c:v>1.2307676528599664E-2</c:v>
                </c:pt>
                <c:pt idx="346">
                  <c:v>-1.3950596429749797E-2</c:v>
                </c:pt>
                <c:pt idx="347">
                  <c:v>7.1925626112685033E-3</c:v>
                </c:pt>
                <c:pt idx="348">
                  <c:v>-6.3564074393785593E-3</c:v>
                </c:pt>
                <c:pt idx="349">
                  <c:v>-3.3170588378520316E-3</c:v>
                </c:pt>
                <c:pt idx="350">
                  <c:v>5.626046092536789E-3</c:v>
                </c:pt>
                <c:pt idx="351">
                  <c:v>5.515640831592418E-4</c:v>
                </c:pt>
                <c:pt idx="352">
                  <c:v>-1.2600456467149346E-2</c:v>
                </c:pt>
                <c:pt idx="353">
                  <c:v>-9.5705058917813627E-4</c:v>
                </c:pt>
                <c:pt idx="354">
                  <c:v>-8.2228882608512462E-3</c:v>
                </c:pt>
                <c:pt idx="355">
                  <c:v>-3.0588826436718113E-3</c:v>
                </c:pt>
                <c:pt idx="356">
                  <c:v>-2.0750900617697191E-2</c:v>
                </c:pt>
                <c:pt idx="357">
                  <c:v>3.0260537848454241E-2</c:v>
                </c:pt>
                <c:pt idx="358">
                  <c:v>1.1924810210279642E-2</c:v>
                </c:pt>
                <c:pt idx="359">
                  <c:v>2.174944603370052E-2</c:v>
                </c:pt>
                <c:pt idx="360">
                  <c:v>2.4847062081475933E-2</c:v>
                </c:pt>
                <c:pt idx="361">
                  <c:v>1.1178331322281019E-2</c:v>
                </c:pt>
                <c:pt idx="362">
                  <c:v>-1.8524132860616629E-2</c:v>
                </c:pt>
                <c:pt idx="363">
                  <c:v>4.4140184663935943E-3</c:v>
                </c:pt>
                <c:pt idx="364">
                  <c:v>2.1215260530846177E-3</c:v>
                </c:pt>
                <c:pt idx="365">
                  <c:v>2.7975957507030583E-3</c:v>
                </c:pt>
                <c:pt idx="366">
                  <c:v>1.176202172351559E-2</c:v>
                </c:pt>
                <c:pt idx="367">
                  <c:v>6.0362023096177265E-3</c:v>
                </c:pt>
                <c:pt idx="368">
                  <c:v>1.81481259259259E-2</c:v>
                </c:pt>
                <c:pt idx="369">
                  <c:v>-6.3295381519723774E-3</c:v>
                </c:pt>
                <c:pt idx="370">
                  <c:v>3.0751061198548858E-3</c:v>
                </c:pt>
                <c:pt idx="371">
                  <c:v>1.8248175182481751E-3</c:v>
                </c:pt>
                <c:pt idx="372">
                  <c:v>-2.1129282331511786E-2</c:v>
                </c:pt>
                <c:pt idx="373">
                  <c:v>-1.5631335364437475E-3</c:v>
                </c:pt>
                <c:pt idx="374">
                  <c:v>3.2056657462776264E-3</c:v>
                </c:pt>
                <c:pt idx="375">
                  <c:v>1.5308002473389239E-2</c:v>
                </c:pt>
                <c:pt idx="376">
                  <c:v>-3.7327818292916147E-3</c:v>
                </c:pt>
                <c:pt idx="377">
                  <c:v>4.9956510797698394E-3</c:v>
                </c:pt>
                <c:pt idx="378">
                  <c:v>-6.2865568796808512E-3</c:v>
                </c:pt>
                <c:pt idx="379">
                  <c:v>3.3837869150538909E-3</c:v>
                </c:pt>
                <c:pt idx="380">
                  <c:v>-2.9325074603741728E-3</c:v>
                </c:pt>
                <c:pt idx="381">
                  <c:v>8.3088602941177297E-3</c:v>
                </c:pt>
                <c:pt idx="382">
                  <c:v>7.8027562239203945E-3</c:v>
                </c:pt>
                <c:pt idx="383">
                  <c:v>4.7033937345165892E-3</c:v>
                </c:pt>
                <c:pt idx="384">
                  <c:v>4.2491607814549538E-3</c:v>
                </c:pt>
                <c:pt idx="385">
                  <c:v>-3.4423048846485417E-3</c:v>
                </c:pt>
                <c:pt idx="386">
                  <c:v>-9.067429019343631E-3</c:v>
                </c:pt>
                <c:pt idx="387">
                  <c:v>-1.5613609635735812E-2</c:v>
                </c:pt>
                <c:pt idx="388">
                  <c:v>3.4452216131636619E-2</c:v>
                </c:pt>
                <c:pt idx="389">
                  <c:v>-2.0039915703609287E-2</c:v>
                </c:pt>
                <c:pt idx="390">
                  <c:v>1.7102037199562395E-2</c:v>
                </c:pt>
                <c:pt idx="391">
                  <c:v>-6.1534132138457154E-3</c:v>
                </c:pt>
                <c:pt idx="392">
                  <c:v>1.1015112066887517E-2</c:v>
                </c:pt>
                <c:pt idx="393">
                  <c:v>-4.2724491198975793E-4</c:v>
                </c:pt>
                <c:pt idx="394">
                  <c:v>8.0501890735267985E-3</c:v>
                </c:pt>
                <c:pt idx="395">
                  <c:v>-9.6113144876325881E-3</c:v>
                </c:pt>
                <c:pt idx="396">
                  <c:v>1.3558084869118531E-3</c:v>
                </c:pt>
                <c:pt idx="397">
                  <c:v>-2.3729793718666143E-2</c:v>
                </c:pt>
                <c:pt idx="398">
                  <c:v>7.9561751824818502E-3</c:v>
                </c:pt>
                <c:pt idx="399">
                  <c:v>-3.4687472943369546E-2</c:v>
                </c:pt>
                <c:pt idx="400">
                  <c:v>3.7509376500164068E-3</c:v>
                </c:pt>
                <c:pt idx="401">
                  <c:v>-7.4813152283666827E-5</c:v>
                </c:pt>
                <c:pt idx="402">
                  <c:v>2.1003162770178167E-2</c:v>
                </c:pt>
                <c:pt idx="403">
                  <c:v>1.4714457626012135E-2</c:v>
                </c:pt>
                <c:pt idx="404">
                  <c:v>-1.1110266134404018E-2</c:v>
                </c:pt>
                <c:pt idx="405">
                  <c:v>-7.4414820741929349E-3</c:v>
                </c:pt>
                <c:pt idx="406">
                  <c:v>2.2785593029351664E-3</c:v>
                </c:pt>
                <c:pt idx="407">
                  <c:v>-1.4447066482494541E-2</c:v>
                </c:pt>
                <c:pt idx="408">
                  <c:v>3.6461492941898335E-3</c:v>
                </c:pt>
                <c:pt idx="409">
                  <c:v>2.2019579551468701E-2</c:v>
                </c:pt>
                <c:pt idx="410">
                  <c:v>2.6115414169802986E-3</c:v>
                </c:pt>
                <c:pt idx="411">
                  <c:v>2.4599955341874308E-3</c:v>
                </c:pt>
                <c:pt idx="412">
                  <c:v>7.9394440720425457E-4</c:v>
                </c:pt>
                <c:pt idx="413">
                  <c:v>-1.0601485342521654E-2</c:v>
                </c:pt>
                <c:pt idx="414">
                  <c:v>-1.6036132137384154E-2</c:v>
                </c:pt>
                <c:pt idx="415">
                  <c:v>1.0371093770979507E-2</c:v>
                </c:pt>
                <c:pt idx="416">
                  <c:v>-1.1071148992383069E-2</c:v>
                </c:pt>
                <c:pt idx="417">
                  <c:v>1.7571136655874148E-2</c:v>
                </c:pt>
                <c:pt idx="418">
                  <c:v>1.3843307832422531E-2</c:v>
                </c:pt>
                <c:pt idx="419">
                  <c:v>-1.8253633557468795E-2</c:v>
                </c:pt>
                <c:pt idx="420">
                  <c:v>5.0508893561899077E-3</c:v>
                </c:pt>
                <c:pt idx="421">
                  <c:v>1.3182796507295104E-2</c:v>
                </c:pt>
                <c:pt idx="422">
                  <c:v>6.6134569289521637E-3</c:v>
                </c:pt>
                <c:pt idx="423">
                  <c:v>-3.1422052641733584E-3</c:v>
                </c:pt>
                <c:pt idx="424">
                  <c:v>-1.9987055519365509E-2</c:v>
                </c:pt>
                <c:pt idx="425">
                  <c:v>-6.5058405006030396E-3</c:v>
                </c:pt>
                <c:pt idx="426">
                  <c:v>1.4274166307875476E-2</c:v>
                </c:pt>
                <c:pt idx="427">
                  <c:v>-5.0784908924852653E-4</c:v>
                </c:pt>
                <c:pt idx="428">
                  <c:v>-1.4152975861177036E-2</c:v>
                </c:pt>
                <c:pt idx="429">
                  <c:v>8.3192592458327629E-3</c:v>
                </c:pt>
                <c:pt idx="430">
                  <c:v>2.9205167899854214E-3</c:v>
                </c:pt>
                <c:pt idx="431">
                  <c:v>2.1403625353788345E-2</c:v>
                </c:pt>
                <c:pt idx="432">
                  <c:v>5.0605273329894351E-3</c:v>
                </c:pt>
                <c:pt idx="433">
                  <c:v>-1.2623211567378636E-2</c:v>
                </c:pt>
                <c:pt idx="434">
                  <c:v>8.1161030845681506E-3</c:v>
                </c:pt>
                <c:pt idx="435">
                  <c:v>-2.037618252795546E-2</c:v>
                </c:pt>
                <c:pt idx="436">
                  <c:v>1.4109105454545402E-2</c:v>
                </c:pt>
                <c:pt idx="437">
                  <c:v>5.0917383090685825E-3</c:v>
                </c:pt>
                <c:pt idx="438">
                  <c:v>-1.4983882196955275E-2</c:v>
                </c:pt>
                <c:pt idx="439">
                  <c:v>1.1662448134825341E-2</c:v>
                </c:pt>
                <c:pt idx="440">
                  <c:v>-2.4416467867206897E-2</c:v>
                </c:pt>
                <c:pt idx="441">
                  <c:v>-9.5413064220183762E-3</c:v>
                </c:pt>
                <c:pt idx="442">
                  <c:v>1.3338295961577561E-2</c:v>
                </c:pt>
                <c:pt idx="443">
                  <c:v>2.8519122486288036E-3</c:v>
                </c:pt>
                <c:pt idx="444">
                  <c:v>-4.3748724250742801E-4</c:v>
                </c:pt>
                <c:pt idx="445">
                  <c:v>2.7721403155507893E-3</c:v>
                </c:pt>
                <c:pt idx="446">
                  <c:v>7.4930739673249565E-3</c:v>
                </c:pt>
                <c:pt idx="447">
                  <c:v>1.1769730241543368E-2</c:v>
                </c:pt>
                <c:pt idx="448">
                  <c:v>-3.0687483253192815E-3</c:v>
                </c:pt>
                <c:pt idx="449">
                  <c:v>2.6486934977638177E-3</c:v>
                </c:pt>
                <c:pt idx="450">
                  <c:v>5.2120163531631809E-3</c:v>
                </c:pt>
                <c:pt idx="451">
                  <c:v>1.1364728173541886E-3</c:v>
                </c:pt>
                <c:pt idx="452">
                  <c:v>-8.4427245500402013E-3</c:v>
                </c:pt>
                <c:pt idx="453">
                  <c:v>-9.3731972443187855E-3</c:v>
                </c:pt>
                <c:pt idx="454">
                  <c:v>3.7558975172819987E-3</c:v>
                </c:pt>
                <c:pt idx="455">
                  <c:v>-1.5039188205805548E-2</c:v>
                </c:pt>
                <c:pt idx="456">
                  <c:v>1.8337185186397219E-2</c:v>
                </c:pt>
                <c:pt idx="457">
                  <c:v>-3.5872731443218806E-4</c:v>
                </c:pt>
                <c:pt idx="458">
                  <c:v>3.631403864831443E-2</c:v>
                </c:pt>
                <c:pt idx="459">
                  <c:v>-2.2160111724103325E-3</c:v>
                </c:pt>
                <c:pt idx="460">
                  <c:v>-3.8867156595403661E-3</c:v>
                </c:pt>
                <c:pt idx="461">
                  <c:v>9.6153146706990916E-3</c:v>
                </c:pt>
                <c:pt idx="462">
                  <c:v>-4.4168324810281833E-3</c:v>
                </c:pt>
                <c:pt idx="463">
                  <c:v>3.9512478840721147E-3</c:v>
                </c:pt>
                <c:pt idx="464">
                  <c:v>9.6664363782849965E-4</c:v>
                </c:pt>
                <c:pt idx="465">
                  <c:v>-4.1388286946346066E-3</c:v>
                </c:pt>
                <c:pt idx="466">
                  <c:v>-3.6711160099435849E-3</c:v>
                </c:pt>
                <c:pt idx="467">
                  <c:v>9.7330369781146509E-4</c:v>
                </c:pt>
                <c:pt idx="468">
                  <c:v>9.4457566174679826E-3</c:v>
                </c:pt>
                <c:pt idx="469">
                  <c:v>6.4676140489228449E-3</c:v>
                </c:pt>
                <c:pt idx="470">
                  <c:v>3.1446951267752798E-3</c:v>
                </c:pt>
                <c:pt idx="471">
                  <c:v>1.9081299608787914E-3</c:v>
                </c:pt>
                <c:pt idx="472">
                  <c:v>1.2991354564240087E-2</c:v>
                </c:pt>
                <c:pt idx="473">
                  <c:v>7.654697197226135E-3</c:v>
                </c:pt>
                <c:pt idx="474">
                  <c:v>5.3974675965731602E-3</c:v>
                </c:pt>
                <c:pt idx="475">
                  <c:v>-3.7778829607011473E-3</c:v>
                </c:pt>
                <c:pt idx="476">
                  <c:v>-6.0541814390817498E-3</c:v>
                </c:pt>
                <c:pt idx="477">
                  <c:v>4.4846922818484953E-3</c:v>
                </c:pt>
                <c:pt idx="478">
                  <c:v>-4.6649561361054593E-4</c:v>
                </c:pt>
                <c:pt idx="479">
                  <c:v>9.0666733333334068E-3</c:v>
                </c:pt>
                <c:pt idx="480">
                  <c:v>6.4085689322900853E-3</c:v>
                </c:pt>
                <c:pt idx="481">
                  <c:v>-1.5098535874764831E-3</c:v>
                </c:pt>
                <c:pt idx="482">
                  <c:v>-1.9066928899397957E-3</c:v>
                </c:pt>
                <c:pt idx="483">
                  <c:v>-2.845657767547043E-2</c:v>
                </c:pt>
                <c:pt idx="484">
                  <c:v>1.7967278528467013E-2</c:v>
                </c:pt>
                <c:pt idx="485">
                  <c:v>-5.994138843705807E-4</c:v>
                </c:pt>
                <c:pt idx="486">
                  <c:v>6.2645916774822898E-3</c:v>
                </c:pt>
                <c:pt idx="487">
                  <c:v>5.2984964137200638E-4</c:v>
                </c:pt>
                <c:pt idx="488">
                  <c:v>1.4561858066241156E-3</c:v>
                </c:pt>
                <c:pt idx="489">
                  <c:v>1.6524556254027983E-3</c:v>
                </c:pt>
                <c:pt idx="490">
                  <c:v>7.2588758797146496E-4</c:v>
                </c:pt>
                <c:pt idx="491">
                  <c:v>8.9021170683330694E-3</c:v>
                </c:pt>
                <c:pt idx="492">
                  <c:v>1.3790856209150399E-2</c:v>
                </c:pt>
                <c:pt idx="493">
                  <c:v>2.1919669770357687E-3</c:v>
                </c:pt>
                <c:pt idx="494">
                  <c:v>-7.3978386760598812E-3</c:v>
                </c:pt>
                <c:pt idx="495">
                  <c:v>-1.9442838248033203E-3</c:v>
                </c:pt>
                <c:pt idx="496">
                  <c:v>2.1753285714285763E-2</c:v>
                </c:pt>
                <c:pt idx="497">
                  <c:v>4.8934793176937099E-3</c:v>
                </c:pt>
                <c:pt idx="498">
                  <c:v>-4.0475526197682266E-3</c:v>
                </c:pt>
                <c:pt idx="499">
                  <c:v>5.0801372893105395E-4</c:v>
                </c:pt>
                <c:pt idx="500">
                  <c:v>1.199542411773824E-2</c:v>
                </c:pt>
                <c:pt idx="501">
                  <c:v>-2.884866783660082E-3</c:v>
                </c:pt>
                <c:pt idx="502">
                  <c:v>-1.3963148186579379E-2</c:v>
                </c:pt>
                <c:pt idx="503">
                  <c:v>1.2821298390730432E-2</c:v>
                </c:pt>
                <c:pt idx="504">
                  <c:v>-2.8970399477077696E-3</c:v>
                </c:pt>
                <c:pt idx="505">
                  <c:v>-7.832269739604018E-3</c:v>
                </c:pt>
                <c:pt idx="506">
                  <c:v>1.4260281203714247E-2</c:v>
                </c:pt>
                <c:pt idx="507">
                  <c:v>-2.4479913561641247E-3</c:v>
                </c:pt>
                <c:pt idx="508">
                  <c:v>1.8309967458439502E-2</c:v>
                </c:pt>
                <c:pt idx="509">
                  <c:v>6.0554314398277072E-3</c:v>
                </c:pt>
                <c:pt idx="510">
                  <c:v>-6.5103301463437496E-3</c:v>
                </c:pt>
                <c:pt idx="511">
                  <c:v>1.0076681814931963E-2</c:v>
                </c:pt>
                <c:pt idx="512">
                  <c:v>-4.7126752231634456E-3</c:v>
                </c:pt>
                <c:pt idx="513">
                  <c:v>1.0638365841789744E-2</c:v>
                </c:pt>
                <c:pt idx="514">
                  <c:v>1.8679597736065704E-2</c:v>
                </c:pt>
                <c:pt idx="515">
                  <c:v>-4.4200514206193964E-3</c:v>
                </c:pt>
                <c:pt idx="516">
                  <c:v>4.3196606085770372E-3</c:v>
                </c:pt>
                <c:pt idx="517">
                  <c:v>-7.2281484072215666E-3</c:v>
                </c:pt>
                <c:pt idx="518">
                  <c:v>7.942673952191245E-3</c:v>
                </c:pt>
                <c:pt idx="519">
                  <c:v>-3.7967889617571839E-2</c:v>
                </c:pt>
                <c:pt idx="520">
                  <c:v>1.6320230207393066E-2</c:v>
                </c:pt>
                <c:pt idx="521">
                  <c:v>2.4789333403280885E-2</c:v>
                </c:pt>
                <c:pt idx="522">
                  <c:v>3.6999565943745552E-2</c:v>
                </c:pt>
                <c:pt idx="523">
                  <c:v>-1.0571651641971035E-2</c:v>
                </c:pt>
                <c:pt idx="524">
                  <c:v>-1.0336298284919032E-2</c:v>
                </c:pt>
                <c:pt idx="525">
                  <c:v>3.9371039579870155E-2</c:v>
                </c:pt>
                <c:pt idx="526">
                  <c:v>3.8895788861328918E-2</c:v>
                </c:pt>
                <c:pt idx="527">
                  <c:v>-1.6627712963254472E-2</c:v>
                </c:pt>
                <c:pt idx="528">
                  <c:v>1.0388489747535623E-2</c:v>
                </c:pt>
                <c:pt idx="529">
                  <c:v>3.9923214440583605E-3</c:v>
                </c:pt>
                <c:pt idx="530">
                  <c:v>3.8511776462449243E-2</c:v>
                </c:pt>
                <c:pt idx="531">
                  <c:v>-2.6593192549484085E-2</c:v>
                </c:pt>
                <c:pt idx="532">
                  <c:v>-1.3471279087495645E-2</c:v>
                </c:pt>
                <c:pt idx="533">
                  <c:v>9.2854488826143089E-4</c:v>
                </c:pt>
                <c:pt idx="534">
                  <c:v>1.2878586630286555E-2</c:v>
                </c:pt>
                <c:pt idx="535">
                  <c:v>1.3199703608643351E-2</c:v>
                </c:pt>
                <c:pt idx="536">
                  <c:v>-5.9023769637603155E-3</c:v>
                </c:pt>
                <c:pt idx="537">
                  <c:v>-2.021930495136624E-2</c:v>
                </c:pt>
                <c:pt idx="538">
                  <c:v>-8.4074871257027547E-2</c:v>
                </c:pt>
                <c:pt idx="539">
                  <c:v>3.8326237388657369E-2</c:v>
                </c:pt>
                <c:pt idx="540">
                  <c:v>-2.5774914335962969E-2</c:v>
                </c:pt>
                <c:pt idx="541">
                  <c:v>-3.7652464418317932E-2</c:v>
                </c:pt>
                <c:pt idx="542">
                  <c:v>-6.6801387046230148E-2</c:v>
                </c:pt>
                <c:pt idx="543">
                  <c:v>8.4640073889113099E-2</c:v>
                </c:pt>
                <c:pt idx="544">
                  <c:v>5.135808543171113E-2</c:v>
                </c:pt>
                <c:pt idx="545">
                  <c:v>-3.0552346998521093E-2</c:v>
                </c:pt>
                <c:pt idx="546">
                  <c:v>-1.4481583047018087E-2</c:v>
                </c:pt>
                <c:pt idx="547">
                  <c:v>-2.0716663281240607E-2</c:v>
                </c:pt>
                <c:pt idx="548">
                  <c:v>-7.1397828722724196E-2</c:v>
                </c:pt>
                <c:pt idx="549">
                  <c:v>4.7417245033112496E-2</c:v>
                </c:pt>
                <c:pt idx="550">
                  <c:v>-6.5123860264948864E-3</c:v>
                </c:pt>
                <c:pt idx="551">
                  <c:v>-7.5287988439890943E-2</c:v>
                </c:pt>
                <c:pt idx="552">
                  <c:v>1.5141066445814156E-2</c:v>
                </c:pt>
                <c:pt idx="553">
                  <c:v>-5.0847457627118647E-2</c:v>
                </c:pt>
                <c:pt idx="554">
                  <c:v>0</c:v>
                </c:pt>
                <c:pt idx="555">
                  <c:v>-1.4285714285714285E-2</c:v>
                </c:pt>
                <c:pt idx="556">
                  <c:v>3.4565246376811597E-2</c:v>
                </c:pt>
                <c:pt idx="557">
                  <c:v>2.2623771867373483E-2</c:v>
                </c:pt>
                <c:pt idx="558">
                  <c:v>-6.1575376712328746E-2</c:v>
                </c:pt>
                <c:pt idx="559">
                  <c:v>4.91935278152517E-2</c:v>
                </c:pt>
                <c:pt idx="560">
                  <c:v>3.5895679999999909E-2</c:v>
                </c:pt>
                <c:pt idx="561">
                  <c:v>-3.4249545786057068E-3</c:v>
                </c:pt>
                <c:pt idx="562">
                  <c:v>2.2574165333187329E-2</c:v>
                </c:pt>
                <c:pt idx="563">
                  <c:v>4.5469654036243336E-3</c:v>
                </c:pt>
                <c:pt idx="564">
                  <c:v>4.5657254714546645E-2</c:v>
                </c:pt>
                <c:pt idx="565">
                  <c:v>-4.0150528487472796E-2</c:v>
                </c:pt>
                <c:pt idx="566">
                  <c:v>-7.4509738562090781E-3</c:v>
                </c:pt>
                <c:pt idx="567">
                  <c:v>2.1335473321905194E-2</c:v>
                </c:pt>
                <c:pt idx="568">
                  <c:v>3.365571114162301E-2</c:v>
                </c:pt>
                <c:pt idx="569">
                  <c:v>5.7821785149996967E-2</c:v>
                </c:pt>
                <c:pt idx="570">
                  <c:v>-2.3114559186616295E-2</c:v>
                </c:pt>
                <c:pt idx="571">
                  <c:v>4.1649242972769188E-3</c:v>
                </c:pt>
                <c:pt idx="572">
                  <c:v>-1.2082201177673732E-2</c:v>
                </c:pt>
                <c:pt idx="573">
                  <c:v>2.8293239003593297E-2</c:v>
                </c:pt>
                <c:pt idx="574">
                  <c:v>1.3017733727810628E-2</c:v>
                </c:pt>
                <c:pt idx="575">
                  <c:v>1.8107511999547569E-2</c:v>
                </c:pt>
                <c:pt idx="576">
                  <c:v>2.9833602469874862E-2</c:v>
                </c:pt>
                <c:pt idx="577">
                  <c:v>-1.5988830083565397E-2</c:v>
                </c:pt>
                <c:pt idx="578">
                  <c:v>-1.7720686810828154E-2</c:v>
                </c:pt>
                <c:pt idx="579">
                  <c:v>-1.2161389048991418E-2</c:v>
                </c:pt>
                <c:pt idx="580">
                  <c:v>1.5870249231987116E-2</c:v>
                </c:pt>
                <c:pt idx="581">
                  <c:v>-1.1774182920141409E-2</c:v>
                </c:pt>
                <c:pt idx="582">
                  <c:v>2.6328013789701461E-2</c:v>
                </c:pt>
                <c:pt idx="583">
                  <c:v>-5.6628349433792387E-3</c:v>
                </c:pt>
                <c:pt idx="584">
                  <c:v>-1.3497323617457209E-2</c:v>
                </c:pt>
                <c:pt idx="585">
                  <c:v>3.9140970793551742E-2</c:v>
                </c:pt>
                <c:pt idx="586">
                  <c:v>-2.3333316666666645E-2</c:v>
                </c:pt>
                <c:pt idx="587">
                  <c:v>-7.4516380980949549E-3</c:v>
                </c:pt>
                <c:pt idx="588">
                  <c:v>3.513089474666467E-2</c:v>
                </c:pt>
                <c:pt idx="589">
                  <c:v>8.0833077201669656E-3</c:v>
                </c:pt>
                <c:pt idx="590">
                  <c:v>1.1478448907310453E-2</c:v>
                </c:pt>
                <c:pt idx="591">
                  <c:v>4.3980996296693635E-3</c:v>
                </c:pt>
                <c:pt idx="592">
                  <c:v>-9.8929724271375127E-3</c:v>
                </c:pt>
                <c:pt idx="593">
                  <c:v>1.9929069721946108E-2</c:v>
                </c:pt>
                <c:pt idx="594">
                  <c:v>-2.2751605630327531E-2</c:v>
                </c:pt>
                <c:pt idx="595">
                  <c:v>-2.7444590072123933E-2</c:v>
                </c:pt>
                <c:pt idx="596">
                  <c:v>8.5614794408603902E-3</c:v>
                </c:pt>
                <c:pt idx="597">
                  <c:v>3.7361789761664092E-2</c:v>
                </c:pt>
                <c:pt idx="598">
                  <c:v>-3.876183041722726E-3</c:v>
                </c:pt>
                <c:pt idx="599">
                  <c:v>-1.1890017899205433E-3</c:v>
                </c:pt>
                <c:pt idx="600">
                  <c:v>3.1924463307444278E-3</c:v>
                </c:pt>
                <c:pt idx="601">
                  <c:v>-1.1920129835602906E-2</c:v>
                </c:pt>
                <c:pt idx="602">
                  <c:v>1.7195228809485034E-2</c:v>
                </c:pt>
                <c:pt idx="603">
                  <c:v>-3.2950515894612432E-2</c:v>
                </c:pt>
                <c:pt idx="604">
                  <c:v>2.996714811266064E-3</c:v>
                </c:pt>
                <c:pt idx="605">
                  <c:v>1.1010240925909034E-2</c:v>
                </c:pt>
                <c:pt idx="606">
                  <c:v>-1.0398019162655165E-3</c:v>
                </c:pt>
                <c:pt idx="607">
                  <c:v>9.3678485021087415E-3</c:v>
                </c:pt>
                <c:pt idx="608">
                  <c:v>3.0936607869742412E-3</c:v>
                </c:pt>
                <c:pt idx="609">
                  <c:v>-2.8135698533979609E-3</c:v>
                </c:pt>
                <c:pt idx="610">
                  <c:v>-9.1156156953508833E-3</c:v>
                </c:pt>
                <c:pt idx="611">
                  <c:v>1.8179865791804473E-2</c:v>
                </c:pt>
                <c:pt idx="612">
                  <c:v>1.1078831762086393E-2</c:v>
                </c:pt>
                <c:pt idx="613">
                  <c:v>1.6648962765957506E-2</c:v>
                </c:pt>
                <c:pt idx="614">
                  <c:v>1.0464081764660656E-2</c:v>
                </c:pt>
                <c:pt idx="615">
                  <c:v>-1.3410717821914836E-2</c:v>
                </c:pt>
                <c:pt idx="616">
                  <c:v>-3.1279475275303503E-2</c:v>
                </c:pt>
                <c:pt idx="617">
                  <c:v>4.5021112308797032E-2</c:v>
                </c:pt>
                <c:pt idx="618">
                  <c:v>1.1094406195730318E-2</c:v>
                </c:pt>
                <c:pt idx="619">
                  <c:v>-5.2812336834396623E-3</c:v>
                </c:pt>
                <c:pt idx="620">
                  <c:v>2.3659773195876359E-2</c:v>
                </c:pt>
                <c:pt idx="621">
                  <c:v>-1.4099416165958348E-2</c:v>
                </c:pt>
                <c:pt idx="622">
                  <c:v>3.217734932959522E-2</c:v>
                </c:pt>
                <c:pt idx="623">
                  <c:v>-2.4246128442696681E-3</c:v>
                </c:pt>
                <c:pt idx="624">
                  <c:v>-1.8849220669170039E-2</c:v>
                </c:pt>
                <c:pt idx="625">
                  <c:v>9.7572950997376687E-3</c:v>
                </c:pt>
                <c:pt idx="626">
                  <c:v>-1.9776683918824072E-2</c:v>
                </c:pt>
                <c:pt idx="627">
                  <c:v>1.0726356168793359E-2</c:v>
                </c:pt>
                <c:pt idx="628">
                  <c:v>2.6581735734239432E-2</c:v>
                </c:pt>
                <c:pt idx="629">
                  <c:v>1.2503662560321305E-2</c:v>
                </c:pt>
                <c:pt idx="630">
                  <c:v>1.5315096787269977E-2</c:v>
                </c:pt>
                <c:pt idx="631">
                  <c:v>7.7574820882297781E-3</c:v>
                </c:pt>
                <c:pt idx="632">
                  <c:v>-1.8056070582884935E-3</c:v>
                </c:pt>
                <c:pt idx="633">
                  <c:v>2.9799565818075132E-2</c:v>
                </c:pt>
                <c:pt idx="634">
                  <c:v>-1.2527189825477923E-2</c:v>
                </c:pt>
                <c:pt idx="635">
                  <c:v>4.0258450525664097E-3</c:v>
                </c:pt>
                <c:pt idx="636">
                  <c:v>-3.8931327656309675E-2</c:v>
                </c:pt>
                <c:pt idx="637">
                  <c:v>1.6639950113036654E-2</c:v>
                </c:pt>
                <c:pt idx="638">
                  <c:v>-1.9851135902377776E-2</c:v>
                </c:pt>
                <c:pt idx="639">
                  <c:v>-4.5277167826986214E-3</c:v>
                </c:pt>
                <c:pt idx="640">
                  <c:v>2.5920623925658596E-3</c:v>
                </c:pt>
                <c:pt idx="641">
                  <c:v>4.2243921951219447E-2</c:v>
                </c:pt>
                <c:pt idx="642">
                  <c:v>-2.0874318620718507E-2</c:v>
                </c:pt>
                <c:pt idx="643">
                  <c:v>-9.6080068299427539E-3</c:v>
                </c:pt>
                <c:pt idx="644">
                  <c:v>-3.2675341158595099E-2</c:v>
                </c:pt>
                <c:pt idx="645">
                  <c:v>5.2390131248280115E-3</c:v>
                </c:pt>
                <c:pt idx="646">
                  <c:v>1.0621928770427787E-2</c:v>
                </c:pt>
                <c:pt idx="647">
                  <c:v>-5.4516035290428149E-3</c:v>
                </c:pt>
                <c:pt idx="648">
                  <c:v>-7.4074074074074077E-3</c:v>
                </c:pt>
                <c:pt idx="649">
                  <c:v>1.6915393034825834E-2</c:v>
                </c:pt>
                <c:pt idx="650">
                  <c:v>3.4833709437388768E-2</c:v>
                </c:pt>
                <c:pt idx="651">
                  <c:v>1.2528337508919452E-2</c:v>
                </c:pt>
                <c:pt idx="652">
                  <c:v>3.4084886156650188E-3</c:v>
                </c:pt>
                <c:pt idx="653">
                  <c:v>-1.1912508475919171E-2</c:v>
                </c:pt>
                <c:pt idx="654">
                  <c:v>1.18207122882304E-2</c:v>
                </c:pt>
                <c:pt idx="655">
                  <c:v>-1.4801060792151037E-2</c:v>
                </c:pt>
                <c:pt idx="656">
                  <c:v>-2.130672293009615E-2</c:v>
                </c:pt>
                <c:pt idx="657">
                  <c:v>-9.0268920828944221E-3</c:v>
                </c:pt>
                <c:pt idx="658">
                  <c:v>2.0215349707766724E-2</c:v>
                </c:pt>
                <c:pt idx="659">
                  <c:v>-3.246786638208632E-3</c:v>
                </c:pt>
                <c:pt idx="660">
                  <c:v>4.0238121293306416E-3</c:v>
                </c:pt>
                <c:pt idx="661">
                  <c:v>4.4369893768037207E-3</c:v>
                </c:pt>
                <c:pt idx="662">
                  <c:v>4.5599487225570778E-3</c:v>
                </c:pt>
                <c:pt idx="663">
                  <c:v>-9.2203506260259763E-3</c:v>
                </c:pt>
                <c:pt idx="664">
                  <c:v>2.0616627585742075E-2</c:v>
                </c:pt>
                <c:pt idx="665">
                  <c:v>4.3486018687524395E-3</c:v>
                </c:pt>
                <c:pt idx="666">
                  <c:v>-7.8680900185140474E-3</c:v>
                </c:pt>
                <c:pt idx="667">
                  <c:v>2.2430778345449712E-2</c:v>
                </c:pt>
                <c:pt idx="668">
                  <c:v>2.2994280728054772E-2</c:v>
                </c:pt>
                <c:pt idx="669">
                  <c:v>2.3733653478099786E-2</c:v>
                </c:pt>
                <c:pt idx="670">
                  <c:v>-5.1713254281675614E-3</c:v>
                </c:pt>
                <c:pt idx="671">
                  <c:v>-6.5638986784140813E-3</c:v>
                </c:pt>
                <c:pt idx="672">
                  <c:v>1.0908634005335297E-2</c:v>
                </c:pt>
                <c:pt idx="673">
                  <c:v>5.7025178501446941E-3</c:v>
                </c:pt>
                <c:pt idx="674">
                  <c:v>-6.1804849098358254E-2</c:v>
                </c:pt>
                <c:pt idx="675">
                  <c:v>-3.9981430776901083E-2</c:v>
                </c:pt>
                <c:pt idx="676">
                  <c:v>5.3269055690073003E-3</c:v>
                </c:pt>
                <c:pt idx="677">
                  <c:v>2.7938284356311554E-2</c:v>
                </c:pt>
                <c:pt idx="678">
                  <c:v>-2.9053407564763083E-2</c:v>
                </c:pt>
                <c:pt idx="679">
                  <c:v>-1.4285675882514611E-2</c:v>
                </c:pt>
                <c:pt idx="680">
                  <c:v>2.0466083517771145E-2</c:v>
                </c:pt>
                <c:pt idx="681">
                  <c:v>1.055559457399091E-2</c:v>
                </c:pt>
                <c:pt idx="682">
                  <c:v>-5.0185130808686924E-2</c:v>
                </c:pt>
                <c:pt idx="683">
                  <c:v>1.37465631530133E-2</c:v>
                </c:pt>
                <c:pt idx="684">
                  <c:v>-2.7662726415245718E-2</c:v>
                </c:pt>
                <c:pt idx="685">
                  <c:v>3.9910725291234669E-2</c:v>
                </c:pt>
                <c:pt idx="686">
                  <c:v>1.3849585622252785E-2</c:v>
                </c:pt>
                <c:pt idx="687">
                  <c:v>-3.872048211795516E-2</c:v>
                </c:pt>
                <c:pt idx="688">
                  <c:v>1.8513869846969112E-2</c:v>
                </c:pt>
                <c:pt idx="689">
                  <c:v>3.6010817450098528E-2</c:v>
                </c:pt>
                <c:pt idx="690">
                  <c:v>-7.2553061633320974E-3</c:v>
                </c:pt>
                <c:pt idx="691">
                  <c:v>-7.7382849465980315E-3</c:v>
                </c:pt>
                <c:pt idx="692">
                  <c:v>2.7728345019560858E-2</c:v>
                </c:pt>
                <c:pt idx="693">
                  <c:v>-2.5715513004929653E-2</c:v>
                </c:pt>
                <c:pt idx="694">
                  <c:v>-3.74999519230771E-3</c:v>
                </c:pt>
                <c:pt idx="695">
                  <c:v>7.7212913438795307E-3</c:v>
                </c:pt>
                <c:pt idx="696">
                  <c:v>-8.4283542812063818E-3</c:v>
                </c:pt>
                <c:pt idx="697">
                  <c:v>1.6661822821035649E-2</c:v>
                </c:pt>
                <c:pt idx="698">
                  <c:v>3.4202699021488093E-3</c:v>
                </c:pt>
                <c:pt idx="699">
                  <c:v>3.5790357161205502E-2</c:v>
                </c:pt>
                <c:pt idx="700">
                  <c:v>1.7962466866571849E-2</c:v>
                </c:pt>
                <c:pt idx="701">
                  <c:v>1.2571794124588015E-3</c:v>
                </c:pt>
                <c:pt idx="702">
                  <c:v>-2.6457372197309384E-2</c:v>
                </c:pt>
                <c:pt idx="703">
                  <c:v>1.4048769763737293E-2</c:v>
                </c:pt>
                <c:pt idx="704">
                  <c:v>1.2264547234100772E-3</c:v>
                </c:pt>
                <c:pt idx="705">
                  <c:v>-2.0959962988476157E-2</c:v>
                </c:pt>
                <c:pt idx="706">
                  <c:v>-1.2418943293527272E-2</c:v>
                </c:pt>
                <c:pt idx="707">
                  <c:v>3.8006663804586115E-3</c:v>
                </c:pt>
                <c:pt idx="708">
                  <c:v>5.1418970504056791E-3</c:v>
                </c:pt>
                <c:pt idx="709">
                  <c:v>-5.487573852427893E-3</c:v>
                </c:pt>
                <c:pt idx="710">
                  <c:v>-1.0568201714242617E-2</c:v>
                </c:pt>
                <c:pt idx="711">
                  <c:v>-1.8526386285294984E-2</c:v>
                </c:pt>
                <c:pt idx="712">
                  <c:v>-1.7335152090674114E-2</c:v>
                </c:pt>
                <c:pt idx="713">
                  <c:v>-2.7931934162182094E-3</c:v>
                </c:pt>
                <c:pt idx="714">
                  <c:v>3.8820294840295317E-3</c:v>
                </c:pt>
                <c:pt idx="715">
                  <c:v>-1.9579715781772081E-3</c:v>
                </c:pt>
                <c:pt idx="716">
                  <c:v>4.9683677716826177E-2</c:v>
                </c:pt>
                <c:pt idx="717">
                  <c:v>3.7473081254591555E-2</c:v>
                </c:pt>
                <c:pt idx="718">
                  <c:v>9.9082150484482222E-4</c:v>
                </c:pt>
                <c:pt idx="719">
                  <c:v>9.8083642987573591E-3</c:v>
                </c:pt>
                <c:pt idx="720">
                  <c:v>-4.4288014219497261E-2</c:v>
                </c:pt>
                <c:pt idx="721">
                  <c:v>-9.836834498834551E-3</c:v>
                </c:pt>
                <c:pt idx="722">
                  <c:v>2.2694138248948351E-2</c:v>
                </c:pt>
                <c:pt idx="723">
                  <c:v>-3.913291158818384E-3</c:v>
                </c:pt>
                <c:pt idx="724">
                  <c:v>-6.886698063936607E-3</c:v>
                </c:pt>
                <c:pt idx="725">
                  <c:v>5.7244428194826317E-3</c:v>
                </c:pt>
                <c:pt idx="726">
                  <c:v>-1.1337399037369833E-2</c:v>
                </c:pt>
                <c:pt idx="727">
                  <c:v>-1.0624802545044682E-2</c:v>
                </c:pt>
                <c:pt idx="728">
                  <c:v>3.8792316236343398E-3</c:v>
                </c:pt>
                <c:pt idx="729">
                  <c:v>-5.8906692632988119E-3</c:v>
                </c:pt>
                <c:pt idx="730">
                  <c:v>-6.447030193605467E-3</c:v>
                </c:pt>
                <c:pt idx="731">
                  <c:v>2.6337158764008932E-2</c:v>
                </c:pt>
                <c:pt idx="732">
                  <c:v>-1.2086606796120256E-3</c:v>
                </c:pt>
                <c:pt idx="733">
                  <c:v>-3.4908074426583911E-3</c:v>
                </c:pt>
                <c:pt idx="734">
                  <c:v>1.9149415624023659E-3</c:v>
                </c:pt>
                <c:pt idx="735">
                  <c:v>1.7249079699060536E-3</c:v>
                </c:pt>
                <c:pt idx="736">
                  <c:v>-1.2565338501364987E-3</c:v>
                </c:pt>
                <c:pt idx="737">
                  <c:v>-1.8172498866910437E-3</c:v>
                </c:pt>
                <c:pt idx="738">
                  <c:v>7.0018672066009561E-4</c:v>
                </c:pt>
                <c:pt idx="739">
                  <c:v>-1.8659047876545989E-3</c:v>
                </c:pt>
                <c:pt idx="740">
                  <c:v>5.5615413115784867E-3</c:v>
                </c:pt>
                <c:pt idx="741">
                  <c:v>-1.5755716383050386E-2</c:v>
                </c:pt>
                <c:pt idx="742">
                  <c:v>-8.1220237404349121E-3</c:v>
                </c:pt>
                <c:pt idx="743">
                  <c:v>1.452036637200145E-2</c:v>
                </c:pt>
                <c:pt idx="744">
                  <c:v>9.7137115988630476E-3</c:v>
                </c:pt>
                <c:pt idx="745">
                  <c:v>-1.9519356969087882E-3</c:v>
                </c:pt>
                <c:pt idx="746">
                  <c:v>2.3841653084982487E-2</c:v>
                </c:pt>
                <c:pt idx="747">
                  <c:v>-5.8216174517126597E-3</c:v>
                </c:pt>
                <c:pt idx="748">
                  <c:v>-4.7577337436796952E-3</c:v>
                </c:pt>
                <c:pt idx="749">
                  <c:v>2.3626747548240616E-2</c:v>
                </c:pt>
                <c:pt idx="750">
                  <c:v>1.886025399559781E-3</c:v>
                </c:pt>
                <c:pt idx="751">
                  <c:v>-7.574752330353934E-3</c:v>
                </c:pt>
                <c:pt idx="752">
                  <c:v>1.368439629378013E-2</c:v>
                </c:pt>
                <c:pt idx="753">
                  <c:v>8.2869281570986664E-3</c:v>
                </c:pt>
                <c:pt idx="754">
                  <c:v>-4.7722239827866879E-3</c:v>
                </c:pt>
                <c:pt idx="755">
                  <c:v>-1.5672863573642313E-2</c:v>
                </c:pt>
                <c:pt idx="756">
                  <c:v>3.7438069969843411E-3</c:v>
                </c:pt>
                <c:pt idx="757">
                  <c:v>-2.3682218234315454E-2</c:v>
                </c:pt>
                <c:pt idx="758">
                  <c:v>-2.3428137333796822E-2</c:v>
                </c:pt>
                <c:pt idx="759">
                  <c:v>8.8136636547454621E-3</c:v>
                </c:pt>
                <c:pt idx="760">
                  <c:v>2.1678191701305027E-2</c:v>
                </c:pt>
                <c:pt idx="761">
                  <c:v>-9.6027074593879169E-4</c:v>
                </c:pt>
                <c:pt idx="762">
                  <c:v>-9.0172609098857302E-3</c:v>
                </c:pt>
                <c:pt idx="763">
                  <c:v>-1.145494688221709E-2</c:v>
                </c:pt>
                <c:pt idx="764">
                  <c:v>8.8309502134201728E-3</c:v>
                </c:pt>
                <c:pt idx="765">
                  <c:v>-1.1069426871021625E-2</c:v>
                </c:pt>
                <c:pt idx="766">
                  <c:v>1.0771637115555687E-3</c:v>
                </c:pt>
                <c:pt idx="767">
                  <c:v>1.8479518128654952E-2</c:v>
                </c:pt>
                <c:pt idx="768">
                  <c:v>3.2154341279113569E-2</c:v>
                </c:pt>
                <c:pt idx="769">
                  <c:v>1.0591922704832129E-2</c:v>
                </c:pt>
                <c:pt idx="770">
                  <c:v>8.983587202892402E-3</c:v>
                </c:pt>
                <c:pt idx="771">
                  <c:v>1.1958825330805469E-2</c:v>
                </c:pt>
                <c:pt idx="772">
                  <c:v>2.6481493028200187E-2</c:v>
                </c:pt>
                <c:pt idx="773">
                  <c:v>-1.0042012605041971E-2</c:v>
                </c:pt>
                <c:pt idx="774">
                  <c:v>1.6128517396847908E-3</c:v>
                </c:pt>
                <c:pt idx="775">
                  <c:v>-3.9408745298343852E-3</c:v>
                </c:pt>
                <c:pt idx="776">
                  <c:v>2.6546435178647437E-2</c:v>
                </c:pt>
                <c:pt idx="777">
                  <c:v>-7.16948188351245E-3</c:v>
                </c:pt>
                <c:pt idx="778">
                  <c:v>1.2898096212853483E-2</c:v>
                </c:pt>
                <c:pt idx="779">
                  <c:v>-1.7720596427583783E-3</c:v>
                </c:pt>
                <c:pt idx="780">
                  <c:v>3.7980349882018433E-3</c:v>
                </c:pt>
                <c:pt idx="781">
                  <c:v>-5.2642361981715853E-3</c:v>
                </c:pt>
                <c:pt idx="782">
                  <c:v>1.2940856926052409E-2</c:v>
                </c:pt>
                <c:pt idx="783">
                  <c:v>-8.9796326530610748E-4</c:v>
                </c:pt>
                <c:pt idx="784">
                  <c:v>-3.4725304496794592E-3</c:v>
                </c:pt>
                <c:pt idx="785">
                  <c:v>4.5095151542106906E-3</c:v>
                </c:pt>
                <c:pt idx="786">
                  <c:v>-1.5140970555201283E-2</c:v>
                </c:pt>
                <c:pt idx="787">
                  <c:v>1.9890435358722656E-3</c:v>
                </c:pt>
                <c:pt idx="788">
                  <c:v>8.0645036220284745E-3</c:v>
                </c:pt>
                <c:pt idx="789">
                  <c:v>-2.5969238974359005E-2</c:v>
                </c:pt>
                <c:pt idx="790">
                  <c:v>-2.9862673994294219E-2</c:v>
                </c:pt>
                <c:pt idx="791">
                  <c:v>-1.3893413676955724E-3</c:v>
                </c:pt>
                <c:pt idx="792">
                  <c:v>8.9996393417599262E-3</c:v>
                </c:pt>
                <c:pt idx="793">
                  <c:v>-2.3698853639272364E-3</c:v>
                </c:pt>
                <c:pt idx="794">
                  <c:v>1.887442240260187E-2</c:v>
                </c:pt>
                <c:pt idx="795">
                  <c:v>4.7053879958980039E-3</c:v>
                </c:pt>
                <c:pt idx="796">
                  <c:v>-2.0463234050530302E-2</c:v>
                </c:pt>
                <c:pt idx="797">
                  <c:v>-2.3345963588112233E-2</c:v>
                </c:pt>
                <c:pt idx="798">
                  <c:v>1.2260734491912902E-2</c:v>
                </c:pt>
                <c:pt idx="799">
                  <c:v>8.0602604032718149E-3</c:v>
                </c:pt>
                <c:pt idx="800">
                  <c:v>6.5263864486837311E-3</c:v>
                </c:pt>
                <c:pt idx="801">
                  <c:v>1.769149309319187E-2</c:v>
                </c:pt>
                <c:pt idx="802">
                  <c:v>-8.6075654008439233E-3</c:v>
                </c:pt>
                <c:pt idx="803">
                  <c:v>-4.0432923548558916E-3</c:v>
                </c:pt>
                <c:pt idx="804">
                  <c:v>4.0597069368767209E-3</c:v>
                </c:pt>
                <c:pt idx="805">
                  <c:v>5.6179433123698091E-3</c:v>
                </c:pt>
                <c:pt idx="806">
                  <c:v>-5.502158479356149E-4</c:v>
                </c:pt>
                <c:pt idx="807">
                  <c:v>-1.5202185438124488E-2</c:v>
                </c:pt>
                <c:pt idx="808">
                  <c:v>-6.6219212815783008E-3</c:v>
                </c:pt>
                <c:pt idx="809">
                  <c:v>-3.246472110700855E-3</c:v>
                </c:pt>
                <c:pt idx="810">
                  <c:v>3.135450069302121E-2</c:v>
                </c:pt>
                <c:pt idx="811">
                  <c:v>1.5158574778757999E-3</c:v>
                </c:pt>
                <c:pt idx="812">
                  <c:v>-1.0721055016496421E-2</c:v>
                </c:pt>
                <c:pt idx="813">
                  <c:v>-1.5937101369267726E-2</c:v>
                </c:pt>
                <c:pt idx="814">
                  <c:v>2.1766326645221462E-2</c:v>
                </c:pt>
                <c:pt idx="815">
                  <c:v>-1.2933754815228999E-2</c:v>
                </c:pt>
                <c:pt idx="816">
                  <c:v>-2.6548837522155653E-3</c:v>
                </c:pt>
                <c:pt idx="817">
                  <c:v>2.3871868552284299E-2</c:v>
                </c:pt>
                <c:pt idx="818">
                  <c:v>1.7989659001175613E-2</c:v>
                </c:pt>
                <c:pt idx="819">
                  <c:v>1.9978604794418486E-2</c:v>
                </c:pt>
                <c:pt idx="820">
                  <c:v>8.077097015156355E-4</c:v>
                </c:pt>
                <c:pt idx="821">
                  <c:v>2.0015358702355473E-2</c:v>
                </c:pt>
                <c:pt idx="822">
                  <c:v>3.9558095667074726E-4</c:v>
                </c:pt>
                <c:pt idx="823">
                  <c:v>7.2765137674796155E-3</c:v>
                </c:pt>
                <c:pt idx="824">
                  <c:v>1.0011397000197297E-2</c:v>
                </c:pt>
                <c:pt idx="825">
                  <c:v>8.5516983381897515E-4</c:v>
                </c:pt>
                <c:pt idx="826">
                  <c:v>1.7476385768836792E-3</c:v>
                </c:pt>
                <c:pt idx="827">
                  <c:v>5.9706433598050003E-3</c:v>
                </c:pt>
                <c:pt idx="828">
                  <c:v>2.7748911135201631E-3</c:v>
                </c:pt>
                <c:pt idx="829">
                  <c:v>-9.1087089503155364E-3</c:v>
                </c:pt>
                <c:pt idx="830">
                  <c:v>4.3440965386368066E-3</c:v>
                </c:pt>
                <c:pt idx="831">
                  <c:v>4.9045685880546551E-3</c:v>
                </c:pt>
                <c:pt idx="832">
                  <c:v>-8.9542526443576083E-3</c:v>
                </c:pt>
                <c:pt idx="833">
                  <c:v>1.4657976294052083E-2</c:v>
                </c:pt>
                <c:pt idx="834">
                  <c:v>-3.0580523877083636E-4</c:v>
                </c:pt>
                <c:pt idx="835">
                  <c:v>-2.1026073374642379E-2</c:v>
                </c:pt>
                <c:pt idx="836">
                  <c:v>-2.421040422811434E-3</c:v>
                </c:pt>
                <c:pt idx="837">
                  <c:v>-2.2390988190961702E-2</c:v>
                </c:pt>
                <c:pt idx="838">
                  <c:v>1.465519711189241E-2</c:v>
                </c:pt>
                <c:pt idx="839">
                  <c:v>-9.5895542917810647E-3</c:v>
                </c:pt>
                <c:pt idx="840">
                  <c:v>-7.6104832943758444E-3</c:v>
                </c:pt>
                <c:pt idx="841">
                  <c:v>-1.0479406652850014E-2</c:v>
                </c:pt>
                <c:pt idx="842">
                  <c:v>2.3128411724022038E-2</c:v>
                </c:pt>
                <c:pt idx="843">
                  <c:v>-5.0763396012613177E-3</c:v>
                </c:pt>
                <c:pt idx="844">
                  <c:v>-2.5192299302274013E-2</c:v>
                </c:pt>
                <c:pt idx="845">
                  <c:v>-9.7321814385747975E-3</c:v>
                </c:pt>
                <c:pt idx="846">
                  <c:v>-1.527831701101095E-3</c:v>
                </c:pt>
                <c:pt idx="847">
                  <c:v>1.5632750012827764E-2</c:v>
                </c:pt>
                <c:pt idx="848">
                  <c:v>3.949837088119237E-3</c:v>
                </c:pt>
                <c:pt idx="849">
                  <c:v>-1.1356682076373921E-3</c:v>
                </c:pt>
                <c:pt idx="850">
                  <c:v>-2.8261687931754743E-2</c:v>
                </c:pt>
                <c:pt idx="851">
                  <c:v>1.9430901503747381E-2</c:v>
                </c:pt>
                <c:pt idx="852">
                  <c:v>1.4797507363573792E-2</c:v>
                </c:pt>
                <c:pt idx="853">
                  <c:v>8.8858098226739473E-4</c:v>
                </c:pt>
                <c:pt idx="854">
                  <c:v>1.6062032819864482E-2</c:v>
                </c:pt>
                <c:pt idx="855">
                  <c:v>-1.3504825618543663E-3</c:v>
                </c:pt>
                <c:pt idx="856">
                  <c:v>-1.0340651761462823E-3</c:v>
                </c:pt>
                <c:pt idx="857">
                  <c:v>-6.7682446690942976E-4</c:v>
                </c:pt>
                <c:pt idx="858">
                  <c:v>9.1631872509960108E-4</c:v>
                </c:pt>
                <c:pt idx="859">
                  <c:v>-1.2339255062520435E-2</c:v>
                </c:pt>
                <c:pt idx="860">
                  <c:v>-1.1727739255073222E-2</c:v>
                </c:pt>
                <c:pt idx="861">
                  <c:v>1.0358021326327321E-2</c:v>
                </c:pt>
                <c:pt idx="862">
                  <c:v>8.9602883629376733E-3</c:v>
                </c:pt>
                <c:pt idx="863">
                  <c:v>2.0721690066752327E-2</c:v>
                </c:pt>
                <c:pt idx="864">
                  <c:v>-5.2908213624262967E-3</c:v>
                </c:pt>
                <c:pt idx="865">
                  <c:v>1.8911587556925255E-3</c:v>
                </c:pt>
                <c:pt idx="866">
                  <c:v>1.4550305170679555E-2</c:v>
                </c:pt>
                <c:pt idx="867">
                  <c:v>-3.4883523969276908E-4</c:v>
                </c:pt>
                <c:pt idx="868">
                  <c:v>7.250853212505376E-3</c:v>
                </c:pt>
                <c:pt idx="869">
                  <c:v>-1.4243177259403016E-3</c:v>
                </c:pt>
                <c:pt idx="870">
                  <c:v>-1.2837267066397916E-2</c:v>
                </c:pt>
                <c:pt idx="871">
                  <c:v>1.3902440358819561E-2</c:v>
                </c:pt>
                <c:pt idx="872">
                  <c:v>7.3181834279898697E-4</c:v>
                </c:pt>
                <c:pt idx="873">
                  <c:v>1.1161550003345391E-2</c:v>
                </c:pt>
                <c:pt idx="874">
                  <c:v>1.2446669410601716E-2</c:v>
                </c:pt>
                <c:pt idx="875">
                  <c:v>6.3917442908297949E-4</c:v>
                </c:pt>
                <c:pt idx="876">
                  <c:v>2.6302599544586534E-4</c:v>
                </c:pt>
                <c:pt idx="877">
                  <c:v>-1.5027982701769013E-4</c:v>
                </c:pt>
                <c:pt idx="878">
                  <c:v>1.0067970171171284E-2</c:v>
                </c:pt>
                <c:pt idx="879">
                  <c:v>6.7690967153102204E-3</c:v>
                </c:pt>
                <c:pt idx="880">
                  <c:v>-3.9898666076333255E-3</c:v>
                </c:pt>
                <c:pt idx="881">
                  <c:v>1.1906168831247036E-2</c:v>
                </c:pt>
                <c:pt idx="882">
                  <c:v>1.9096810594246484E-2</c:v>
                </c:pt>
                <c:pt idx="883">
                  <c:v>4.9275078406198075E-3</c:v>
                </c:pt>
                <c:pt idx="884">
                  <c:v>-8.947745360366759E-3</c:v>
                </c:pt>
                <c:pt idx="885">
                  <c:v>-4.2614410457515852E-3</c:v>
                </c:pt>
                <c:pt idx="886">
                  <c:v>1.2476436194413005E-2</c:v>
                </c:pt>
                <c:pt idx="887">
                  <c:v>-5.874820807066636E-3</c:v>
                </c:pt>
                <c:pt idx="888">
                  <c:v>1.7404212998869777E-2</c:v>
                </c:pt>
                <c:pt idx="889">
                  <c:v>-1.2396174696734648E-3</c:v>
                </c:pt>
                <c:pt idx="890">
                  <c:v>2.4825177304955851E-4</c:v>
                </c:pt>
                <c:pt idx="891">
                  <c:v>-1.1132037870300586E-2</c:v>
                </c:pt>
                <c:pt idx="892">
                  <c:v>-3.2265945670462521E-3</c:v>
                </c:pt>
                <c:pt idx="893">
                  <c:v>3.1291407514626407E-3</c:v>
                </c:pt>
                <c:pt idx="894">
                  <c:v>1.771244928746751E-2</c:v>
                </c:pt>
                <c:pt idx="895">
                  <c:v>1.2436580643131183E-2</c:v>
                </c:pt>
                <c:pt idx="896">
                  <c:v>5.6721475044740934E-3</c:v>
                </c:pt>
                <c:pt idx="897">
                  <c:v>1.4878650519031989E-3</c:v>
                </c:pt>
                <c:pt idx="898">
                  <c:v>-1.5202398184076483E-3</c:v>
                </c:pt>
                <c:pt idx="899">
                  <c:v>-9.5159005334406223E-3</c:v>
                </c:pt>
                <c:pt idx="900">
                  <c:v>-3.7380416342244647E-3</c:v>
                </c:pt>
                <c:pt idx="901">
                  <c:v>4.1728510914645564E-3</c:v>
                </c:pt>
                <c:pt idx="902">
                  <c:v>-3.282483759035019E-3</c:v>
                </c:pt>
                <c:pt idx="903">
                  <c:v>2.8028448026174036E-3</c:v>
                </c:pt>
                <c:pt idx="904">
                  <c:v>2.3059324914192774E-3</c:v>
                </c:pt>
                <c:pt idx="905">
                  <c:v>5.6818355116803618E-3</c:v>
                </c:pt>
                <c:pt idx="906">
                  <c:v>4.2979098021589529E-3</c:v>
                </c:pt>
                <c:pt idx="907">
                  <c:v>-3.2787299396031585E-3</c:v>
                </c:pt>
                <c:pt idx="908">
                  <c:v>-5.5055300071549266E-3</c:v>
                </c:pt>
                <c:pt idx="909">
                  <c:v>-2.0193796113451338E-3</c:v>
                </c:pt>
                <c:pt idx="910">
                  <c:v>9.9431530205639426E-3</c:v>
                </c:pt>
                <c:pt idx="911">
                  <c:v>1.2816052435482332E-2</c:v>
                </c:pt>
                <c:pt idx="912">
                  <c:v>-2.7285616649369488E-3</c:v>
                </c:pt>
                <c:pt idx="913">
                  <c:v>-1.1970518213489868E-3</c:v>
                </c:pt>
                <c:pt idx="914">
                  <c:v>-1.1471054981374162E-2</c:v>
                </c:pt>
                <c:pt idx="915">
                  <c:v>3.8207069602639136E-2</c:v>
                </c:pt>
                <c:pt idx="916">
                  <c:v>1.1777655772795673E-2</c:v>
                </c:pt>
                <c:pt idx="917">
                  <c:v>5.8367320692498253E-3</c:v>
                </c:pt>
                <c:pt idx="918">
                  <c:v>-2.3605043143583118E-3</c:v>
                </c:pt>
                <c:pt idx="919">
                  <c:v>-1.0877417451623454E-2</c:v>
                </c:pt>
                <c:pt idx="920">
                  <c:v>-6.6447392486374719E-3</c:v>
                </c:pt>
                <c:pt idx="921">
                  <c:v>7.1240010409714376E-3</c:v>
                </c:pt>
                <c:pt idx="922">
                  <c:v>1.0959146037445855E-2</c:v>
                </c:pt>
                <c:pt idx="923">
                  <c:v>-5.0917086058989364E-3</c:v>
                </c:pt>
                <c:pt idx="924">
                  <c:v>-2.2121141448825329E-3</c:v>
                </c:pt>
                <c:pt idx="925">
                  <c:v>-4.0040435206866818E-3</c:v>
                </c:pt>
                <c:pt idx="926">
                  <c:v>6.6513839879010609E-5</c:v>
                </c:pt>
                <c:pt idx="927">
                  <c:v>-4.0862793898450329E-3</c:v>
                </c:pt>
                <c:pt idx="928">
                  <c:v>3.4692374523625251E-3</c:v>
                </c:pt>
                <c:pt idx="929">
                  <c:v>-7.9781728081669539E-3</c:v>
                </c:pt>
                <c:pt idx="930">
                  <c:v>-2.9154378463216485E-3</c:v>
                </c:pt>
                <c:pt idx="931">
                  <c:v>6.7552010790201157E-3</c:v>
                </c:pt>
                <c:pt idx="932">
                  <c:v>1.2351488932778052E-2</c:v>
                </c:pt>
                <c:pt idx="933">
                  <c:v>1.6487501929449912E-3</c:v>
                </c:pt>
                <c:pt idx="934">
                  <c:v>1.3497596342585075E-3</c:v>
                </c:pt>
                <c:pt idx="935">
                  <c:v>-2.5775144376247131E-2</c:v>
                </c:pt>
                <c:pt idx="936">
                  <c:v>-2.1597038034494435E-3</c:v>
                </c:pt>
                <c:pt idx="937">
                  <c:v>3.5172274779855348E-3</c:v>
                </c:pt>
                <c:pt idx="938">
                  <c:v>7.1445250612012321E-3</c:v>
                </c:pt>
                <c:pt idx="939">
                  <c:v>-2.0746026018149625E-3</c:v>
                </c:pt>
                <c:pt idx="940">
                  <c:v>-7.0080002780135535E-3</c:v>
                </c:pt>
                <c:pt idx="941">
                  <c:v>-2.1408883227077638E-2</c:v>
                </c:pt>
                <c:pt idx="942">
                  <c:v>-1.6218019995225041E-2</c:v>
                </c:pt>
                <c:pt idx="943">
                  <c:v>2.1395474821561196E-3</c:v>
                </c:pt>
                <c:pt idx="944">
                  <c:v>-1.2565174873426057E-2</c:v>
                </c:pt>
                <c:pt idx="945">
                  <c:v>1.8715437025298313E-2</c:v>
                </c:pt>
                <c:pt idx="946">
                  <c:v>-1.1656249373477746E-2</c:v>
                </c:pt>
                <c:pt idx="947">
                  <c:v>6.0905160115690285E-3</c:v>
                </c:pt>
                <c:pt idx="948">
                  <c:v>3.289241385993584E-2</c:v>
                </c:pt>
                <c:pt idx="949">
                  <c:v>3.5233011202083745E-3</c:v>
                </c:pt>
                <c:pt idx="950">
                  <c:v>-1.1140328096886481E-2</c:v>
                </c:pt>
                <c:pt idx="951">
                  <c:v>8.2615830008173664E-3</c:v>
                </c:pt>
                <c:pt idx="952">
                  <c:v>-1.4559220079354582E-3</c:v>
                </c:pt>
                <c:pt idx="953">
                  <c:v>1.4580675262545474E-2</c:v>
                </c:pt>
                <c:pt idx="954">
                  <c:v>1.0460897343498074E-2</c:v>
                </c:pt>
                <c:pt idx="955">
                  <c:v>4.0683039500999081E-3</c:v>
                </c:pt>
                <c:pt idx="956">
                  <c:v>1.5745952794341874E-2</c:v>
                </c:pt>
                <c:pt idx="957">
                  <c:v>2.7889897300666655E-3</c:v>
                </c:pt>
                <c:pt idx="958">
                  <c:v>-6.5973870811956367E-3</c:v>
                </c:pt>
                <c:pt idx="959">
                  <c:v>1.0515287506271028E-2</c:v>
                </c:pt>
                <c:pt idx="960">
                  <c:v>-3.3505445235285595E-3</c:v>
                </c:pt>
                <c:pt idx="961">
                  <c:v>5.3013158763891375E-3</c:v>
                </c:pt>
                <c:pt idx="962">
                  <c:v>1.607717041800643E-2</c:v>
                </c:pt>
                <c:pt idx="963">
                  <c:v>2.6360718354430435E-2</c:v>
                </c:pt>
                <c:pt idx="964">
                  <c:v>-6.166004008751558E-4</c:v>
                </c:pt>
                <c:pt idx="965">
                  <c:v>2.2305802883012982E-2</c:v>
                </c:pt>
                <c:pt idx="966">
                  <c:v>-3.1687199647838812E-3</c:v>
                </c:pt>
                <c:pt idx="967">
                  <c:v>1.0868565958454533E-2</c:v>
                </c:pt>
                <c:pt idx="968">
                  <c:v>-3.0247949031109809E-3</c:v>
                </c:pt>
                <c:pt idx="969">
                  <c:v>1.6882437882674302E-2</c:v>
                </c:pt>
                <c:pt idx="970">
                  <c:v>-3.5745530833786497E-3</c:v>
                </c:pt>
                <c:pt idx="971">
                  <c:v>-5.6330568265537608E-4</c:v>
                </c:pt>
                <c:pt idx="972">
                  <c:v>-7.5345676871600795E-3</c:v>
                </c:pt>
                <c:pt idx="973">
                  <c:v>-9.92320569847128E-3</c:v>
                </c:pt>
                <c:pt idx="974">
                  <c:v>8.0604166037735337E-3</c:v>
                </c:pt>
                <c:pt idx="975">
                  <c:v>1.0840907579864088E-2</c:v>
                </c:pt>
                <c:pt idx="976">
                  <c:v>-5.5105052746501921E-3</c:v>
                </c:pt>
                <c:pt idx="977">
                  <c:v>9.7116571376953294E-3</c:v>
                </c:pt>
                <c:pt idx="978">
                  <c:v>-2.2423113103066782E-3</c:v>
                </c:pt>
                <c:pt idx="979">
                  <c:v>1.3188308274641134E-2</c:v>
                </c:pt>
                <c:pt idx="980">
                  <c:v>5.7786011946094852E-3</c:v>
                </c:pt>
                <c:pt idx="981">
                  <c:v>-2.1966244297577778E-2</c:v>
                </c:pt>
                <c:pt idx="982">
                  <c:v>-2.2844949633999381E-3</c:v>
                </c:pt>
                <c:pt idx="983">
                  <c:v>-5.739244099379124E-3</c:v>
                </c:pt>
                <c:pt idx="984">
                  <c:v>1.7646059201804982E-3</c:v>
                </c:pt>
                <c:pt idx="985">
                  <c:v>1.1345464791631035E-3</c:v>
                </c:pt>
                <c:pt idx="986">
                  <c:v>-5.6662887997611391E-4</c:v>
                </c:pt>
                <c:pt idx="987">
                  <c:v>-1.4412368119649561E-2</c:v>
                </c:pt>
                <c:pt idx="988">
                  <c:v>5.1165669433811565E-3</c:v>
                </c:pt>
                <c:pt idx="989">
                  <c:v>-2.4217531377979086E-2</c:v>
                </c:pt>
                <c:pt idx="990">
                  <c:v>2.3738239589878422E-2</c:v>
                </c:pt>
                <c:pt idx="991">
                  <c:v>1.1066164618283478E-2</c:v>
                </c:pt>
                <c:pt idx="992">
                  <c:v>-2.6840655076440412E-3</c:v>
                </c:pt>
                <c:pt idx="993">
                  <c:v>1.7045153948204717E-3</c:v>
                </c:pt>
                <c:pt idx="994">
                  <c:v>1.7015886956908702E-2</c:v>
                </c:pt>
                <c:pt idx="995">
                  <c:v>-2.1897358674655129E-2</c:v>
                </c:pt>
                <c:pt idx="996">
                  <c:v>-1.3834751774099027E-2</c:v>
                </c:pt>
                <c:pt idx="997">
                  <c:v>2.1606178521933861E-2</c:v>
                </c:pt>
                <c:pt idx="998">
                  <c:v>-4.4174991503306255E-2</c:v>
                </c:pt>
                <c:pt idx="999">
                  <c:v>-2.5866896879411295E-3</c:v>
                </c:pt>
                <c:pt idx="1000">
                  <c:v>1.0123484210222852E-2</c:v>
                </c:pt>
                <c:pt idx="1001">
                  <c:v>1.5496856879359941E-2</c:v>
                </c:pt>
                <c:pt idx="1002">
                  <c:v>1.3554712648969135E-2</c:v>
                </c:pt>
                <c:pt idx="1003">
                  <c:v>8.144225394440277E-3</c:v>
                </c:pt>
                <c:pt idx="1004">
                  <c:v>2.2923756055308515E-2</c:v>
                </c:pt>
                <c:pt idx="1005">
                  <c:v>-5.3912459051361885E-3</c:v>
                </c:pt>
                <c:pt idx="1006">
                  <c:v>1.7873308568649294E-3</c:v>
                </c:pt>
                <c:pt idx="1007">
                  <c:v>-9.944119681271426E-3</c:v>
                </c:pt>
                <c:pt idx="1008">
                  <c:v>-9.335038570942155E-3</c:v>
                </c:pt>
                <c:pt idx="1009">
                  <c:v>-1.5506753860025E-3</c:v>
                </c:pt>
                <c:pt idx="1010">
                  <c:v>-2.6789721196626339E-2</c:v>
                </c:pt>
                <c:pt idx="1011">
                  <c:v>-3.900445462795931E-2</c:v>
                </c:pt>
                <c:pt idx="1012">
                  <c:v>3.1933578769284599E-3</c:v>
                </c:pt>
                <c:pt idx="1013">
                  <c:v>-1.4833691195295758E-2</c:v>
                </c:pt>
                <c:pt idx="1014">
                  <c:v>1.2569114109312569E-2</c:v>
                </c:pt>
                <c:pt idx="1015">
                  <c:v>2.0071503923806501E-2</c:v>
                </c:pt>
                <c:pt idx="1016">
                  <c:v>2.5025431459535798E-3</c:v>
                </c:pt>
                <c:pt idx="1017">
                  <c:v>-5.0613164880915086E-2</c:v>
                </c:pt>
                <c:pt idx="1018">
                  <c:v>-5.9159572719810847E-4</c:v>
                </c:pt>
                <c:pt idx="1019">
                  <c:v>7.3009568484011063E-3</c:v>
                </c:pt>
                <c:pt idx="1020">
                  <c:v>9.0763587394715756E-3</c:v>
                </c:pt>
                <c:pt idx="1021">
                  <c:v>-2.0642588589969466E-2</c:v>
                </c:pt>
                <c:pt idx="1022">
                  <c:v>-3.4655885330497231E-2</c:v>
                </c:pt>
                <c:pt idx="1023">
                  <c:v>-2.3272517866974132E-3</c:v>
                </c:pt>
                <c:pt idx="1024">
                  <c:v>5.6496986901299479E-2</c:v>
                </c:pt>
                <c:pt idx="1025">
                  <c:v>-1.7305711786282284E-2</c:v>
                </c:pt>
                <c:pt idx="1026">
                  <c:v>-8.0287879729229912E-3</c:v>
                </c:pt>
                <c:pt idx="1027">
                  <c:v>2.904440156050897E-2</c:v>
                </c:pt>
                <c:pt idx="1028">
                  <c:v>4.7256576898919156E-3</c:v>
                </c:pt>
                <c:pt idx="1029">
                  <c:v>-2.5128023902220367E-3</c:v>
                </c:pt>
                <c:pt idx="1030">
                  <c:v>-4.5220100681135649E-4</c:v>
                </c:pt>
                <c:pt idx="1031">
                  <c:v>-2.9984811463530617E-2</c:v>
                </c:pt>
                <c:pt idx="1032">
                  <c:v>1.9852843605061701E-2</c:v>
                </c:pt>
                <c:pt idx="1033">
                  <c:v>-1.6069545648155895E-2</c:v>
                </c:pt>
                <c:pt idx="1034">
                  <c:v>2.8614091286307111E-2</c:v>
                </c:pt>
                <c:pt idx="1035">
                  <c:v>-1.8814296621394461E-2</c:v>
                </c:pt>
                <c:pt idx="1036">
                  <c:v>-2.7957077188482948E-3</c:v>
                </c:pt>
                <c:pt idx="1037">
                  <c:v>-3.1069668979387993E-2</c:v>
                </c:pt>
                <c:pt idx="1038">
                  <c:v>2.1241179268315296E-2</c:v>
                </c:pt>
                <c:pt idx="1039">
                  <c:v>-5.4665342666399873E-3</c:v>
                </c:pt>
                <c:pt idx="1040">
                  <c:v>-6.7366358336401165E-3</c:v>
                </c:pt>
                <c:pt idx="1041">
                  <c:v>-1.1168839140007413E-2</c:v>
                </c:pt>
                <c:pt idx="1042">
                  <c:v>-2.7469675241890763E-2</c:v>
                </c:pt>
                <c:pt idx="1043">
                  <c:v>1.8175414035087805E-2</c:v>
                </c:pt>
                <c:pt idx="1044">
                  <c:v>-6.0893181564037051E-2</c:v>
                </c:pt>
                <c:pt idx="1045">
                  <c:v>8.3042839417164824E-2</c:v>
                </c:pt>
                <c:pt idx="1046">
                  <c:v>-2.81228216377233E-3</c:v>
                </c:pt>
                <c:pt idx="1047">
                  <c:v>7.1013421705095623E-3</c:v>
                </c:pt>
                <c:pt idx="1048">
                  <c:v>-3.5088023652254116E-3</c:v>
                </c:pt>
                <c:pt idx="1049">
                  <c:v>2.5494414891712603E-2</c:v>
                </c:pt>
                <c:pt idx="1050">
                  <c:v>-2.8393164429669323E-2</c:v>
                </c:pt>
                <c:pt idx="1051">
                  <c:v>-1.9572563878646736E-2</c:v>
                </c:pt>
                <c:pt idx="1052">
                  <c:v>-3.7188545514118244E-2</c:v>
                </c:pt>
                <c:pt idx="1053">
                  <c:v>2.0302427082898249E-2</c:v>
                </c:pt>
                <c:pt idx="1054">
                  <c:v>-1.4818409435376136E-3</c:v>
                </c:pt>
                <c:pt idx="1055">
                  <c:v>1.7454604593317231E-2</c:v>
                </c:pt>
                <c:pt idx="1056">
                  <c:v>-2.6461992075836733E-2</c:v>
                </c:pt>
                <c:pt idx="1057">
                  <c:v>3.570664244434997E-5</c:v>
                </c:pt>
                <c:pt idx="1058">
                  <c:v>3.124658039065634E-2</c:v>
                </c:pt>
                <c:pt idx="1059">
                  <c:v>1.4458248475921726E-2</c:v>
                </c:pt>
                <c:pt idx="1060">
                  <c:v>7.0919088143913539E-3</c:v>
                </c:pt>
                <c:pt idx="1061">
                  <c:v>1.1917324235997593E-2</c:v>
                </c:pt>
                <c:pt idx="1062">
                  <c:v>3.0445078601905769E-3</c:v>
                </c:pt>
                <c:pt idx="1063">
                  <c:v>2.3683189740489174E-3</c:v>
                </c:pt>
                <c:pt idx="1064">
                  <c:v>-4.5588997185152568E-3</c:v>
                </c:pt>
                <c:pt idx="1065">
                  <c:v>2.035834624130772E-2</c:v>
                </c:pt>
                <c:pt idx="1066">
                  <c:v>-2.9486746635800946E-3</c:v>
                </c:pt>
                <c:pt idx="1067">
                  <c:v>3.1479043831457852E-2</c:v>
                </c:pt>
                <c:pt idx="1068">
                  <c:v>-4.7782484816887965E-4</c:v>
                </c:pt>
                <c:pt idx="1069">
                  <c:v>4.4614990928885392E-4</c:v>
                </c:pt>
                <c:pt idx="1070">
                  <c:v>-1.4431344653036136E-2</c:v>
                </c:pt>
                <c:pt idx="1071">
                  <c:v>2.3273136103582632E-3</c:v>
                </c:pt>
                <c:pt idx="1072">
                  <c:v>1.0255064790932581E-2</c:v>
                </c:pt>
                <c:pt idx="1073">
                  <c:v>-2.5792406817494468E-2</c:v>
                </c:pt>
                <c:pt idx="1074">
                  <c:v>-2.7949795026378281E-2</c:v>
                </c:pt>
                <c:pt idx="1075">
                  <c:v>1.2741852454097511E-2</c:v>
                </c:pt>
                <c:pt idx="1076">
                  <c:v>-2.8791082886492576E-2</c:v>
                </c:pt>
                <c:pt idx="1077">
                  <c:v>-8.7392265716679154E-3</c:v>
                </c:pt>
                <c:pt idx="1078">
                  <c:v>-2.2507188580666138E-2</c:v>
                </c:pt>
                <c:pt idx="1079">
                  <c:v>1.8957962690419855E-2</c:v>
                </c:pt>
                <c:pt idx="1080">
                  <c:v>-3.1865014847651876E-2</c:v>
                </c:pt>
                <c:pt idx="1081">
                  <c:v>1.6851349656140978E-3</c:v>
                </c:pt>
                <c:pt idx="1082">
                  <c:v>3.5865089915794117E-2</c:v>
                </c:pt>
                <c:pt idx="1083">
                  <c:v>-2.8334727608873948E-3</c:v>
                </c:pt>
                <c:pt idx="1084">
                  <c:v>-2.391016117136353E-2</c:v>
                </c:pt>
                <c:pt idx="1085">
                  <c:v>-2.9785516218754044E-2</c:v>
                </c:pt>
                <c:pt idx="1086">
                  <c:v>1.5404847822300017E-2</c:v>
                </c:pt>
                <c:pt idx="1087">
                  <c:v>1.6576598198198227E-2</c:v>
                </c:pt>
                <c:pt idx="1088">
                  <c:v>1.0953548154125119E-2</c:v>
                </c:pt>
                <c:pt idx="1089">
                  <c:v>1.1991945636298997E-2</c:v>
                </c:pt>
                <c:pt idx="1090">
                  <c:v>-3.776721030632392E-2</c:v>
                </c:pt>
                <c:pt idx="1091">
                  <c:v>2.2505492069242839E-2</c:v>
                </c:pt>
                <c:pt idx="1092">
                  <c:v>-4.824605731164491E-3</c:v>
                </c:pt>
                <c:pt idx="1093">
                  <c:v>1.0439198279333331E-2</c:v>
                </c:pt>
                <c:pt idx="1094">
                  <c:v>-3.7577959871816037E-2</c:v>
                </c:pt>
                <c:pt idx="1095">
                  <c:v>-1.7284669533748187E-2</c:v>
                </c:pt>
                <c:pt idx="1096">
                  <c:v>6.0357106275324241E-3</c:v>
                </c:pt>
                <c:pt idx="1097">
                  <c:v>-2.2120832403689145E-2</c:v>
                </c:pt>
                <c:pt idx="1098">
                  <c:v>-3.0073739876980615E-2</c:v>
                </c:pt>
                <c:pt idx="1099">
                  <c:v>-1.3193992679622281E-3</c:v>
                </c:pt>
                <c:pt idx="1100">
                  <c:v>1.0141771669513754E-2</c:v>
                </c:pt>
                <c:pt idx="1101">
                  <c:v>2.3657463505605339E-2</c:v>
                </c:pt>
                <c:pt idx="1102">
                  <c:v>-1.1686840687319549E-2</c:v>
                </c:pt>
                <c:pt idx="1103">
                  <c:v>-3.4600783269962007E-2</c:v>
                </c:pt>
                <c:pt idx="1104">
                  <c:v>1.3154769905193401E-2</c:v>
                </c:pt>
                <c:pt idx="1105">
                  <c:v>-6.8029274919501484E-3</c:v>
                </c:pt>
                <c:pt idx="1106">
                  <c:v>9.3937529963256643E-3</c:v>
                </c:pt>
                <c:pt idx="1107">
                  <c:v>9.6940550412546989E-4</c:v>
                </c:pt>
                <c:pt idx="1108">
                  <c:v>1.5998968621738108E-2</c:v>
                </c:pt>
                <c:pt idx="1109">
                  <c:v>2.3677974074265817E-2</c:v>
                </c:pt>
                <c:pt idx="1110">
                  <c:v>1.5084877212702382E-2</c:v>
                </c:pt>
                <c:pt idx="1111">
                  <c:v>9.7971342963973675E-3</c:v>
                </c:pt>
                <c:pt idx="1112">
                  <c:v>-3.9062498296693386E-2</c:v>
                </c:pt>
                <c:pt idx="1113">
                  <c:v>2.2159144390585212E-2</c:v>
                </c:pt>
                <c:pt idx="1114">
                  <c:v>6.4740483627986267E-3</c:v>
                </c:pt>
                <c:pt idx="1115">
                  <c:v>-1.992201367288109E-2</c:v>
                </c:pt>
                <c:pt idx="1116">
                  <c:v>1.9014310361481178E-2</c:v>
                </c:pt>
                <c:pt idx="1117">
                  <c:v>-1.446392157143764E-2</c:v>
                </c:pt>
                <c:pt idx="1118">
                  <c:v>-2.6887788583492972E-2</c:v>
                </c:pt>
                <c:pt idx="1119">
                  <c:v>-5.9367513898908916E-2</c:v>
                </c:pt>
                <c:pt idx="1120">
                  <c:v>-5.0997511113387815E-3</c:v>
                </c:pt>
                <c:pt idx="1121">
                  <c:v>1.8248162805510674E-2</c:v>
                </c:pt>
                <c:pt idx="1122">
                  <c:v>-9.3834401303487074E-3</c:v>
                </c:pt>
                <c:pt idx="1123">
                  <c:v>-5.2036711147844875E-3</c:v>
                </c:pt>
                <c:pt idx="1124">
                  <c:v>2.2721692146158903E-2</c:v>
                </c:pt>
                <c:pt idx="1125">
                  <c:v>6.5132423582122479E-3</c:v>
                </c:pt>
                <c:pt idx="1126">
                  <c:v>1.4609583606374207E-2</c:v>
                </c:pt>
                <c:pt idx="1127">
                  <c:v>2.4415975384779808E-2</c:v>
                </c:pt>
                <c:pt idx="1128">
                  <c:v>2.4445181806998811E-2</c:v>
                </c:pt>
                <c:pt idx="1129">
                  <c:v>-1.5771150001641854E-2</c:v>
                </c:pt>
                <c:pt idx="1130">
                  <c:v>-2.4206435084965602E-2</c:v>
                </c:pt>
                <c:pt idx="1131">
                  <c:v>-2.0963857618135151E-3</c:v>
                </c:pt>
                <c:pt idx="1132">
                  <c:v>-2.5674889352649164E-3</c:v>
                </c:pt>
                <c:pt idx="1133">
                  <c:v>-8.9711371950265077E-4</c:v>
                </c:pt>
                <c:pt idx="1134">
                  <c:v>2.9629902722830941E-2</c:v>
                </c:pt>
                <c:pt idx="1135">
                  <c:v>5.1942938388626243E-3</c:v>
                </c:pt>
                <c:pt idx="1136">
                  <c:v>-1.2446665895570019E-3</c:v>
                </c:pt>
                <c:pt idx="1137">
                  <c:v>3.2478000331198098E-3</c:v>
                </c:pt>
                <c:pt idx="1138">
                  <c:v>8.6584229322433351E-4</c:v>
                </c:pt>
                <c:pt idx="1139">
                  <c:v>-5.9011594346855795E-2</c:v>
                </c:pt>
                <c:pt idx="1140">
                  <c:v>1.518865649955154E-3</c:v>
                </c:pt>
                <c:pt idx="1141">
                  <c:v>2.0553114323854382E-2</c:v>
                </c:pt>
                <c:pt idx="1142">
                  <c:v>1.5759420398250366E-2</c:v>
                </c:pt>
                <c:pt idx="1143">
                  <c:v>-8.3542367661212057E-3</c:v>
                </c:pt>
                <c:pt idx="1144">
                  <c:v>9.0069381050165796E-3</c:v>
                </c:pt>
                <c:pt idx="1145">
                  <c:v>-4.2318200284373488E-4</c:v>
                </c:pt>
                <c:pt idx="1146">
                  <c:v>2.0978408757820935E-2</c:v>
                </c:pt>
                <c:pt idx="1147">
                  <c:v>-1.5985485446594904E-2</c:v>
                </c:pt>
                <c:pt idx="1148">
                  <c:v>-4.3678735632184116E-3</c:v>
                </c:pt>
                <c:pt idx="1149">
                  <c:v>5.0027671632476246E-3</c:v>
                </c:pt>
                <c:pt idx="1150">
                  <c:v>3.2891698071807293E-2</c:v>
                </c:pt>
                <c:pt idx="1151">
                  <c:v>2.947177757182582E-2</c:v>
                </c:pt>
                <c:pt idx="1152">
                  <c:v>4.3210297016465496E-4</c:v>
                </c:pt>
                <c:pt idx="1153">
                  <c:v>-6.5510292784636479E-3</c:v>
                </c:pt>
                <c:pt idx="1154">
                  <c:v>2.7536594202899364E-3</c:v>
                </c:pt>
                <c:pt idx="1155">
                  <c:v>1.8210643943826862E-2</c:v>
                </c:pt>
                <c:pt idx="1156">
                  <c:v>-9.40381161407286E-3</c:v>
                </c:pt>
                <c:pt idx="1157">
                  <c:v>1.7553265646855047E-2</c:v>
                </c:pt>
                <c:pt idx="1158">
                  <c:v>-1.5525341264932494E-2</c:v>
                </c:pt>
                <c:pt idx="1159">
                  <c:v>3.0503495717520892E-2</c:v>
                </c:pt>
                <c:pt idx="1160">
                  <c:v>9.3000412225404758E-3</c:v>
                </c:pt>
                <c:pt idx="1161">
                  <c:v>-8.148512811101738E-3</c:v>
                </c:pt>
                <c:pt idx="1162">
                  <c:v>8.7354024677987474E-3</c:v>
                </c:pt>
                <c:pt idx="1163">
                  <c:v>3.4020274914088574E-3</c:v>
                </c:pt>
                <c:pt idx="1164">
                  <c:v>-7.7057436112792773E-3</c:v>
                </c:pt>
                <c:pt idx="1165">
                  <c:v>1.5531580573327666E-3</c:v>
                </c:pt>
                <c:pt idx="1166">
                  <c:v>-4.4453909201186068E-3</c:v>
                </c:pt>
                <c:pt idx="1167">
                  <c:v>-2.3606809074561544E-2</c:v>
                </c:pt>
                <c:pt idx="1168">
                  <c:v>-1.9994275595311993E-2</c:v>
                </c:pt>
                <c:pt idx="1169">
                  <c:v>-3.725936885212357E-3</c:v>
                </c:pt>
                <c:pt idx="1170">
                  <c:v>6.9713625943667677E-3</c:v>
                </c:pt>
                <c:pt idx="1171">
                  <c:v>6.3101722930524635E-3</c:v>
                </c:pt>
                <c:pt idx="1172">
                  <c:v>-4.7405695916131772E-2</c:v>
                </c:pt>
                <c:pt idx="1173">
                  <c:v>3.0844723772546216E-3</c:v>
                </c:pt>
                <c:pt idx="1174">
                  <c:v>-4.7999322668498831E-3</c:v>
                </c:pt>
                <c:pt idx="1175">
                  <c:v>-2.4567691440840336E-2</c:v>
                </c:pt>
                <c:pt idx="1176">
                  <c:v>1.0932193976362529E-2</c:v>
                </c:pt>
                <c:pt idx="1177">
                  <c:v>-2.1016430064206493E-2</c:v>
                </c:pt>
                <c:pt idx="1178">
                  <c:v>-5.8548592105453099E-3</c:v>
                </c:pt>
                <c:pt idx="1179">
                  <c:v>1.1032638528064161E-2</c:v>
                </c:pt>
                <c:pt idx="1180">
                  <c:v>1.1611160280720649E-2</c:v>
                </c:pt>
                <c:pt idx="1181">
                  <c:v>2.0268710172744626E-2</c:v>
                </c:pt>
                <c:pt idx="1182">
                  <c:v>-2.6111833193287019E-2</c:v>
                </c:pt>
                <c:pt idx="1183">
                  <c:v>-2.051459234298544E-2</c:v>
                </c:pt>
                <c:pt idx="1184">
                  <c:v>-1.4830572377354065E-2</c:v>
                </c:pt>
                <c:pt idx="1185">
                  <c:v>-2.2060331151694246E-2</c:v>
                </c:pt>
                <c:pt idx="1186">
                  <c:v>-7.3282323615867064E-3</c:v>
                </c:pt>
                <c:pt idx="1187">
                  <c:v>-1.649663869139805E-3</c:v>
                </c:pt>
                <c:pt idx="1188">
                  <c:v>9.088267593597401E-3</c:v>
                </c:pt>
                <c:pt idx="1189">
                  <c:v>-2.620055223808819E-2</c:v>
                </c:pt>
                <c:pt idx="1190">
                  <c:v>7.020633266503499E-3</c:v>
                </c:pt>
                <c:pt idx="1191">
                  <c:v>-1.0394882160658684E-2</c:v>
                </c:pt>
                <c:pt idx="1192">
                  <c:v>1.2360231862135838E-2</c:v>
                </c:pt>
                <c:pt idx="1193">
                  <c:v>-1.320942600565754E-2</c:v>
                </c:pt>
                <c:pt idx="1194">
                  <c:v>8.7834171596081912E-3</c:v>
                </c:pt>
                <c:pt idx="1195">
                  <c:v>-2.5116413517167757E-3</c:v>
                </c:pt>
                <c:pt idx="1196">
                  <c:v>-1.2086067751909428E-2</c:v>
                </c:pt>
                <c:pt idx="1197">
                  <c:v>4.1119713841897845E-2</c:v>
                </c:pt>
                <c:pt idx="1198">
                  <c:v>3.6721572266865715E-3</c:v>
                </c:pt>
                <c:pt idx="1199">
                  <c:v>7.8864505084261429E-3</c:v>
                </c:pt>
                <c:pt idx="1200">
                  <c:v>-2.8354774325347575E-2</c:v>
                </c:pt>
                <c:pt idx="1201">
                  <c:v>-3.258609877756987E-2</c:v>
                </c:pt>
                <c:pt idx="1202">
                  <c:v>-2.3299755117360006E-2</c:v>
                </c:pt>
                <c:pt idx="1203">
                  <c:v>-9.7531018749033738E-3</c:v>
                </c:pt>
                <c:pt idx="1204">
                  <c:v>-2.4622840052071986E-2</c:v>
                </c:pt>
                <c:pt idx="1205">
                  <c:v>7.1366779949053091E-2</c:v>
                </c:pt>
                <c:pt idx="1206">
                  <c:v>1.188817221370955E-3</c:v>
                </c:pt>
                <c:pt idx="1207">
                  <c:v>3.146466703310713E-2</c:v>
                </c:pt>
                <c:pt idx="1208">
                  <c:v>-2.548927755530998E-2</c:v>
                </c:pt>
                <c:pt idx="1209">
                  <c:v>-5.3576992807285876E-3</c:v>
                </c:pt>
                <c:pt idx="1210">
                  <c:v>-4.3686600607599074E-3</c:v>
                </c:pt>
                <c:pt idx="1211">
                  <c:v>3.8425448614947448E-2</c:v>
                </c:pt>
                <c:pt idx="1212">
                  <c:v>1.4358385591532359E-2</c:v>
                </c:pt>
                <c:pt idx="1213">
                  <c:v>-6.5073191480085613E-2</c:v>
                </c:pt>
                <c:pt idx="1214">
                  <c:v>-5.6237834115473249E-4</c:v>
                </c:pt>
                <c:pt idx="1215">
                  <c:v>-2.0775571959093735E-2</c:v>
                </c:pt>
                <c:pt idx="1216">
                  <c:v>3.3238993254088758E-2</c:v>
                </c:pt>
                <c:pt idx="1217">
                  <c:v>3.5934762917838189E-3</c:v>
                </c:pt>
                <c:pt idx="1218">
                  <c:v>-2.1909628595661746E-2</c:v>
                </c:pt>
                <c:pt idx="1219">
                  <c:v>-4.0835050615160039E-2</c:v>
                </c:pt>
                <c:pt idx="1220">
                  <c:v>-1.1540701740936965E-2</c:v>
                </c:pt>
                <c:pt idx="1221">
                  <c:v>2.0409110267858709E-2</c:v>
                </c:pt>
                <c:pt idx="1222">
                  <c:v>3.0226550064720255E-2</c:v>
                </c:pt>
                <c:pt idx="1223">
                  <c:v>-5.815487614545126E-3</c:v>
                </c:pt>
                <c:pt idx="1224">
                  <c:v>3.544881988496331E-2</c:v>
                </c:pt>
                <c:pt idx="1225">
                  <c:v>3.2111507559701623E-2</c:v>
                </c:pt>
                <c:pt idx="1226">
                  <c:v>-4.1153956106136959E-3</c:v>
                </c:pt>
                <c:pt idx="1227">
                  <c:v>1.5165911501179522E-2</c:v>
                </c:pt>
                <c:pt idx="1228">
                  <c:v>-1.1682858231981372E-2</c:v>
                </c:pt>
                <c:pt idx="1229">
                  <c:v>-2.0635092649802934E-2</c:v>
                </c:pt>
                <c:pt idx="1230">
                  <c:v>2.4097888906122838E-2</c:v>
                </c:pt>
                <c:pt idx="1231">
                  <c:v>-8.541752054161092E-3</c:v>
                </c:pt>
                <c:pt idx="1232">
                  <c:v>8.9467053084826016E-3</c:v>
                </c:pt>
                <c:pt idx="1233">
                  <c:v>6.2400140603475259E-3</c:v>
                </c:pt>
                <c:pt idx="1234">
                  <c:v>8.9755497165535728E-3</c:v>
                </c:pt>
                <c:pt idx="1235">
                  <c:v>-4.9734988878209442E-3</c:v>
                </c:pt>
                <c:pt idx="1236">
                  <c:v>-1.9018237816821926E-2</c:v>
                </c:pt>
                <c:pt idx="1237">
                  <c:v>-3.43822295206846E-3</c:v>
                </c:pt>
                <c:pt idx="1238">
                  <c:v>5.5285312437140112E-2</c:v>
                </c:pt>
                <c:pt idx="1239">
                  <c:v>-1.595299988090355E-2</c:v>
                </c:pt>
                <c:pt idx="1240">
                  <c:v>8.7662634642388729E-3</c:v>
                </c:pt>
                <c:pt idx="1241">
                  <c:v>-4.7219873164157621E-3</c:v>
                </c:pt>
                <c:pt idx="1242">
                  <c:v>-2.3881687396651721E-2</c:v>
                </c:pt>
                <c:pt idx="1243">
                  <c:v>4.0820160594558396E-5</c:v>
                </c:pt>
                <c:pt idx="1244">
                  <c:v>-5.7179791818007253E-4</c:v>
                </c:pt>
                <c:pt idx="1245">
                  <c:v>1.1238251057273205E-2</c:v>
                </c:pt>
                <c:pt idx="1246">
                  <c:v>5.7547000091497262E-2</c:v>
                </c:pt>
                <c:pt idx="1247">
                  <c:v>-1.7425186155946494E-2</c:v>
                </c:pt>
                <c:pt idx="1248">
                  <c:v>-1.3261789498273399E-2</c:v>
                </c:pt>
                <c:pt idx="1249">
                  <c:v>-2.0376785352448398E-2</c:v>
                </c:pt>
                <c:pt idx="1250">
                  <c:v>-1.484611529053167E-2</c:v>
                </c:pt>
                <c:pt idx="1251">
                  <c:v>-2.2298484757418663E-2</c:v>
                </c:pt>
                <c:pt idx="1252">
                  <c:v>9.5656142748274265E-3</c:v>
                </c:pt>
                <c:pt idx="1253">
                  <c:v>-1.7791675139296377E-3</c:v>
                </c:pt>
                <c:pt idx="1254">
                  <c:v>-2.1346241012729823E-2</c:v>
                </c:pt>
                <c:pt idx="1255">
                  <c:v>1.0969446397994742E-2</c:v>
                </c:pt>
                <c:pt idx="1256">
                  <c:v>-7.582731557386686E-3</c:v>
                </c:pt>
                <c:pt idx="1257">
                  <c:v>-5.234518152874814E-3</c:v>
                </c:pt>
                <c:pt idx="1258">
                  <c:v>1.0863624295275806E-2</c:v>
                </c:pt>
                <c:pt idx="1259">
                  <c:v>2.0444124331015268E-2</c:v>
                </c:pt>
                <c:pt idx="1260">
                  <c:v>-4.4429829320142937E-2</c:v>
                </c:pt>
                <c:pt idx="1261">
                  <c:v>-2.1870165411874344E-2</c:v>
                </c:pt>
                <c:pt idx="1262">
                  <c:v>-1.8485902532824401E-2</c:v>
                </c:pt>
                <c:pt idx="1263">
                  <c:v>1.5470838565022405E-2</c:v>
                </c:pt>
                <c:pt idx="1264">
                  <c:v>5.7849327328540765E-3</c:v>
                </c:pt>
                <c:pt idx="1265">
                  <c:v>1.5498762194827086E-2</c:v>
                </c:pt>
                <c:pt idx="1266">
                  <c:v>1.7164607722565818E-2</c:v>
                </c:pt>
                <c:pt idx="1267">
                  <c:v>7.3960938407738909E-3</c:v>
                </c:pt>
                <c:pt idx="1268">
                  <c:v>4.0928312236286762E-3</c:v>
                </c:pt>
                <c:pt idx="1269">
                  <c:v>1.5127982455233958E-2</c:v>
                </c:pt>
                <c:pt idx="1270">
                  <c:v>-3.2247413893563372E-2</c:v>
                </c:pt>
                <c:pt idx="1271">
                  <c:v>4.6197365241669262E-3</c:v>
                </c:pt>
                <c:pt idx="1272">
                  <c:v>2.6569041017759327E-2</c:v>
                </c:pt>
                <c:pt idx="1273">
                  <c:v>5.8066941732054225E-3</c:v>
                </c:pt>
                <c:pt idx="1274">
                  <c:v>-3.3072181443298973E-2</c:v>
                </c:pt>
                <c:pt idx="1275">
                  <c:v>3.9107805170723361E-2</c:v>
                </c:pt>
                <c:pt idx="1276">
                  <c:v>2.1916729454136592E-2</c:v>
                </c:pt>
                <c:pt idx="1277">
                  <c:v>-1.7992730270437934E-2</c:v>
                </c:pt>
              </c:numCache>
            </c:numRef>
          </c:xVal>
          <c:yVal>
            <c:numRef>
              <c:f>MS_regm!$H$2:$H$1279</c:f>
              <c:numCache>
                <c:formatCode>General</c:formatCode>
                <c:ptCount val="1278"/>
                <c:pt idx="0">
                  <c:v>0</c:v>
                </c:pt>
                <c:pt idx="1">
                  <c:v>5.2613340388190655E-3</c:v>
                </c:pt>
                <c:pt idx="2">
                  <c:v>7.954482272921044E-3</c:v>
                </c:pt>
                <c:pt idx="3">
                  <c:v>4.4202389576767573E-3</c:v>
                </c:pt>
                <c:pt idx="4">
                  <c:v>4.1518234706169324E-3</c:v>
                </c:pt>
                <c:pt idx="5">
                  <c:v>3.0918776229003188E-3</c:v>
                </c:pt>
                <c:pt idx="6">
                  <c:v>-2.0355124220780068E-3</c:v>
                </c:pt>
                <c:pt idx="7">
                  <c:v>2.702555043615894E-3</c:v>
                </c:pt>
                <c:pt idx="8">
                  <c:v>6.2514302734864666E-3</c:v>
                </c:pt>
                <c:pt idx="9">
                  <c:v>1.0389216585203923E-2</c:v>
                </c:pt>
                <c:pt idx="10">
                  <c:v>-4.9911395661246518E-3</c:v>
                </c:pt>
                <c:pt idx="11">
                  <c:v>6.251368945669575E-3</c:v>
                </c:pt>
                <c:pt idx="12">
                  <c:v>7.1367399371901973E-5</c:v>
                </c:pt>
                <c:pt idx="13">
                  <c:v>2.3406836508955775E-3</c:v>
                </c:pt>
                <c:pt idx="14">
                  <c:v>9.2162781756825272E-3</c:v>
                </c:pt>
                <c:pt idx="15">
                  <c:v>3.6577838133365868E-3</c:v>
                </c:pt>
                <c:pt idx="16">
                  <c:v>2.8818241243813177E-4</c:v>
                </c:pt>
                <c:pt idx="17">
                  <c:v>4.3566248805449874E-4</c:v>
                </c:pt>
                <c:pt idx="18">
                  <c:v>6.935957407953699E-3</c:v>
                </c:pt>
                <c:pt idx="19">
                  <c:v>-1.2029031504274243E-2</c:v>
                </c:pt>
                <c:pt idx="20">
                  <c:v>-1.164949836553751E-4</c:v>
                </c:pt>
                <c:pt idx="21">
                  <c:v>-5.6347774510046343E-3</c:v>
                </c:pt>
                <c:pt idx="22">
                  <c:v>-2.6735784409450711E-3</c:v>
                </c:pt>
                <c:pt idx="23">
                  <c:v>-2.4158751406234469E-2</c:v>
                </c:pt>
                <c:pt idx="24">
                  <c:v>-4.6069768629654131E-2</c:v>
                </c:pt>
                <c:pt idx="25">
                  <c:v>2.913055782895678E-2</c:v>
                </c:pt>
                <c:pt idx="26">
                  <c:v>-2.2073988740034562E-3</c:v>
                </c:pt>
                <c:pt idx="27">
                  <c:v>-3.0998022353734254E-2</c:v>
                </c:pt>
                <c:pt idx="28">
                  <c:v>1.3440798222755113E-2</c:v>
                </c:pt>
                <c:pt idx="29">
                  <c:v>3.6105053569735401E-3</c:v>
                </c:pt>
                <c:pt idx="30">
                  <c:v>1.8667785222218651E-3</c:v>
                </c:pt>
                <c:pt idx="31">
                  <c:v>2.347984505188197E-2</c:v>
                </c:pt>
                <c:pt idx="32">
                  <c:v>5.041533687616488E-3</c:v>
                </c:pt>
                <c:pt idx="33">
                  <c:v>-1.5217407247153029E-3</c:v>
                </c:pt>
                <c:pt idx="34">
                  <c:v>-9.0341866844886756E-4</c:v>
                </c:pt>
                <c:pt idx="35">
                  <c:v>-3.7161876546114641E-3</c:v>
                </c:pt>
                <c:pt idx="36">
                  <c:v>1.9849322245261286E-3</c:v>
                </c:pt>
                <c:pt idx="37">
                  <c:v>1.5306723617350212E-2</c:v>
                </c:pt>
                <c:pt idx="38">
                  <c:v>8.3702948824423019E-3</c:v>
                </c:pt>
                <c:pt idx="39">
                  <c:v>-9.5919725224332831E-3</c:v>
                </c:pt>
                <c:pt idx="40">
                  <c:v>-1.4002571011482542E-2</c:v>
                </c:pt>
                <c:pt idx="41">
                  <c:v>-2.0746016897341627E-2</c:v>
                </c:pt>
                <c:pt idx="42">
                  <c:v>8.3380658846360974E-3</c:v>
                </c:pt>
                <c:pt idx="43">
                  <c:v>1.832111179906451E-2</c:v>
                </c:pt>
                <c:pt idx="44">
                  <c:v>-7.3255243244035196E-3</c:v>
                </c:pt>
                <c:pt idx="45">
                  <c:v>8.3278601421308412E-3</c:v>
                </c:pt>
                <c:pt idx="46">
                  <c:v>7.3771841551550105E-3</c:v>
                </c:pt>
                <c:pt idx="47">
                  <c:v>1.3669171894468077E-2</c:v>
                </c:pt>
                <c:pt idx="48">
                  <c:v>6.3428583714979247E-4</c:v>
                </c:pt>
                <c:pt idx="49">
                  <c:v>-6.5358072706826961E-3</c:v>
                </c:pt>
                <c:pt idx="50">
                  <c:v>-7.1339480761050461E-3</c:v>
                </c:pt>
                <c:pt idx="51">
                  <c:v>-1.3433686602983071E-3</c:v>
                </c:pt>
                <c:pt idx="52">
                  <c:v>-3.3411256575909916E-3</c:v>
                </c:pt>
                <c:pt idx="53">
                  <c:v>-9.6046516717857161E-3</c:v>
                </c:pt>
                <c:pt idx="54">
                  <c:v>-2.2099040533470904E-5</c:v>
                </c:pt>
                <c:pt idx="55">
                  <c:v>-8.703531136394483E-3</c:v>
                </c:pt>
                <c:pt idx="56">
                  <c:v>-1.6590125438440077E-2</c:v>
                </c:pt>
                <c:pt idx="57">
                  <c:v>-1.033736223462341E-2</c:v>
                </c:pt>
                <c:pt idx="58">
                  <c:v>1.8409147307538228E-2</c:v>
                </c:pt>
                <c:pt idx="59">
                  <c:v>-2.1094104372143929E-2</c:v>
                </c:pt>
                <c:pt idx="60">
                  <c:v>1.1909776739553756E-3</c:v>
                </c:pt>
                <c:pt idx="61">
                  <c:v>7.2827138819083325E-3</c:v>
                </c:pt>
                <c:pt idx="62">
                  <c:v>-1.5675254893770432E-2</c:v>
                </c:pt>
                <c:pt idx="63">
                  <c:v>-3.1363683709016419E-3</c:v>
                </c:pt>
                <c:pt idx="64">
                  <c:v>2.8374173774399842E-2</c:v>
                </c:pt>
                <c:pt idx="65">
                  <c:v>-4.3426558689827355E-3</c:v>
                </c:pt>
                <c:pt idx="66">
                  <c:v>-1.0824621478407574E-2</c:v>
                </c:pt>
                <c:pt idx="67">
                  <c:v>8.1117844397404909E-3</c:v>
                </c:pt>
                <c:pt idx="68">
                  <c:v>2.0770085013322487E-3</c:v>
                </c:pt>
                <c:pt idx="69">
                  <c:v>3.7596117841514039E-3</c:v>
                </c:pt>
                <c:pt idx="70">
                  <c:v>8.6930963927607137E-3</c:v>
                </c:pt>
                <c:pt idx="71">
                  <c:v>-2.5402517837798131E-3</c:v>
                </c:pt>
                <c:pt idx="72">
                  <c:v>8.4790831804051805E-3</c:v>
                </c:pt>
                <c:pt idx="73">
                  <c:v>6.4506784910538508E-3</c:v>
                </c:pt>
                <c:pt idx="74">
                  <c:v>-3.3024489780858609E-3</c:v>
                </c:pt>
                <c:pt idx="75">
                  <c:v>-3.1838173229278939E-3</c:v>
                </c:pt>
                <c:pt idx="76">
                  <c:v>-6.3731170336036539E-3</c:v>
                </c:pt>
                <c:pt idx="77">
                  <c:v>2.018389773491848E-3</c:v>
                </c:pt>
                <c:pt idx="78">
                  <c:v>-1.7114294240525255E-2</c:v>
                </c:pt>
                <c:pt idx="79">
                  <c:v>6.3493388793587728E-3</c:v>
                </c:pt>
                <c:pt idx="80">
                  <c:v>8.9830860030545925E-3</c:v>
                </c:pt>
                <c:pt idx="81">
                  <c:v>2.6313133767152759E-3</c:v>
                </c:pt>
                <c:pt idx="82">
                  <c:v>-1.4743654264103461E-2</c:v>
                </c:pt>
                <c:pt idx="83">
                  <c:v>4.267942004419191E-3</c:v>
                </c:pt>
                <c:pt idx="84">
                  <c:v>-9.855928627403648E-3</c:v>
                </c:pt>
                <c:pt idx="85">
                  <c:v>-2.5227542540562347E-3</c:v>
                </c:pt>
                <c:pt idx="86">
                  <c:v>2.2464666501363875E-2</c:v>
                </c:pt>
                <c:pt idx="87">
                  <c:v>-3.7607169239723044E-3</c:v>
                </c:pt>
                <c:pt idx="88">
                  <c:v>2.9435335884893873E-3</c:v>
                </c:pt>
                <c:pt idx="89">
                  <c:v>1.0044359476050398E-2</c:v>
                </c:pt>
                <c:pt idx="90">
                  <c:v>6.5359960369978177E-3</c:v>
                </c:pt>
                <c:pt idx="91">
                  <c:v>5.792044661549191E-3</c:v>
                </c:pt>
                <c:pt idx="92">
                  <c:v>-7.2595281306713803E-3</c:v>
                </c:pt>
                <c:pt idx="93">
                  <c:v>-2.1959913043159336E-3</c:v>
                </c:pt>
                <c:pt idx="94">
                  <c:v>2.6137092552588072E-3</c:v>
                </c:pt>
                <c:pt idx="95">
                  <c:v>-8.6773957517534124E-4</c:v>
                </c:pt>
                <c:pt idx="96">
                  <c:v>6.6388209100778197E-3</c:v>
                </c:pt>
                <c:pt idx="97">
                  <c:v>1.0784568196857754E-3</c:v>
                </c:pt>
                <c:pt idx="98">
                  <c:v>-8.8959004360306335E-3</c:v>
                </c:pt>
                <c:pt idx="99">
                  <c:v>6.2491249014362807E-3</c:v>
                </c:pt>
                <c:pt idx="100">
                  <c:v>-2.687719246852785E-3</c:v>
                </c:pt>
                <c:pt idx="101">
                  <c:v>-6.7888089293581221E-3</c:v>
                </c:pt>
                <c:pt idx="102">
                  <c:v>-9.9071756786241259E-4</c:v>
                </c:pt>
                <c:pt idx="103">
                  <c:v>6.8641925970331086E-3</c:v>
                </c:pt>
                <c:pt idx="104">
                  <c:v>-8.3793339164573062E-4</c:v>
                </c:pt>
                <c:pt idx="105">
                  <c:v>8.4488910140877102E-3</c:v>
                </c:pt>
                <c:pt idx="106">
                  <c:v>2.4765927336258425E-3</c:v>
                </c:pt>
                <c:pt idx="107">
                  <c:v>1.7427941465402311E-3</c:v>
                </c:pt>
                <c:pt idx="108">
                  <c:v>7.841641696177298E-3</c:v>
                </c:pt>
                <c:pt idx="109">
                  <c:v>-3.2434302518343397E-3</c:v>
                </c:pt>
                <c:pt idx="110">
                  <c:v>5.1846816880223336E-3</c:v>
                </c:pt>
                <c:pt idx="111">
                  <c:v>1.9495140602407302E-3</c:v>
                </c:pt>
                <c:pt idx="112">
                  <c:v>8.400344629523785E-4</c:v>
                </c:pt>
                <c:pt idx="113">
                  <c:v>-1.6965931834974992E-3</c:v>
                </c:pt>
                <c:pt idx="114">
                  <c:v>-1.9509846544097772E-3</c:v>
                </c:pt>
                <c:pt idx="115">
                  <c:v>-4.3163965468828473E-3</c:v>
                </c:pt>
                <c:pt idx="116">
                  <c:v>-4.9823016208749562E-3</c:v>
                </c:pt>
                <c:pt idx="117">
                  <c:v>6.4389300910969796E-3</c:v>
                </c:pt>
                <c:pt idx="118">
                  <c:v>-1.6247071014135605E-4</c:v>
                </c:pt>
                <c:pt idx="119">
                  <c:v>-3.0657788305986523E-3</c:v>
                </c:pt>
                <c:pt idx="120">
                  <c:v>-6.4655406604630953E-3</c:v>
                </c:pt>
                <c:pt idx="121">
                  <c:v>-7.5903957067964163E-3</c:v>
                </c:pt>
                <c:pt idx="122">
                  <c:v>2.3253934433456009E-3</c:v>
                </c:pt>
                <c:pt idx="123">
                  <c:v>-1.0907291685755563E-2</c:v>
                </c:pt>
                <c:pt idx="124">
                  <c:v>1.0538446431416744E-2</c:v>
                </c:pt>
                <c:pt idx="125">
                  <c:v>-8.1330922984970619E-3</c:v>
                </c:pt>
                <c:pt idx="126">
                  <c:v>1.0469694449065663E-2</c:v>
                </c:pt>
                <c:pt idx="127">
                  <c:v>-3.3220281933361603E-3</c:v>
                </c:pt>
                <c:pt idx="128">
                  <c:v>4.9519306656289688E-3</c:v>
                </c:pt>
                <c:pt idx="129">
                  <c:v>1.3858449490079212E-2</c:v>
                </c:pt>
                <c:pt idx="130">
                  <c:v>4.6620214582688028E-3</c:v>
                </c:pt>
                <c:pt idx="131">
                  <c:v>-3.1342341566972854E-3</c:v>
                </c:pt>
                <c:pt idx="132">
                  <c:v>1.1943219345136407E-3</c:v>
                </c:pt>
                <c:pt idx="133">
                  <c:v>4.9548351861566304E-3</c:v>
                </c:pt>
                <c:pt idx="134">
                  <c:v>1.5373999349296946E-4</c:v>
                </c:pt>
                <c:pt idx="135">
                  <c:v>-2.8669888752252057E-3</c:v>
                </c:pt>
                <c:pt idx="136">
                  <c:v>7.8907555192266852E-3</c:v>
                </c:pt>
                <c:pt idx="137">
                  <c:v>-7.0428797552777786E-4</c:v>
                </c:pt>
                <c:pt idx="138">
                  <c:v>-1.7156871469403137E-3</c:v>
                </c:pt>
                <c:pt idx="139">
                  <c:v>-1.9183113155408565E-3</c:v>
                </c:pt>
                <c:pt idx="140">
                  <c:v>7.6844207390046916E-3</c:v>
                </c:pt>
                <c:pt idx="141">
                  <c:v>-1.0458471006990577E-3</c:v>
                </c:pt>
                <c:pt idx="142">
                  <c:v>6.3029459884374169E-3</c:v>
                </c:pt>
                <c:pt idx="143">
                  <c:v>2.4193349297652708E-3</c:v>
                </c:pt>
                <c:pt idx="144">
                  <c:v>-8.2150333350924087E-3</c:v>
                </c:pt>
                <c:pt idx="145">
                  <c:v>-3.2884001418942823E-3</c:v>
                </c:pt>
                <c:pt idx="146">
                  <c:v>4.071565595270739E-3</c:v>
                </c:pt>
                <c:pt idx="147">
                  <c:v>-7.3338366706012237E-3</c:v>
                </c:pt>
                <c:pt idx="148">
                  <c:v>1.0405359081300303E-2</c:v>
                </c:pt>
                <c:pt idx="149">
                  <c:v>3.7708243509729481E-3</c:v>
                </c:pt>
                <c:pt idx="150">
                  <c:v>5.5029592048699639E-3</c:v>
                </c:pt>
                <c:pt idx="151">
                  <c:v>3.0463038180337365E-4</c:v>
                </c:pt>
                <c:pt idx="152">
                  <c:v>1.4001729213561058E-4</c:v>
                </c:pt>
                <c:pt idx="153">
                  <c:v>-6.4013943769927664E-3</c:v>
                </c:pt>
                <c:pt idx="154">
                  <c:v>-1.2117369403642447E-3</c:v>
                </c:pt>
                <c:pt idx="155">
                  <c:v>-2.6732875794403472E-3</c:v>
                </c:pt>
                <c:pt idx="156">
                  <c:v>2.4753525609187432E-5</c:v>
                </c:pt>
                <c:pt idx="157">
                  <c:v>1.2341095139589585E-3</c:v>
                </c:pt>
                <c:pt idx="158">
                  <c:v>2.4298590116690125E-3</c:v>
                </c:pt>
                <c:pt idx="159">
                  <c:v>5.4997322359704587E-3</c:v>
                </c:pt>
                <c:pt idx="160">
                  <c:v>2.6559866569959259E-3</c:v>
                </c:pt>
                <c:pt idx="161">
                  <c:v>-1.8172223756004227E-4</c:v>
                </c:pt>
                <c:pt idx="162">
                  <c:v>-2.4467055110287633E-4</c:v>
                </c:pt>
                <c:pt idx="163">
                  <c:v>7.2020669232838118E-4</c:v>
                </c:pt>
                <c:pt idx="164">
                  <c:v>7.8047757961116375E-3</c:v>
                </c:pt>
                <c:pt idx="165">
                  <c:v>5.8099830484383986E-3</c:v>
                </c:pt>
                <c:pt idx="166">
                  <c:v>-2.8606386461938935E-4</c:v>
                </c:pt>
                <c:pt idx="167">
                  <c:v>2.8683522833050051E-3</c:v>
                </c:pt>
                <c:pt idx="168">
                  <c:v>-3.633625994348513E-3</c:v>
                </c:pt>
                <c:pt idx="169">
                  <c:v>-4.8648033204865302E-4</c:v>
                </c:pt>
                <c:pt idx="170">
                  <c:v>-1.8536672926101469E-3</c:v>
                </c:pt>
                <c:pt idx="171">
                  <c:v>-1.020199959192096E-3</c:v>
                </c:pt>
                <c:pt idx="172">
                  <c:v>-7.0552232192310762E-3</c:v>
                </c:pt>
                <c:pt idx="173">
                  <c:v>4.5776882151547117E-3</c:v>
                </c:pt>
                <c:pt idx="174">
                  <c:v>-3.4080773515559192E-3</c:v>
                </c:pt>
                <c:pt idx="175">
                  <c:v>5.8225987874228379E-3</c:v>
                </c:pt>
                <c:pt idx="176">
                  <c:v>2.963691319084976E-3</c:v>
                </c:pt>
                <c:pt idx="177">
                  <c:v>3.2897802785785252E-3</c:v>
                </c:pt>
                <c:pt idx="178">
                  <c:v>-8.7738010858875364E-4</c:v>
                </c:pt>
                <c:pt idx="179">
                  <c:v>-4.5078396462603339E-3</c:v>
                </c:pt>
                <c:pt idx="180">
                  <c:v>5.4864844295924673E-3</c:v>
                </c:pt>
                <c:pt idx="181">
                  <c:v>4.517305442785423E-3</c:v>
                </c:pt>
                <c:pt idx="182">
                  <c:v>5.8327311086984754E-3</c:v>
                </c:pt>
                <c:pt idx="183">
                  <c:v>-5.0838338849617569E-3</c:v>
                </c:pt>
                <c:pt idx="184">
                  <c:v>-2.7380100827196393E-5</c:v>
                </c:pt>
                <c:pt idx="185">
                  <c:v>-1.6325832121160202E-3</c:v>
                </c:pt>
                <c:pt idx="186">
                  <c:v>-1.8272322744756313E-3</c:v>
                </c:pt>
                <c:pt idx="187">
                  <c:v>-5.5638555458241575E-4</c:v>
                </c:pt>
                <c:pt idx="188">
                  <c:v>5.5875712621518553E-3</c:v>
                </c:pt>
                <c:pt idx="189">
                  <c:v>-8.50906779574062E-4</c:v>
                </c:pt>
                <c:pt idx="190">
                  <c:v>2.6985429919966727E-3</c:v>
                </c:pt>
                <c:pt idx="191">
                  <c:v>-4.2091762771644158E-3</c:v>
                </c:pt>
                <c:pt idx="192">
                  <c:v>-5.7581310908249939E-3</c:v>
                </c:pt>
                <c:pt idx="193">
                  <c:v>-8.616590985826126E-3</c:v>
                </c:pt>
                <c:pt idx="194">
                  <c:v>1.7306509402160942E-3</c:v>
                </c:pt>
                <c:pt idx="195">
                  <c:v>-2.9869800972069922E-3</c:v>
                </c:pt>
                <c:pt idx="196">
                  <c:v>-3.3762483036988131E-2</c:v>
                </c:pt>
                <c:pt idx="197">
                  <c:v>-2.279544955291363E-3</c:v>
                </c:pt>
                <c:pt idx="198">
                  <c:v>-2.4219105300771824E-3</c:v>
                </c:pt>
                <c:pt idx="199">
                  <c:v>1.1650499488030214E-3</c:v>
                </c:pt>
                <c:pt idx="200">
                  <c:v>1.6125476590592828E-2</c:v>
                </c:pt>
                <c:pt idx="201">
                  <c:v>-3.4392371793276139E-3</c:v>
                </c:pt>
                <c:pt idx="202">
                  <c:v>-9.4004282655246775E-3</c:v>
                </c:pt>
                <c:pt idx="203">
                  <c:v>-6.1967243826686262E-4</c:v>
                </c:pt>
                <c:pt idx="204">
                  <c:v>-1.9073952572874631E-2</c:v>
                </c:pt>
                <c:pt idx="205">
                  <c:v>6.1888329051865247E-3</c:v>
                </c:pt>
                <c:pt idx="206">
                  <c:v>-2.3006936048826199E-2</c:v>
                </c:pt>
                <c:pt idx="207">
                  <c:v>-2.6244167962674891E-3</c:v>
                </c:pt>
                <c:pt idx="208">
                  <c:v>5.5437691632994092E-3</c:v>
                </c:pt>
                <c:pt idx="209">
                  <c:v>-1.5644977913630273E-2</c:v>
                </c:pt>
                <c:pt idx="210">
                  <c:v>2.4584576699940953E-2</c:v>
                </c:pt>
                <c:pt idx="211">
                  <c:v>4.427853341218221E-3</c:v>
                </c:pt>
                <c:pt idx="212">
                  <c:v>1.0255447861700443E-2</c:v>
                </c:pt>
                <c:pt idx="213">
                  <c:v>-6.9496803802655046E-3</c:v>
                </c:pt>
                <c:pt idx="214">
                  <c:v>4.4124605244336614E-3</c:v>
                </c:pt>
                <c:pt idx="215">
                  <c:v>1.3047765118317272E-2</c:v>
                </c:pt>
                <c:pt idx="216">
                  <c:v>1.1625266299704772E-2</c:v>
                </c:pt>
                <c:pt idx="217">
                  <c:v>-4.3757438408199177E-3</c:v>
                </c:pt>
                <c:pt idx="218">
                  <c:v>-7.2187824344154012E-3</c:v>
                </c:pt>
                <c:pt idx="219">
                  <c:v>-1.5818712079973055E-2</c:v>
                </c:pt>
                <c:pt idx="220">
                  <c:v>2.8754052123587145E-3</c:v>
                </c:pt>
                <c:pt idx="221">
                  <c:v>-1.6209503634172215E-2</c:v>
                </c:pt>
                <c:pt idx="222">
                  <c:v>9.288960171077245E-3</c:v>
                </c:pt>
                <c:pt idx="223">
                  <c:v>4.4877029582054409E-3</c:v>
                </c:pt>
                <c:pt idx="224">
                  <c:v>-2.7882551982246526E-2</c:v>
                </c:pt>
                <c:pt idx="225">
                  <c:v>1.1828524071422711E-3</c:v>
                </c:pt>
                <c:pt idx="226">
                  <c:v>-9.1732073114750342E-3</c:v>
                </c:pt>
                <c:pt idx="227">
                  <c:v>6.3075310629764529E-3</c:v>
                </c:pt>
                <c:pt idx="228">
                  <c:v>5.2000588685910407E-3</c:v>
                </c:pt>
                <c:pt idx="229">
                  <c:v>1.0398873768183882E-2</c:v>
                </c:pt>
                <c:pt idx="230">
                  <c:v>1.6912816511545817E-2</c:v>
                </c:pt>
                <c:pt idx="231">
                  <c:v>2.8864035776804951E-4</c:v>
                </c:pt>
                <c:pt idx="232">
                  <c:v>1.926392379171285E-2</c:v>
                </c:pt>
                <c:pt idx="233">
                  <c:v>-2.8919548468017073E-3</c:v>
                </c:pt>
                <c:pt idx="234">
                  <c:v>-4.2739619684951505E-2</c:v>
                </c:pt>
                <c:pt idx="235">
                  <c:v>1.0418582997623436E-2</c:v>
                </c:pt>
                <c:pt idx="236">
                  <c:v>-2.2443019254921519E-2</c:v>
                </c:pt>
                <c:pt idx="237">
                  <c:v>1.2763887093954041E-2</c:v>
                </c:pt>
                <c:pt idx="238">
                  <c:v>-2.3306961312696238E-3</c:v>
                </c:pt>
                <c:pt idx="239">
                  <c:v>1.7680938067804512E-4</c:v>
                </c:pt>
                <c:pt idx="240">
                  <c:v>-1.0915108887802304E-2</c:v>
                </c:pt>
                <c:pt idx="241">
                  <c:v>-1.4804082626022877E-2</c:v>
                </c:pt>
                <c:pt idx="242">
                  <c:v>-1.1907748721412684E-2</c:v>
                </c:pt>
                <c:pt idx="243">
                  <c:v>-5.0197273330989138E-3</c:v>
                </c:pt>
                <c:pt idx="244">
                  <c:v>-1.9740484089436877E-2</c:v>
                </c:pt>
                <c:pt idx="245">
                  <c:v>-1.2572243338393152E-2</c:v>
                </c:pt>
                <c:pt idx="246">
                  <c:v>-2.629209290251408E-2</c:v>
                </c:pt>
                <c:pt idx="247">
                  <c:v>-1.5596360849135224E-2</c:v>
                </c:pt>
                <c:pt idx="248">
                  <c:v>3.3591184535698614E-2</c:v>
                </c:pt>
                <c:pt idx="249">
                  <c:v>2.3037871033776861E-2</c:v>
                </c:pt>
                <c:pt idx="250">
                  <c:v>6.8033472468483598E-5</c:v>
                </c:pt>
                <c:pt idx="251">
                  <c:v>-8.7957293892610543E-3</c:v>
                </c:pt>
                <c:pt idx="252">
                  <c:v>6.0396615205736207E-3</c:v>
                </c:pt>
                <c:pt idx="253">
                  <c:v>-7.0588140871296612E-3</c:v>
                </c:pt>
                <c:pt idx="254">
                  <c:v>2.4766300372222057E-2</c:v>
                </c:pt>
                <c:pt idx="255">
                  <c:v>1.2817428547765625E-2</c:v>
                </c:pt>
                <c:pt idx="256">
                  <c:v>4.6298639855768924E-3</c:v>
                </c:pt>
                <c:pt idx="257">
                  <c:v>-2.5155038759689077E-3</c:v>
                </c:pt>
                <c:pt idx="258">
                  <c:v>5.673185649171718E-3</c:v>
                </c:pt>
                <c:pt idx="259">
                  <c:v>-3.0137822580957462E-3</c:v>
                </c:pt>
                <c:pt idx="260">
                  <c:v>1.8563660955466452E-3</c:v>
                </c:pt>
                <c:pt idx="261">
                  <c:v>1.1469575645042781E-2</c:v>
                </c:pt>
                <c:pt idx="262">
                  <c:v>-2.0919782005927143E-3</c:v>
                </c:pt>
                <c:pt idx="263">
                  <c:v>1.6092561932793636E-2</c:v>
                </c:pt>
                <c:pt idx="264">
                  <c:v>2.4931447947587862E-3</c:v>
                </c:pt>
                <c:pt idx="265">
                  <c:v>-5.4178518217527089E-3</c:v>
                </c:pt>
                <c:pt idx="266">
                  <c:v>-1.7552620031170551E-3</c:v>
                </c:pt>
                <c:pt idx="267">
                  <c:v>7.0485516363250171E-3</c:v>
                </c:pt>
                <c:pt idx="268">
                  <c:v>-4.6924860015655117E-3</c:v>
                </c:pt>
                <c:pt idx="269">
                  <c:v>-3.0246089747682296E-5</c:v>
                </c:pt>
                <c:pt idx="270">
                  <c:v>3.3007043771196604E-3</c:v>
                </c:pt>
                <c:pt idx="271">
                  <c:v>1.2010008968880206E-2</c:v>
                </c:pt>
                <c:pt idx="272">
                  <c:v>6.267012723935067E-3</c:v>
                </c:pt>
                <c:pt idx="273">
                  <c:v>1.5431185055802487E-3</c:v>
                </c:pt>
                <c:pt idx="274">
                  <c:v>8.073187042996784E-3</c:v>
                </c:pt>
                <c:pt idx="275">
                  <c:v>2.4593708995213339E-3</c:v>
                </c:pt>
                <c:pt idx="276">
                  <c:v>-6.4057329847717519E-3</c:v>
                </c:pt>
                <c:pt idx="277">
                  <c:v>-9.2620872630661197E-3</c:v>
                </c:pt>
                <c:pt idx="278">
                  <c:v>7.4432839590544957E-3</c:v>
                </c:pt>
                <c:pt idx="279">
                  <c:v>3.7641940716708583E-3</c:v>
                </c:pt>
                <c:pt idx="280">
                  <c:v>1.0170387973305047E-2</c:v>
                </c:pt>
                <c:pt idx="281">
                  <c:v>-2.4724575500855114E-3</c:v>
                </c:pt>
                <c:pt idx="282">
                  <c:v>6.1016949152541576E-3</c:v>
                </c:pt>
                <c:pt idx="283">
                  <c:v>3.2750775294903413E-3</c:v>
                </c:pt>
                <c:pt idx="284">
                  <c:v>3.5279928356829146E-3</c:v>
                </c:pt>
                <c:pt idx="285">
                  <c:v>4.2820388262161522E-4</c:v>
                </c:pt>
                <c:pt idx="286">
                  <c:v>1.5466290679951768E-4</c:v>
                </c:pt>
                <c:pt idx="287">
                  <c:v>8.5159332103413327E-3</c:v>
                </c:pt>
                <c:pt idx="288">
                  <c:v>-4.2755005616273937E-3</c:v>
                </c:pt>
                <c:pt idx="289">
                  <c:v>-1.7404632640490936E-3</c:v>
                </c:pt>
                <c:pt idx="290">
                  <c:v>2.1883408071753446E-4</c:v>
                </c:pt>
                <c:pt idx="291">
                  <c:v>3.6261123126417796E-3</c:v>
                </c:pt>
                <c:pt idx="292">
                  <c:v>5.7715261845030386E-3</c:v>
                </c:pt>
                <c:pt idx="293">
                  <c:v>-7.0921733816093962E-3</c:v>
                </c:pt>
                <c:pt idx="294">
                  <c:v>-1.4815291957872585E-3</c:v>
                </c:pt>
                <c:pt idx="295">
                  <c:v>-8.5081372053599762E-3</c:v>
                </c:pt>
                <c:pt idx="296">
                  <c:v>-1.291871044232314E-2</c:v>
                </c:pt>
                <c:pt idx="297">
                  <c:v>6.1593897736553025E-3</c:v>
                </c:pt>
                <c:pt idx="298">
                  <c:v>1.4459839642452902E-2</c:v>
                </c:pt>
                <c:pt idx="299">
                  <c:v>4.4630364433474404E-3</c:v>
                </c:pt>
                <c:pt idx="300">
                  <c:v>3.7860117580666725E-3</c:v>
                </c:pt>
                <c:pt idx="301">
                  <c:v>1.4588774471774438E-4</c:v>
                </c:pt>
                <c:pt idx="302">
                  <c:v>4.205223442519777E-3</c:v>
                </c:pt>
                <c:pt idx="303">
                  <c:v>6.4302188400098105E-3</c:v>
                </c:pt>
                <c:pt idx="304">
                  <c:v>-3.3160140244160269E-3</c:v>
                </c:pt>
                <c:pt idx="305">
                  <c:v>-4.1040638001795422E-3</c:v>
                </c:pt>
                <c:pt idx="306">
                  <c:v>8.795199523356995E-3</c:v>
                </c:pt>
                <c:pt idx="307">
                  <c:v>-1.7053843882271793E-2</c:v>
                </c:pt>
                <c:pt idx="308">
                  <c:v>5.9549143243406268E-3</c:v>
                </c:pt>
                <c:pt idx="309">
                  <c:v>2.5100794265926012E-3</c:v>
                </c:pt>
                <c:pt idx="310">
                  <c:v>-3.6599378661710063E-3</c:v>
                </c:pt>
                <c:pt idx="311">
                  <c:v>6.7167366697515095E-3</c:v>
                </c:pt>
                <c:pt idx="312">
                  <c:v>7.1987469371736527E-3</c:v>
                </c:pt>
                <c:pt idx="313">
                  <c:v>6.8840109105077433E-3</c:v>
                </c:pt>
                <c:pt idx="314">
                  <c:v>2.7368699969320433E-3</c:v>
                </c:pt>
                <c:pt idx="315">
                  <c:v>-7.3015795750493336E-4</c:v>
                </c:pt>
                <c:pt idx="316">
                  <c:v>3.5386344420126978E-3</c:v>
                </c:pt>
                <c:pt idx="317">
                  <c:v>1.4909020304005958E-3</c:v>
                </c:pt>
                <c:pt idx="318">
                  <c:v>-6.5086585931607471E-4</c:v>
                </c:pt>
                <c:pt idx="319">
                  <c:v>-1.8049040733324683E-3</c:v>
                </c:pt>
                <c:pt idx="320">
                  <c:v>3.6614527117309415E-3</c:v>
                </c:pt>
                <c:pt idx="321">
                  <c:v>3.0913718221804386E-3</c:v>
                </c:pt>
                <c:pt idx="322">
                  <c:v>2.5716511655164455E-3</c:v>
                </c:pt>
                <c:pt idx="323">
                  <c:v>1.3547340045112141E-3</c:v>
                </c:pt>
                <c:pt idx="324">
                  <c:v>1.2979610336988268E-3</c:v>
                </c:pt>
                <c:pt idx="325">
                  <c:v>-3.8511131534546914E-3</c:v>
                </c:pt>
                <c:pt idx="326">
                  <c:v>-2.0758672684271073E-3</c:v>
                </c:pt>
                <c:pt idx="327">
                  <c:v>3.8671441089008413E-3</c:v>
                </c:pt>
                <c:pt idx="328">
                  <c:v>8.2508874600944401E-3</c:v>
                </c:pt>
                <c:pt idx="329">
                  <c:v>-1.7075664621677635E-3</c:v>
                </c:pt>
                <c:pt idx="330">
                  <c:v>-1.0856984830947994E-3</c:v>
                </c:pt>
                <c:pt idx="331">
                  <c:v>5.0481746935036728E-3</c:v>
                </c:pt>
                <c:pt idx="332">
                  <c:v>-1.1698372429928975E-3</c:v>
                </c:pt>
                <c:pt idx="333">
                  <c:v>5.1716976378381879E-3</c:v>
                </c:pt>
                <c:pt idx="334">
                  <c:v>-1.0219047328720053E-2</c:v>
                </c:pt>
                <c:pt idx="335">
                  <c:v>2.4125988994443091E-3</c:v>
                </c:pt>
                <c:pt idx="336">
                  <c:v>-6.9370239757477834E-3</c:v>
                </c:pt>
                <c:pt idx="337">
                  <c:v>1.4232232913586722E-3</c:v>
                </c:pt>
                <c:pt idx="338">
                  <c:v>-1.1472590395567526E-2</c:v>
                </c:pt>
                <c:pt idx="339">
                  <c:v>-6.8655130382239199E-3</c:v>
                </c:pt>
                <c:pt idx="340">
                  <c:v>1.1399239118271523E-3</c:v>
                </c:pt>
                <c:pt idx="341">
                  <c:v>-8.0018162131954371E-3</c:v>
                </c:pt>
                <c:pt idx="342">
                  <c:v>-7.0664286544210647E-3</c:v>
                </c:pt>
                <c:pt idx="343">
                  <c:v>9.2194658383408615E-5</c:v>
                </c:pt>
                <c:pt idx="344">
                  <c:v>1.2558591395485741E-2</c:v>
                </c:pt>
                <c:pt idx="345">
                  <c:v>9.8046081658369872E-4</c:v>
                </c:pt>
                <c:pt idx="346">
                  <c:v>-5.8280277058699557E-3</c:v>
                </c:pt>
                <c:pt idx="347">
                  <c:v>4.250617535908544E-3</c:v>
                </c:pt>
                <c:pt idx="348">
                  <c:v>7.1478125591269983E-4</c:v>
                </c:pt>
                <c:pt idx="349">
                  <c:v>-6.7785690776804852E-3</c:v>
                </c:pt>
                <c:pt idx="350">
                  <c:v>-1.5123206542813706E-3</c:v>
                </c:pt>
                <c:pt idx="351">
                  <c:v>-8.4027383041284786E-4</c:v>
                </c:pt>
                <c:pt idx="352">
                  <c:v>-1.4056388094825919E-2</c:v>
                </c:pt>
                <c:pt idx="353">
                  <c:v>-1.1862736313950166E-3</c:v>
                </c:pt>
                <c:pt idx="354">
                  <c:v>-7.4597946134469933E-3</c:v>
                </c:pt>
                <c:pt idx="355">
                  <c:v>-5.2853243678035863E-3</c:v>
                </c:pt>
                <c:pt idx="356">
                  <c:v>4.0377535407572045E-3</c:v>
                </c:pt>
                <c:pt idx="357">
                  <c:v>2.007138099788618E-2</c:v>
                </c:pt>
                <c:pt idx="358">
                  <c:v>3.6975398230716804E-3</c:v>
                </c:pt>
                <c:pt idx="359">
                  <c:v>8.6123082470981795E-3</c:v>
                </c:pt>
                <c:pt idx="360">
                  <c:v>1.1553277927140051E-2</c:v>
                </c:pt>
                <c:pt idx="361">
                  <c:v>6.0433220252059392E-3</c:v>
                </c:pt>
                <c:pt idx="362">
                  <c:v>-7.0747811949973529E-3</c:v>
                </c:pt>
                <c:pt idx="363">
                  <c:v>1.2175958206282807E-3</c:v>
                </c:pt>
                <c:pt idx="364">
                  <c:v>2.0095348966142179E-4</c:v>
                </c:pt>
                <c:pt idx="365">
                  <c:v>1.0149576350447331E-3</c:v>
                </c:pt>
                <c:pt idx="366">
                  <c:v>5.8690198114023833E-3</c:v>
                </c:pt>
                <c:pt idx="367">
                  <c:v>4.7613969057801247E-3</c:v>
                </c:pt>
                <c:pt idx="368">
                  <c:v>9.9467566040642094E-3</c:v>
                </c:pt>
                <c:pt idx="369">
                  <c:v>1.0543802549498669E-3</c:v>
                </c:pt>
                <c:pt idx="370">
                  <c:v>-4.3688679213331602E-4</c:v>
                </c:pt>
                <c:pt idx="371">
                  <c:v>-1.9109445622784533E-3</c:v>
                </c:pt>
                <c:pt idx="372">
                  <c:v>-6.6909273604953646E-3</c:v>
                </c:pt>
                <c:pt idx="373">
                  <c:v>-2.1906516248757922E-3</c:v>
                </c:pt>
                <c:pt idx="374">
                  <c:v>4.5484748224108975E-3</c:v>
                </c:pt>
                <c:pt idx="375">
                  <c:v>1.3116531534910294E-2</c:v>
                </c:pt>
                <c:pt idx="376">
                  <c:v>-2.2716488131896981E-3</c:v>
                </c:pt>
                <c:pt idx="377">
                  <c:v>4.5266573569988037E-3</c:v>
                </c:pt>
                <c:pt idx="378">
                  <c:v>2.0718046526621422E-3</c:v>
                </c:pt>
                <c:pt idx="379">
                  <c:v>-1.5012147105637993E-3</c:v>
                </c:pt>
                <c:pt idx="380">
                  <c:v>-4.7822482943314414E-3</c:v>
                </c:pt>
                <c:pt idx="381">
                  <c:v>8.0188297499258817E-3</c:v>
                </c:pt>
                <c:pt idx="382">
                  <c:v>3.4523132505936871E-3</c:v>
                </c:pt>
                <c:pt idx="383">
                  <c:v>1.2468245977824647E-3</c:v>
                </c:pt>
                <c:pt idx="384">
                  <c:v>4.8079484310905298E-3</c:v>
                </c:pt>
                <c:pt idx="385">
                  <c:v>-1.8788521439459449E-3</c:v>
                </c:pt>
                <c:pt idx="386">
                  <c:v>-2.3338966113681018E-3</c:v>
                </c:pt>
                <c:pt idx="387">
                  <c:v>-8.7284948920169116E-3</c:v>
                </c:pt>
                <c:pt idx="388">
                  <c:v>8.5233662429042983E-3</c:v>
                </c:pt>
                <c:pt idx="389">
                  <c:v>-7.4327787874552739E-3</c:v>
                </c:pt>
                <c:pt idx="390">
                  <c:v>4.295875490034959E-3</c:v>
                </c:pt>
                <c:pt idx="391">
                  <c:v>1.3456927813433556E-3</c:v>
                </c:pt>
                <c:pt idx="392">
                  <c:v>5.8323912804250531E-3</c:v>
                </c:pt>
                <c:pt idx="393">
                  <c:v>-9.9792458209843247E-4</c:v>
                </c:pt>
                <c:pt idx="394">
                  <c:v>3.7235543018335022E-3</c:v>
                </c:pt>
                <c:pt idx="395">
                  <c:v>-5.5579985914887388E-3</c:v>
                </c:pt>
                <c:pt idx="396">
                  <c:v>2.8460663771835734E-3</c:v>
                </c:pt>
                <c:pt idx="397">
                  <c:v>-1.1902314817884518E-2</c:v>
                </c:pt>
                <c:pt idx="398">
                  <c:v>-1.2220164277661483E-2</c:v>
                </c:pt>
                <c:pt idx="399">
                  <c:v>-1.5567784231801328E-2</c:v>
                </c:pt>
                <c:pt idx="400">
                  <c:v>-1.2729161131373751E-2</c:v>
                </c:pt>
                <c:pt idx="401">
                  <c:v>-8.842505539671553E-4</c:v>
                </c:pt>
                <c:pt idx="402">
                  <c:v>1.3139069141028088E-2</c:v>
                </c:pt>
                <c:pt idx="403">
                  <c:v>1.1843063866225233E-2</c:v>
                </c:pt>
                <c:pt idx="404">
                  <c:v>-7.9986077508693212E-3</c:v>
                </c:pt>
                <c:pt idx="405">
                  <c:v>-9.0641092233762384E-3</c:v>
                </c:pt>
                <c:pt idx="406">
                  <c:v>4.6620289372102429E-3</c:v>
                </c:pt>
                <c:pt idx="407">
                  <c:v>-1.6567904220582994E-2</c:v>
                </c:pt>
                <c:pt idx="408">
                  <c:v>6.513948422458002E-3</c:v>
                </c:pt>
                <c:pt idx="409">
                  <c:v>1.7013760411067058E-2</c:v>
                </c:pt>
                <c:pt idx="410">
                  <c:v>1.8980737811827094E-3</c:v>
                </c:pt>
                <c:pt idx="411">
                  <c:v>1.0380231653881779E-3</c:v>
                </c:pt>
                <c:pt idx="412">
                  <c:v>3.0458173057179541E-3</c:v>
                </c:pt>
                <c:pt idx="413">
                  <c:v>-6.7793950063801687E-3</c:v>
                </c:pt>
                <c:pt idx="414">
                  <c:v>-1.5241818300487568E-2</c:v>
                </c:pt>
                <c:pt idx="415">
                  <c:v>9.2231485680399263E-3</c:v>
                </c:pt>
                <c:pt idx="416">
                  <c:v>-1.1012256579356573E-2</c:v>
                </c:pt>
                <c:pt idx="417">
                  <c:v>1.7156657160431587E-2</c:v>
                </c:pt>
                <c:pt idx="418">
                  <c:v>9.1809632452232032E-3</c:v>
                </c:pt>
                <c:pt idx="419">
                  <c:v>-9.5604833355463822E-3</c:v>
                </c:pt>
                <c:pt idx="420">
                  <c:v>5.3832747223281647E-3</c:v>
                </c:pt>
                <c:pt idx="421">
                  <c:v>1.2285146700311432E-2</c:v>
                </c:pt>
                <c:pt idx="422">
                  <c:v>6.6641896912788016E-3</c:v>
                </c:pt>
                <c:pt idx="423">
                  <c:v>2.7178198387426593E-3</c:v>
                </c:pt>
                <c:pt idx="424">
                  <c:v>-5.8291477464754464E-3</c:v>
                </c:pt>
                <c:pt idx="425">
                  <c:v>3.5004930983065139E-3</c:v>
                </c:pt>
                <c:pt idx="426">
                  <c:v>9.2808436276795459E-3</c:v>
                </c:pt>
                <c:pt idx="427">
                  <c:v>1.0401850399458005E-3</c:v>
                </c:pt>
                <c:pt idx="428">
                  <c:v>-5.245318221505201E-3</c:v>
                </c:pt>
                <c:pt idx="429">
                  <c:v>-2.469621980969833E-4</c:v>
                </c:pt>
                <c:pt idx="430">
                  <c:v>1.9461422653362778E-3</c:v>
                </c:pt>
                <c:pt idx="431">
                  <c:v>2.9518574046310604E-3</c:v>
                </c:pt>
                <c:pt idx="432">
                  <c:v>-6.4444119640177737E-4</c:v>
                </c:pt>
                <c:pt idx="433">
                  <c:v>-8.2834178738341296E-3</c:v>
                </c:pt>
                <c:pt idx="434">
                  <c:v>6.3448969331321723E-3</c:v>
                </c:pt>
                <c:pt idx="435">
                  <c:v>-1.1350805847263694E-2</c:v>
                </c:pt>
                <c:pt idx="436">
                  <c:v>5.85510468778955E-3</c:v>
                </c:pt>
                <c:pt idx="437">
                  <c:v>-8.7080881392563386E-5</c:v>
                </c:pt>
                <c:pt idx="438">
                  <c:v>-6.1631836863206254E-3</c:v>
                </c:pt>
                <c:pt idx="439">
                  <c:v>5.6014856407162247E-3</c:v>
                </c:pt>
                <c:pt idx="440">
                  <c:v>-1.9744008258230531E-2</c:v>
                </c:pt>
                <c:pt idx="441">
                  <c:v>-1.3471098680926458E-2</c:v>
                </c:pt>
                <c:pt idx="442">
                  <c:v>1.1499351905121625E-2</c:v>
                </c:pt>
                <c:pt idx="443">
                  <c:v>8.795433364398907E-3</c:v>
                </c:pt>
                <c:pt idx="444">
                  <c:v>-8.093797019933879E-3</c:v>
                </c:pt>
                <c:pt idx="445">
                  <c:v>-3.1844952746199772E-3</c:v>
                </c:pt>
                <c:pt idx="446">
                  <c:v>2.5591700731683121E-3</c:v>
                </c:pt>
                <c:pt idx="447">
                  <c:v>1.5254150177314071E-2</c:v>
                </c:pt>
                <c:pt idx="448">
                  <c:v>9.2471659461294592E-4</c:v>
                </c:pt>
                <c:pt idx="449">
                  <c:v>2.6299729247659769E-3</c:v>
                </c:pt>
                <c:pt idx="450">
                  <c:v>5.4042056624774961E-3</c:v>
                </c:pt>
                <c:pt idx="451">
                  <c:v>3.7094270958765306E-3</c:v>
                </c:pt>
                <c:pt idx="452">
                  <c:v>-1.3096638529443564E-3</c:v>
                </c:pt>
                <c:pt idx="453">
                  <c:v>-1.201265332817659E-4</c:v>
                </c:pt>
                <c:pt idx="454">
                  <c:v>4.7555798803929948E-3</c:v>
                </c:pt>
                <c:pt idx="455">
                  <c:v>-5.5534704207948898E-3</c:v>
                </c:pt>
                <c:pt idx="456">
                  <c:v>6.937184578541815E-3</c:v>
                </c:pt>
                <c:pt idx="457">
                  <c:v>-3.8012723979859346E-3</c:v>
                </c:pt>
                <c:pt idx="458">
                  <c:v>9.5893877442296271E-3</c:v>
                </c:pt>
                <c:pt idx="459">
                  <c:v>1.0784533593657184E-3</c:v>
                </c:pt>
                <c:pt idx="460">
                  <c:v>1.4330942646578889E-3</c:v>
                </c:pt>
                <c:pt idx="461">
                  <c:v>2.3554646121050848E-3</c:v>
                </c:pt>
                <c:pt idx="462">
                  <c:v>1.2537333027010105E-3</c:v>
                </c:pt>
                <c:pt idx="463">
                  <c:v>9.2568311742802483E-3</c:v>
                </c:pt>
                <c:pt idx="464">
                  <c:v>5.9760438589658374E-4</c:v>
                </c:pt>
                <c:pt idx="465">
                  <c:v>-1.8501687873280553E-3</c:v>
                </c:pt>
                <c:pt idx="466">
                  <c:v>3.8762967057982094E-3</c:v>
                </c:pt>
                <c:pt idx="467">
                  <c:v>-1.8691164942241975E-3</c:v>
                </c:pt>
                <c:pt idx="468">
                  <c:v>-2.9858012170387756E-4</c:v>
                </c:pt>
                <c:pt idx="469">
                  <c:v>2.9055328487533065E-3</c:v>
                </c:pt>
                <c:pt idx="470">
                  <c:v>-1.6508701056558044E-3</c:v>
                </c:pt>
                <c:pt idx="471">
                  <c:v>2.1302258623038099E-3</c:v>
                </c:pt>
                <c:pt idx="472">
                  <c:v>5.5552859338348533E-3</c:v>
                </c:pt>
                <c:pt idx="473">
                  <c:v>3.2143684522123418E-3</c:v>
                </c:pt>
                <c:pt idx="474">
                  <c:v>3.0597419425191759E-3</c:v>
                </c:pt>
                <c:pt idx="475">
                  <c:v>-4.0895937584933297E-3</c:v>
                </c:pt>
                <c:pt idx="476">
                  <c:v>-1.9809545825226742E-3</c:v>
                </c:pt>
                <c:pt idx="477">
                  <c:v>9.3936284176563962E-4</c:v>
                </c:pt>
                <c:pt idx="478">
                  <c:v>1.9380280965864995E-3</c:v>
                </c:pt>
                <c:pt idx="479">
                  <c:v>5.5847105317182863E-3</c:v>
                </c:pt>
                <c:pt idx="480">
                  <c:v>3.3941017911542411E-3</c:v>
                </c:pt>
                <c:pt idx="481">
                  <c:v>5.3727718097976932E-4</c:v>
                </c:pt>
                <c:pt idx="482">
                  <c:v>-1.0580900997082872E-3</c:v>
                </c:pt>
                <c:pt idx="483">
                  <c:v>-1.7952510456923854E-2</c:v>
                </c:pt>
                <c:pt idx="484">
                  <c:v>5.2114879462073866E-3</c:v>
                </c:pt>
                <c:pt idx="485">
                  <c:v>5.0620267439987227E-3</c:v>
                </c:pt>
                <c:pt idx="486">
                  <c:v>4.9403534869405571E-3</c:v>
                </c:pt>
                <c:pt idx="487">
                  <c:v>2.3096898507634855E-3</c:v>
                </c:pt>
                <c:pt idx="488">
                  <c:v>-2.0688382041211257E-3</c:v>
                </c:pt>
                <c:pt idx="489">
                  <c:v>1.2438763012855705E-4</c:v>
                </c:pt>
                <c:pt idx="490">
                  <c:v>1.7475882962608685E-3</c:v>
                </c:pt>
                <c:pt idx="491">
                  <c:v>8.0923714595875097E-3</c:v>
                </c:pt>
                <c:pt idx="492">
                  <c:v>5.3621334849130843E-3</c:v>
                </c:pt>
                <c:pt idx="493">
                  <c:v>3.6970376582705845E-3</c:v>
                </c:pt>
                <c:pt idx="494">
                  <c:v>-5.9460474432013068E-5</c:v>
                </c:pt>
                <c:pt idx="495">
                  <c:v>-9.04478891841185E-4</c:v>
                </c:pt>
                <c:pt idx="496">
                  <c:v>9.7139384522854106E-3</c:v>
                </c:pt>
                <c:pt idx="497">
                  <c:v>8.4384782197300767E-4</c:v>
                </c:pt>
                <c:pt idx="498">
                  <c:v>-1.8598595806027922E-4</c:v>
                </c:pt>
                <c:pt idx="499">
                  <c:v>5.4255995287479271E-4</c:v>
                </c:pt>
                <c:pt idx="500">
                  <c:v>6.2066187407040785E-3</c:v>
                </c:pt>
                <c:pt idx="501">
                  <c:v>-2.1987971286295928E-3</c:v>
                </c:pt>
                <c:pt idx="502">
                  <c:v>-7.6880580477703729E-3</c:v>
                </c:pt>
                <c:pt idx="503">
                  <c:v>9.1721147805100302E-3</c:v>
                </c:pt>
                <c:pt idx="504">
                  <c:v>-5.6431008392224613E-3</c:v>
                </c:pt>
                <c:pt idx="505">
                  <c:v>-2.7306314236476849E-3</c:v>
                </c:pt>
                <c:pt idx="506">
                  <c:v>7.5554381439293695E-3</c:v>
                </c:pt>
                <c:pt idx="507">
                  <c:v>-1.0086802021061925E-3</c:v>
                </c:pt>
                <c:pt idx="508">
                  <c:v>8.4728230495370056E-3</c:v>
                </c:pt>
                <c:pt idx="509">
                  <c:v>4.8315539048936302E-3</c:v>
                </c:pt>
                <c:pt idx="510">
                  <c:v>-3.254301742026454E-3</c:v>
                </c:pt>
                <c:pt idx="511">
                  <c:v>4.3471216368654864E-3</c:v>
                </c:pt>
                <c:pt idx="512">
                  <c:v>-9.3749524403790381E-4</c:v>
                </c:pt>
                <c:pt idx="513">
                  <c:v>6.3066109735030384E-3</c:v>
                </c:pt>
                <c:pt idx="514">
                  <c:v>6.2640593163123051E-3</c:v>
                </c:pt>
                <c:pt idx="515">
                  <c:v>-7.9129634198433487E-4</c:v>
                </c:pt>
                <c:pt idx="516">
                  <c:v>2.7069915056472786E-3</c:v>
                </c:pt>
                <c:pt idx="517">
                  <c:v>-4.2792535780565881E-3</c:v>
                </c:pt>
                <c:pt idx="518">
                  <c:v>5.2265386320522614E-3</c:v>
                </c:pt>
                <c:pt idx="519">
                  <c:v>-2.5783804866340659E-2</c:v>
                </c:pt>
                <c:pt idx="520">
                  <c:v>2.5222040182806067E-3</c:v>
                </c:pt>
                <c:pt idx="521">
                  <c:v>1.0478135991521689E-2</c:v>
                </c:pt>
                <c:pt idx="522">
                  <c:v>-1.0035081745940129E-2</c:v>
                </c:pt>
                <c:pt idx="523">
                  <c:v>7.9473045801409844E-3</c:v>
                </c:pt>
                <c:pt idx="524">
                  <c:v>-1.4218558158381417E-2</c:v>
                </c:pt>
                <c:pt idx="525">
                  <c:v>1.3892065297342823E-2</c:v>
                </c:pt>
                <c:pt idx="526">
                  <c:v>1.3503586223293755E-2</c:v>
                </c:pt>
                <c:pt idx="527">
                  <c:v>6.0182080116454942E-3</c:v>
                </c:pt>
                <c:pt idx="528">
                  <c:v>-2.8042524185930033E-3</c:v>
                </c:pt>
                <c:pt idx="529">
                  <c:v>-5.1745744317261266E-3</c:v>
                </c:pt>
                <c:pt idx="530">
                  <c:v>1.4341767421676196E-2</c:v>
                </c:pt>
                <c:pt idx="531">
                  <c:v>1.3755730316382122E-3</c:v>
                </c:pt>
                <c:pt idx="532">
                  <c:v>-1.3647826731938613E-3</c:v>
                </c:pt>
                <c:pt idx="533">
                  <c:v>3.6186458302385205E-3</c:v>
                </c:pt>
                <c:pt idx="534">
                  <c:v>-2.676076351063315E-3</c:v>
                </c:pt>
                <c:pt idx="535">
                  <c:v>3.3689122123809478E-3</c:v>
                </c:pt>
                <c:pt idx="536">
                  <c:v>1.7749431278623304E-5</c:v>
                </c:pt>
                <c:pt idx="537">
                  <c:v>-5.901581150438498E-3</c:v>
                </c:pt>
                <c:pt idx="538">
                  <c:v>-3.0617467638744195E-2</c:v>
                </c:pt>
                <c:pt idx="539">
                  <c:v>-5.7311955697582195E-3</c:v>
                </c:pt>
                <c:pt idx="540">
                  <c:v>-3.0577905117106202E-2</c:v>
                </c:pt>
                <c:pt idx="541">
                  <c:v>-2.4637727316156606E-2</c:v>
                </c:pt>
                <c:pt idx="542">
                  <c:v>-4.755529723693401E-2</c:v>
                </c:pt>
                <c:pt idx="543">
                  <c:v>1.9671569131612363E-2</c:v>
                </c:pt>
                <c:pt idx="544">
                  <c:v>4.1078849334965042E-2</c:v>
                </c:pt>
                <c:pt idx="545">
                  <c:v>-1.6376765726022632E-2</c:v>
                </c:pt>
                <c:pt idx="546">
                  <c:v>9.8333743741278231E-3</c:v>
                </c:pt>
                <c:pt idx="547">
                  <c:v>-3.9503202523002899E-2</c:v>
                </c:pt>
                <c:pt idx="548">
                  <c:v>-3.0570035881118392E-2</c:v>
                </c:pt>
                <c:pt idx="549">
                  <c:v>-1.7601933035137473E-2</c:v>
                </c:pt>
                <c:pt idx="550">
                  <c:v>4.3078322931031643E-3</c:v>
                </c:pt>
                <c:pt idx="551">
                  <c:v>-6.8919875424688484E-2</c:v>
                </c:pt>
                <c:pt idx="552">
                  <c:v>-2.3136921006819192E-2</c:v>
                </c:pt>
                <c:pt idx="553">
                  <c:v>-2.3891143545305485E-2</c:v>
                </c:pt>
                <c:pt idx="554">
                  <c:v>-3.3058411298777512E-2</c:v>
                </c:pt>
                <c:pt idx="555">
                  <c:v>4.468886818432982E-3</c:v>
                </c:pt>
                <c:pt idx="556">
                  <c:v>-1.7656474451056836E-2</c:v>
                </c:pt>
                <c:pt idx="557">
                  <c:v>1.6068653174457291E-2</c:v>
                </c:pt>
                <c:pt idx="558">
                  <c:v>-5.8072978774147396E-2</c:v>
                </c:pt>
                <c:pt idx="559">
                  <c:v>2.3455609832759284E-2</c:v>
                </c:pt>
                <c:pt idx="560">
                  <c:v>4.8339902066165022E-2</c:v>
                </c:pt>
                <c:pt idx="561">
                  <c:v>1.7707108476383054E-2</c:v>
                </c:pt>
                <c:pt idx="562">
                  <c:v>2.1820740497903054E-2</c:v>
                </c:pt>
                <c:pt idx="563">
                  <c:v>1.2168068015979401E-3</c:v>
                </c:pt>
                <c:pt idx="564">
                  <c:v>2.1770392890917489E-2</c:v>
                </c:pt>
                <c:pt idx="565">
                  <c:v>-4.4598021180331175E-2</c:v>
                </c:pt>
                <c:pt idx="566">
                  <c:v>-1.5828156023826284E-2</c:v>
                </c:pt>
                <c:pt idx="567">
                  <c:v>2.2932309419411566E-2</c:v>
                </c:pt>
                <c:pt idx="568">
                  <c:v>2.5193644330634823E-2</c:v>
                </c:pt>
                <c:pt idx="569">
                  <c:v>6.2200381649781977E-2</c:v>
                </c:pt>
                <c:pt idx="570">
                  <c:v>-1.9589943950486587E-2</c:v>
                </c:pt>
                <c:pt idx="571">
                  <c:v>3.4260707635009227E-2</c:v>
                </c:pt>
                <c:pt idx="572">
                  <c:v>1.9697586235457292E-3</c:v>
                </c:pt>
                <c:pt idx="573">
                  <c:v>8.1366848040941731E-3</c:v>
                </c:pt>
                <c:pt idx="574">
                  <c:v>-3.372428790417467E-3</c:v>
                </c:pt>
                <c:pt idx="575">
                  <c:v>1.32348943354662E-3</c:v>
                </c:pt>
                <c:pt idx="576">
                  <c:v>1.5392914044024552E-2</c:v>
                </c:pt>
                <c:pt idx="577">
                  <c:v>1.1222791766200241E-3</c:v>
                </c:pt>
                <c:pt idx="578">
                  <c:v>-2.1369683935311093E-2</c:v>
                </c:pt>
                <c:pt idx="579">
                  <c:v>1.1060000502727035E-3</c:v>
                </c:pt>
                <c:pt idx="580">
                  <c:v>8.0813805422739783E-3</c:v>
                </c:pt>
                <c:pt idx="581">
                  <c:v>7.899175212245144E-4</c:v>
                </c:pt>
                <c:pt idx="582">
                  <c:v>1.4936145400762352E-2</c:v>
                </c:pt>
                <c:pt idx="583">
                  <c:v>1.9375405040898165E-2</c:v>
                </c:pt>
                <c:pt idx="584">
                  <c:v>2.9210023505477738E-3</c:v>
                </c:pt>
                <c:pt idx="585">
                  <c:v>4.2659484796775757E-3</c:v>
                </c:pt>
                <c:pt idx="586">
                  <c:v>-2.1092425219470988E-2</c:v>
                </c:pt>
                <c:pt idx="587">
                  <c:v>-1.8849182144861237E-2</c:v>
                </c:pt>
                <c:pt idx="588">
                  <c:v>1.9136699336769633E-2</c:v>
                </c:pt>
                <c:pt idx="589">
                  <c:v>4.9705808538522914E-3</c:v>
                </c:pt>
                <c:pt idx="590">
                  <c:v>-1.6925990413228821E-3</c:v>
                </c:pt>
                <c:pt idx="591">
                  <c:v>1.0621000187613248E-2</c:v>
                </c:pt>
                <c:pt idx="592">
                  <c:v>2.2792669217520821E-3</c:v>
                </c:pt>
                <c:pt idx="593">
                  <c:v>8.2456970769621135E-3</c:v>
                </c:pt>
                <c:pt idx="594">
                  <c:v>-2.5051879571355629E-2</c:v>
                </c:pt>
                <c:pt idx="595">
                  <c:v>-2.4886072592520278E-2</c:v>
                </c:pt>
                <c:pt idx="596">
                  <c:v>1.2671137289142348E-2</c:v>
                </c:pt>
                <c:pt idx="597">
                  <c:v>2.965070054241252E-2</c:v>
                </c:pt>
                <c:pt idx="598">
                  <c:v>1.1918897956662303E-2</c:v>
                </c:pt>
                <c:pt idx="599">
                  <c:v>1.7092915596946213E-3</c:v>
                </c:pt>
                <c:pt idx="600">
                  <c:v>5.5254043329732256E-3</c:v>
                </c:pt>
                <c:pt idx="601">
                  <c:v>-7.373861512819959E-3</c:v>
                </c:pt>
                <c:pt idx="602">
                  <c:v>1.9005783483997809E-2</c:v>
                </c:pt>
                <c:pt idx="603">
                  <c:v>3.8514287236026219E-3</c:v>
                </c:pt>
                <c:pt idx="604">
                  <c:v>1.026644338699784E-2</c:v>
                </c:pt>
                <c:pt idx="605">
                  <c:v>-7.0373300159849977E-3</c:v>
                </c:pt>
                <c:pt idx="606">
                  <c:v>4.4989207218107171E-3</c:v>
                </c:pt>
                <c:pt idx="607">
                  <c:v>8.5560652630331906E-3</c:v>
                </c:pt>
                <c:pt idx="608">
                  <c:v>1.1132936132446664E-2</c:v>
                </c:pt>
                <c:pt idx="609">
                  <c:v>4.0853205976313705E-3</c:v>
                </c:pt>
                <c:pt idx="610">
                  <c:v>1.6801861445705755E-2</c:v>
                </c:pt>
                <c:pt idx="611">
                  <c:v>1.1403863659350639E-2</c:v>
                </c:pt>
                <c:pt idx="612">
                  <c:v>4.1876046901172812E-3</c:v>
                </c:pt>
                <c:pt idx="613">
                  <c:v>3.1120461080723068E-5</c:v>
                </c:pt>
                <c:pt idx="614">
                  <c:v>-2.7973311923122364E-2</c:v>
                </c:pt>
                <c:pt idx="615">
                  <c:v>-1.6804704933200652E-2</c:v>
                </c:pt>
                <c:pt idx="616">
                  <c:v>-2.5164113785557905E-2</c:v>
                </c:pt>
                <c:pt idx="617">
                  <c:v>4.5842018064240209E-2</c:v>
                </c:pt>
                <c:pt idx="618">
                  <c:v>1.6384541679974798E-3</c:v>
                </c:pt>
                <c:pt idx="619">
                  <c:v>-1.0997630838007429E-2</c:v>
                </c:pt>
                <c:pt idx="620">
                  <c:v>1.2461149585380667E-2</c:v>
                </c:pt>
                <c:pt idx="621">
                  <c:v>-1.4606931206990402E-2</c:v>
                </c:pt>
                <c:pt idx="622">
                  <c:v>1.4309628298679477E-2</c:v>
                </c:pt>
                <c:pt idx="623">
                  <c:v>-7.742058814158642E-3</c:v>
                </c:pt>
                <c:pt idx="624">
                  <c:v>-2.1769843308502498E-2</c:v>
                </c:pt>
                <c:pt idx="625">
                  <c:v>8.731044442985593E-3</c:v>
                </c:pt>
                <c:pt idx="626">
                  <c:v>-1.7769751399192919E-2</c:v>
                </c:pt>
                <c:pt idx="627">
                  <c:v>1.0471776557929255E-2</c:v>
                </c:pt>
                <c:pt idx="628">
                  <c:v>1.8267654580027624E-2</c:v>
                </c:pt>
                <c:pt idx="629">
                  <c:v>1.214454976303311E-2</c:v>
                </c:pt>
                <c:pt idx="630">
                  <c:v>3.7058950770444744E-3</c:v>
                </c:pt>
                <c:pt idx="631">
                  <c:v>3.5337480865467487E-3</c:v>
                </c:pt>
                <c:pt idx="632">
                  <c:v>-4.2224074986419733E-3</c:v>
                </c:pt>
                <c:pt idx="633">
                  <c:v>7.3261932021807027E-3</c:v>
                </c:pt>
                <c:pt idx="634">
                  <c:v>-7.4618172201111003E-3</c:v>
                </c:pt>
                <c:pt idx="635">
                  <c:v>1.6688501397317066E-2</c:v>
                </c:pt>
                <c:pt idx="636">
                  <c:v>-1.9958940182460281E-2</c:v>
                </c:pt>
                <c:pt idx="637">
                  <c:v>2.7019111078567731E-2</c:v>
                </c:pt>
                <c:pt idx="638">
                  <c:v>-5.4619061494491257E-3</c:v>
                </c:pt>
                <c:pt idx="639">
                  <c:v>4.9402186787018626E-3</c:v>
                </c:pt>
                <c:pt idx="640">
                  <c:v>2.4812279597150075E-5</c:v>
                </c:pt>
                <c:pt idx="641">
                  <c:v>1.3717748713670302E-2</c:v>
                </c:pt>
                <c:pt idx="642">
                  <c:v>-4.1792615618077462E-3</c:v>
                </c:pt>
                <c:pt idx="643">
                  <c:v>5.1553676655830801E-3</c:v>
                </c:pt>
                <c:pt idx="644">
                  <c:v>-1.621816581286448E-2</c:v>
                </c:pt>
                <c:pt idx="645">
                  <c:v>3.9147698674577556E-4</c:v>
                </c:pt>
                <c:pt idx="646">
                  <c:v>4.4815891472867707E-3</c:v>
                </c:pt>
                <c:pt idx="647">
                  <c:v>-2.1797809088295603E-3</c:v>
                </c:pt>
                <c:pt idx="648">
                  <c:v>1.4067835474496373E-3</c:v>
                </c:pt>
                <c:pt idx="649">
                  <c:v>1.1971804836992721E-2</c:v>
                </c:pt>
                <c:pt idx="650">
                  <c:v>5.4457337675244697E-3</c:v>
                </c:pt>
                <c:pt idx="651">
                  <c:v>5.0482626069710257E-4</c:v>
                </c:pt>
                <c:pt idx="652">
                  <c:v>8.3436679311350483E-3</c:v>
                </c:pt>
                <c:pt idx="653">
                  <c:v>1.7483729580963783E-3</c:v>
                </c:pt>
                <c:pt idx="654">
                  <c:v>5.079487356951377E-3</c:v>
                </c:pt>
                <c:pt idx="655">
                  <c:v>4.7873534827322286E-3</c:v>
                </c:pt>
                <c:pt idx="656">
                  <c:v>4.2609742434536486E-3</c:v>
                </c:pt>
                <c:pt idx="657">
                  <c:v>-4.4149848383249488E-3</c:v>
                </c:pt>
                <c:pt idx="658">
                  <c:v>5.2124000882143671E-3</c:v>
                </c:pt>
                <c:pt idx="659">
                  <c:v>-1.2718836626691662E-3</c:v>
                </c:pt>
                <c:pt idx="660">
                  <c:v>3.6216180914667179E-3</c:v>
                </c:pt>
                <c:pt idx="661">
                  <c:v>1.8279372703986075E-3</c:v>
                </c:pt>
                <c:pt idx="662">
                  <c:v>1.6149794510842076E-3</c:v>
                </c:pt>
                <c:pt idx="663">
                  <c:v>-9.4413870556019578E-3</c:v>
                </c:pt>
                <c:pt idx="664">
                  <c:v>7.5971289815741205E-3</c:v>
                </c:pt>
                <c:pt idx="665">
                  <c:v>9.4742779850029747E-3</c:v>
                </c:pt>
                <c:pt idx="666">
                  <c:v>5.2251403561637266E-3</c:v>
                </c:pt>
                <c:pt idx="667">
                  <c:v>4.0803853373884902E-3</c:v>
                </c:pt>
                <c:pt idx="668">
                  <c:v>1.0194291544564178E-2</c:v>
                </c:pt>
                <c:pt idx="669">
                  <c:v>2.7402055584568145E-3</c:v>
                </c:pt>
                <c:pt idx="670">
                  <c:v>4.3036721425934671E-3</c:v>
                </c:pt>
                <c:pt idx="671">
                  <c:v>-6.5247184256337775E-4</c:v>
                </c:pt>
                <c:pt idx="672">
                  <c:v>1.0355130807654633E-2</c:v>
                </c:pt>
                <c:pt idx="673">
                  <c:v>5.9202654807322059E-3</c:v>
                </c:pt>
                <c:pt idx="674">
                  <c:v>-3.1177589389408452E-2</c:v>
                </c:pt>
                <c:pt idx="675">
                  <c:v>-2.3662265462126419E-2</c:v>
                </c:pt>
                <c:pt idx="676">
                  <c:v>-6.1093514597196385E-4</c:v>
                </c:pt>
                <c:pt idx="677">
                  <c:v>1.2683170020950608E-2</c:v>
                </c:pt>
                <c:pt idx="678">
                  <c:v>-1.7541083526736563E-2</c:v>
                </c:pt>
                <c:pt idx="679">
                  <c:v>3.2391803620962592E-3</c:v>
                </c:pt>
                <c:pt idx="680">
                  <c:v>1.3131919751691682E-2</c:v>
                </c:pt>
                <c:pt idx="681">
                  <c:v>1.0270766756755965E-3</c:v>
                </c:pt>
                <c:pt idx="682">
                  <c:v>-1.8870026354130296E-2</c:v>
                </c:pt>
                <c:pt idx="683">
                  <c:v>3.1432447129548235E-3</c:v>
                </c:pt>
                <c:pt idx="684">
                  <c:v>-2.13887019044612E-2</c:v>
                </c:pt>
                <c:pt idx="685">
                  <c:v>3.0983969296042501E-3</c:v>
                </c:pt>
                <c:pt idx="686">
                  <c:v>7.391337328377494E-3</c:v>
                </c:pt>
                <c:pt idx="687">
                  <c:v>-2.8303279108222393E-2</c:v>
                </c:pt>
                <c:pt idx="688">
                  <c:v>3.2608628267837051E-3</c:v>
                </c:pt>
                <c:pt idx="689">
                  <c:v>3.004331625811801E-2</c:v>
                </c:pt>
                <c:pt idx="690">
                  <c:v>5.1051321275383133E-3</c:v>
                </c:pt>
                <c:pt idx="691">
                  <c:v>-2.8977116732121434E-3</c:v>
                </c:pt>
                <c:pt idx="692">
                  <c:v>1.3366415160974573E-2</c:v>
                </c:pt>
                <c:pt idx="693">
                  <c:v>-1.3860543966543263E-2</c:v>
                </c:pt>
                <c:pt idx="694">
                  <c:v>8.4847286863495384E-3</c:v>
                </c:pt>
                <c:pt idx="695">
                  <c:v>1.2315614726469751E-2</c:v>
                </c:pt>
                <c:pt idx="696">
                  <c:v>-7.0935301607044947E-3</c:v>
                </c:pt>
                <c:pt idx="697">
                  <c:v>1.4690240385751842E-2</c:v>
                </c:pt>
                <c:pt idx="698">
                  <c:v>7.3931071432730795E-3</c:v>
                </c:pt>
                <c:pt idx="699">
                  <c:v>1.1662962074417476E-2</c:v>
                </c:pt>
                <c:pt idx="700">
                  <c:v>9.7113730778681934E-3</c:v>
                </c:pt>
                <c:pt idx="701">
                  <c:v>-5.2461651212080381E-3</c:v>
                </c:pt>
                <c:pt idx="702">
                  <c:v>-1.7565218875427752E-2</c:v>
                </c:pt>
                <c:pt idx="703">
                  <c:v>1.1518015357353868E-2</c:v>
                </c:pt>
                <c:pt idx="704">
                  <c:v>4.5799341634422351E-5</c:v>
                </c:pt>
                <c:pt idx="705">
                  <c:v>-1.5536715078170098E-2</c:v>
                </c:pt>
                <c:pt idx="706">
                  <c:v>1.5409754083577426E-4</c:v>
                </c:pt>
                <c:pt idx="707">
                  <c:v>-4.0989444491276066E-4</c:v>
                </c:pt>
                <c:pt idx="708">
                  <c:v>7.6777664679366269E-3</c:v>
                </c:pt>
                <c:pt idx="709">
                  <c:v>-6.7765303471961722E-3</c:v>
                </c:pt>
                <c:pt idx="710">
                  <c:v>-1.1120409598363461E-2</c:v>
                </c:pt>
                <c:pt idx="711">
                  <c:v>-1.7827600899166969E-2</c:v>
                </c:pt>
                <c:pt idx="712">
                  <c:v>-1.9539383930494706E-2</c:v>
                </c:pt>
                <c:pt idx="713">
                  <c:v>5.0104205762899305E-3</c:v>
                </c:pt>
                <c:pt idx="714">
                  <c:v>7.9244836181785602E-4</c:v>
                </c:pt>
                <c:pt idx="715">
                  <c:v>1.2150354954189729E-2</c:v>
                </c:pt>
                <c:pt idx="716">
                  <c:v>2.1044585987261156E-2</c:v>
                </c:pt>
                <c:pt idx="717">
                  <c:v>2.3273427546485134E-2</c:v>
                </c:pt>
                <c:pt idx="718">
                  <c:v>6.483558727845555E-3</c:v>
                </c:pt>
                <c:pt idx="719">
                  <c:v>2.1292121060102445E-2</c:v>
                </c:pt>
                <c:pt idx="720">
                  <c:v>-1.1102304188621881E-2</c:v>
                </c:pt>
                <c:pt idx="721">
                  <c:v>5.6332304149285068E-3</c:v>
                </c:pt>
                <c:pt idx="722">
                  <c:v>-1.543547690009955E-4</c:v>
                </c:pt>
                <c:pt idx="723">
                  <c:v>-2.8349524373573495E-3</c:v>
                </c:pt>
                <c:pt idx="724">
                  <c:v>1.3395935899925882E-2</c:v>
                </c:pt>
                <c:pt idx="725">
                  <c:v>2.8193191413715198E-3</c:v>
                </c:pt>
                <c:pt idx="726">
                  <c:v>4.9303245427683503E-4</c:v>
                </c:pt>
                <c:pt idx="727">
                  <c:v>-1.4584354210443341E-2</c:v>
                </c:pt>
                <c:pt idx="728">
                  <c:v>5.590814207972695E-3</c:v>
                </c:pt>
                <c:pt idx="729">
                  <c:v>-3.4894993727840789E-3</c:v>
                </c:pt>
                <c:pt idx="730">
                  <c:v>7.7660212738517266E-3</c:v>
                </c:pt>
                <c:pt idx="731">
                  <c:v>1.1400687713519474E-2</c:v>
                </c:pt>
                <c:pt idx="732">
                  <c:v>8.3894925044703124E-4</c:v>
                </c:pt>
                <c:pt idx="733">
                  <c:v>-1.2010278819860509E-3</c:v>
                </c:pt>
                <c:pt idx="734">
                  <c:v>3.2166816173112107E-3</c:v>
                </c:pt>
                <c:pt idx="735">
                  <c:v>2.1695781802423863E-3</c:v>
                </c:pt>
                <c:pt idx="736">
                  <c:v>3.9684929032399322E-3</c:v>
                </c:pt>
                <c:pt idx="737">
                  <c:v>7.2513548584073582E-4</c:v>
                </c:pt>
                <c:pt idx="738">
                  <c:v>6.4806289397265999E-3</c:v>
                </c:pt>
                <c:pt idx="739">
                  <c:v>-3.1612594154376197E-3</c:v>
                </c:pt>
                <c:pt idx="740">
                  <c:v>6.2258182756139164E-3</c:v>
                </c:pt>
                <c:pt idx="741">
                  <c:v>-1.2641730392500744E-2</c:v>
                </c:pt>
                <c:pt idx="742">
                  <c:v>-8.3353146786262905E-4</c:v>
                </c:pt>
                <c:pt idx="743">
                  <c:v>5.2487910549003456E-3</c:v>
                </c:pt>
                <c:pt idx="744">
                  <c:v>-2.4107072405565107E-3</c:v>
                </c:pt>
                <c:pt idx="745">
                  <c:v>8.1387515307890131E-3</c:v>
                </c:pt>
                <c:pt idx="746">
                  <c:v>4.707473791004421E-3</c:v>
                </c:pt>
                <c:pt idx="747">
                  <c:v>2.3534797301845304E-3</c:v>
                </c:pt>
                <c:pt idx="748">
                  <c:v>-1.02380459865838E-2</c:v>
                </c:pt>
                <c:pt idx="749">
                  <c:v>3.7456436535767438E-3</c:v>
                </c:pt>
                <c:pt idx="750">
                  <c:v>-1.2601133561198931E-3</c:v>
                </c:pt>
                <c:pt idx="751">
                  <c:v>1.6515857931135027E-4</c:v>
                </c:pt>
                <c:pt idx="752">
                  <c:v>7.8505047333129394E-3</c:v>
                </c:pt>
                <c:pt idx="753">
                  <c:v>7.2467855483302627E-3</c:v>
                </c:pt>
                <c:pt idx="754">
                  <c:v>-3.6853235058040279E-3</c:v>
                </c:pt>
                <c:pt idx="755">
                  <c:v>-7.8154483578192567E-4</c:v>
                </c:pt>
                <c:pt idx="756">
                  <c:v>8.3947852686787044E-3</c:v>
                </c:pt>
                <c:pt idx="757">
                  <c:v>-1.7688419251927861E-2</c:v>
                </c:pt>
                <c:pt idx="758">
                  <c:v>3.8344843997598272E-3</c:v>
                </c:pt>
                <c:pt idx="759">
                  <c:v>1.4145250794677071E-2</c:v>
                </c:pt>
                <c:pt idx="760">
                  <c:v>1.3371547874869551E-2</c:v>
                </c:pt>
                <c:pt idx="761">
                  <c:v>-3.1218463716072681E-3</c:v>
                </c:pt>
                <c:pt idx="762">
                  <c:v>-3.9966974657782301E-4</c:v>
                </c:pt>
                <c:pt idx="763">
                  <c:v>1.6045791004890741E-4</c:v>
                </c:pt>
                <c:pt idx="764">
                  <c:v>3.353295303019544E-3</c:v>
                </c:pt>
                <c:pt idx="765">
                  <c:v>-6.8807700171429472E-3</c:v>
                </c:pt>
                <c:pt idx="766">
                  <c:v>-1.807993707653992E-3</c:v>
                </c:pt>
                <c:pt idx="767">
                  <c:v>9.080140036172404E-3</c:v>
                </c:pt>
                <c:pt idx="768">
                  <c:v>1.0806504866071725E-2</c:v>
                </c:pt>
                <c:pt idx="769">
                  <c:v>-3.4271256215230371E-3</c:v>
                </c:pt>
                <c:pt idx="770">
                  <c:v>1.9353630366470498E-3</c:v>
                </c:pt>
                <c:pt idx="771">
                  <c:v>2.9285921987289186E-3</c:v>
                </c:pt>
                <c:pt idx="772">
                  <c:v>-6.7642429639447749E-3</c:v>
                </c:pt>
                <c:pt idx="773">
                  <c:v>-2.113202826291494E-2</c:v>
                </c:pt>
                <c:pt idx="774">
                  <c:v>5.9375624043134347E-3</c:v>
                </c:pt>
                <c:pt idx="775">
                  <c:v>-1.2408517621524359E-2</c:v>
                </c:pt>
                <c:pt idx="776">
                  <c:v>1.626031512903461E-2</c:v>
                </c:pt>
                <c:pt idx="777">
                  <c:v>1.2772163382421155E-2</c:v>
                </c:pt>
                <c:pt idx="778">
                  <c:v>-9.4003807023988609E-4</c:v>
                </c:pt>
                <c:pt idx="779">
                  <c:v>1.0853190014231214E-2</c:v>
                </c:pt>
                <c:pt idx="780">
                  <c:v>3.6846040791068155E-3</c:v>
                </c:pt>
                <c:pt idx="781">
                  <c:v>4.5984807030793468E-3</c:v>
                </c:pt>
                <c:pt idx="782">
                  <c:v>2.6313837907782447E-3</c:v>
                </c:pt>
                <c:pt idx="783">
                  <c:v>-1.1171246537679004E-3</c:v>
                </c:pt>
                <c:pt idx="784">
                  <c:v>-1.2128485343682973E-3</c:v>
                </c:pt>
                <c:pt idx="785">
                  <c:v>7.1478787723850638E-3</c:v>
                </c:pt>
                <c:pt idx="786">
                  <c:v>-5.3583984201482195E-3</c:v>
                </c:pt>
                <c:pt idx="787">
                  <c:v>-6.7372719152733766E-4</c:v>
                </c:pt>
                <c:pt idx="788">
                  <c:v>1.3534702466379612E-3</c:v>
                </c:pt>
                <c:pt idx="789">
                  <c:v>-9.0814962919135347E-3</c:v>
                </c:pt>
                <c:pt idx="790">
                  <c:v>-7.329721661026114E-3</c:v>
                </c:pt>
                <c:pt idx="791">
                  <c:v>4.314155563679133E-3</c:v>
                </c:pt>
                <c:pt idx="792">
                  <c:v>1.0865552661402156E-2</c:v>
                </c:pt>
                <c:pt idx="793">
                  <c:v>-1.9444302569079197E-2</c:v>
                </c:pt>
                <c:pt idx="794">
                  <c:v>7.422532203373121E-4</c:v>
                </c:pt>
                <c:pt idx="795">
                  <c:v>1.5908872065394663E-2</c:v>
                </c:pt>
                <c:pt idx="796">
                  <c:v>-1.0157186625815929E-2</c:v>
                </c:pt>
                <c:pt idx="797">
                  <c:v>-1.1765040799794922E-2</c:v>
                </c:pt>
                <c:pt idx="798">
                  <c:v>-6.533927977520216E-3</c:v>
                </c:pt>
                <c:pt idx="799">
                  <c:v>1.3393680902999264E-2</c:v>
                </c:pt>
                <c:pt idx="800">
                  <c:v>1.9612994519286452E-3</c:v>
                </c:pt>
                <c:pt idx="801">
                  <c:v>1.0399981308071524E-2</c:v>
                </c:pt>
                <c:pt idx="802">
                  <c:v>6.0508891338364647E-3</c:v>
                </c:pt>
                <c:pt idx="803">
                  <c:v>2.2934256833029463E-3</c:v>
                </c:pt>
                <c:pt idx="804">
                  <c:v>4.6986637856349447E-3</c:v>
                </c:pt>
                <c:pt idx="805">
                  <c:v>7.7682756102015003E-3</c:v>
                </c:pt>
                <c:pt idx="806">
                  <c:v>-6.0449115283660324E-3</c:v>
                </c:pt>
                <c:pt idx="807">
                  <c:v>9.9504503021843795E-4</c:v>
                </c:pt>
                <c:pt idx="808">
                  <c:v>-1.0208675856835747E-2</c:v>
                </c:pt>
                <c:pt idx="809">
                  <c:v>8.5353450170455071E-4</c:v>
                </c:pt>
                <c:pt idx="810">
                  <c:v>5.3925974344308895E-3</c:v>
                </c:pt>
                <c:pt idx="811">
                  <c:v>-4.4875050792361013E-3</c:v>
                </c:pt>
                <c:pt idx="812">
                  <c:v>-1.0354776743462177E-2</c:v>
                </c:pt>
                <c:pt idx="813">
                  <c:v>9.7387699969581788E-3</c:v>
                </c:pt>
                <c:pt idx="814">
                  <c:v>1.3323564251286673E-2</c:v>
                </c:pt>
                <c:pt idx="815">
                  <c:v>-1.5040397449430254E-3</c:v>
                </c:pt>
                <c:pt idx="816">
                  <c:v>9.8654165426126806E-4</c:v>
                </c:pt>
                <c:pt idx="817">
                  <c:v>6.4351881025900056E-3</c:v>
                </c:pt>
                <c:pt idx="818">
                  <c:v>1.0433833068688947E-2</c:v>
                </c:pt>
                <c:pt idx="819">
                  <c:v>1.0194723431256904E-2</c:v>
                </c:pt>
                <c:pt idx="820">
                  <c:v>-3.1406649867385422E-4</c:v>
                </c:pt>
                <c:pt idx="821">
                  <c:v>3.8436144702512229E-3</c:v>
                </c:pt>
                <c:pt idx="822">
                  <c:v>1.5061308817955854E-3</c:v>
                </c:pt>
                <c:pt idx="823">
                  <c:v>6.9822343638233269E-3</c:v>
                </c:pt>
                <c:pt idx="824">
                  <c:v>1.3067585357516838E-3</c:v>
                </c:pt>
                <c:pt idx="825">
                  <c:v>2.7795937144378009E-3</c:v>
                </c:pt>
                <c:pt idx="826">
                  <c:v>-4.3944581536508025E-4</c:v>
                </c:pt>
                <c:pt idx="827">
                  <c:v>8.3048292654646898E-3</c:v>
                </c:pt>
                <c:pt idx="828">
                  <c:v>1.3559679359101166E-3</c:v>
                </c:pt>
                <c:pt idx="829">
                  <c:v>-4.933250394755704E-3</c:v>
                </c:pt>
                <c:pt idx="830">
                  <c:v>-7.3956885732284284E-3</c:v>
                </c:pt>
                <c:pt idx="831">
                  <c:v>1.018307245871301E-2</c:v>
                </c:pt>
                <c:pt idx="832">
                  <c:v>-7.5962843427344441E-3</c:v>
                </c:pt>
                <c:pt idx="833">
                  <c:v>1.1174790638787277E-2</c:v>
                </c:pt>
                <c:pt idx="834">
                  <c:v>7.6940906038911426E-4</c:v>
                </c:pt>
                <c:pt idx="835">
                  <c:v>-7.4255357249440037E-4</c:v>
                </c:pt>
                <c:pt idx="836">
                  <c:v>5.0177532890178103E-3</c:v>
                </c:pt>
                <c:pt idx="837">
                  <c:v>-1.9114912960576593E-3</c:v>
                </c:pt>
                <c:pt idx="838">
                  <c:v>-1.4578023391536171E-3</c:v>
                </c:pt>
                <c:pt idx="839">
                  <c:v>-3.086846788391071E-3</c:v>
                </c:pt>
                <c:pt idx="840">
                  <c:v>-4.7379302423512662E-4</c:v>
                </c:pt>
                <c:pt idx="841">
                  <c:v>-1.8960704418897675E-3</c:v>
                </c:pt>
                <c:pt idx="842">
                  <c:v>9.882133965278166E-3</c:v>
                </c:pt>
                <c:pt idx="843">
                  <c:v>4.263313651629041E-3</c:v>
                </c:pt>
                <c:pt idx="844">
                  <c:v>-1.8435348568806732E-2</c:v>
                </c:pt>
                <c:pt idx="845">
                  <c:v>-4.7682840441987794E-3</c:v>
                </c:pt>
                <c:pt idx="846">
                  <c:v>-1.3450993209136893E-2</c:v>
                </c:pt>
                <c:pt idx="847">
                  <c:v>1.3396351892888117E-2</c:v>
                </c:pt>
                <c:pt idx="848">
                  <c:v>9.76854789106886E-3</c:v>
                </c:pt>
                <c:pt idx="849">
                  <c:v>-9.544547617221608E-4</c:v>
                </c:pt>
                <c:pt idx="850">
                  <c:v>-1.620042535418172E-2</c:v>
                </c:pt>
                <c:pt idx="851">
                  <c:v>5.738754895143393E-3</c:v>
                </c:pt>
                <c:pt idx="852">
                  <c:v>1.1314978032348467E-2</c:v>
                </c:pt>
                <c:pt idx="853">
                  <c:v>3.7182658008309296E-4</c:v>
                </c:pt>
                <c:pt idx="854">
                  <c:v>8.5800065225314481E-3</c:v>
                </c:pt>
                <c:pt idx="855">
                  <c:v>-3.4118413481883849E-3</c:v>
                </c:pt>
                <c:pt idx="856">
                  <c:v>2.4692300535117829E-3</c:v>
                </c:pt>
                <c:pt idx="857">
                  <c:v>2.1014103009564244E-3</c:v>
                </c:pt>
                <c:pt idx="858">
                  <c:v>1.3655459690270423E-3</c:v>
                </c:pt>
                <c:pt idx="859">
                  <c:v>-2.3004752734484186E-3</c:v>
                </c:pt>
                <c:pt idx="860">
                  <c:v>-3.6583452584135804E-3</c:v>
                </c:pt>
                <c:pt idx="861">
                  <c:v>3.4880697041343623E-3</c:v>
                </c:pt>
                <c:pt idx="862">
                  <c:v>5.5372618014526602E-3</c:v>
                </c:pt>
                <c:pt idx="863">
                  <c:v>1.0569024954248782E-3</c:v>
                </c:pt>
                <c:pt idx="864">
                  <c:v>-1.9367897945364067E-4</c:v>
                </c:pt>
                <c:pt idx="865">
                  <c:v>-1.0465415699067047E-3</c:v>
                </c:pt>
                <c:pt idx="866">
                  <c:v>3.3912253816900397E-3</c:v>
                </c:pt>
                <c:pt idx="867">
                  <c:v>1.2750712955763191E-3</c:v>
                </c:pt>
                <c:pt idx="868">
                  <c:v>1.6406524006014967E-3</c:v>
                </c:pt>
                <c:pt idx="869">
                  <c:v>-1.5063638585474646E-3</c:v>
                </c:pt>
                <c:pt idx="870">
                  <c:v>-6.707665802907597E-3</c:v>
                </c:pt>
                <c:pt idx="871">
                  <c:v>-3.6939889156638269E-3</c:v>
                </c:pt>
                <c:pt idx="872">
                  <c:v>-7.4629350405966809E-3</c:v>
                </c:pt>
                <c:pt idx="873">
                  <c:v>1.2270570757655638E-2</c:v>
                </c:pt>
                <c:pt idx="874">
                  <c:v>5.8372252113214626E-3</c:v>
                </c:pt>
                <c:pt idx="875">
                  <c:v>1.8120759565760278E-3</c:v>
                </c:pt>
                <c:pt idx="876">
                  <c:v>4.1062069969954127E-3</c:v>
                </c:pt>
                <c:pt idx="877">
                  <c:v>2.4447589748388255E-3</c:v>
                </c:pt>
                <c:pt idx="878">
                  <c:v>1.9393684800112956E-3</c:v>
                </c:pt>
                <c:pt idx="879">
                  <c:v>-5.9629042138642182E-4</c:v>
                </c:pt>
                <c:pt idx="880">
                  <c:v>2.3492943959539762E-3</c:v>
                </c:pt>
                <c:pt idx="881">
                  <c:v>6.0152578748260887E-3</c:v>
                </c:pt>
                <c:pt idx="882">
                  <c:v>6.9014930892616995E-3</c:v>
                </c:pt>
                <c:pt idx="883">
                  <c:v>-1.2510157329574513E-3</c:v>
                </c:pt>
                <c:pt idx="884">
                  <c:v>-6.8811609258541137E-3</c:v>
                </c:pt>
                <c:pt idx="885">
                  <c:v>1.9231347791173021E-3</c:v>
                </c:pt>
                <c:pt idx="886">
                  <c:v>9.9390674877233558E-3</c:v>
                </c:pt>
                <c:pt idx="887">
                  <c:v>1.9806010872722036E-3</c:v>
                </c:pt>
                <c:pt idx="888">
                  <c:v>-2.1912455176475984E-4</c:v>
                </c:pt>
                <c:pt idx="889">
                  <c:v>-2.5318998837926985E-3</c:v>
                </c:pt>
                <c:pt idx="890">
                  <c:v>-3.6392600628977332E-4</c:v>
                </c:pt>
                <c:pt idx="891">
                  <c:v>-1.6263569192866433E-2</c:v>
                </c:pt>
                <c:pt idx="892">
                  <c:v>-7.2828414486546802E-3</c:v>
                </c:pt>
                <c:pt idx="893">
                  <c:v>1.547908494739888E-2</c:v>
                </c:pt>
                <c:pt idx="894">
                  <c:v>6.9589229600589978E-3</c:v>
                </c:pt>
                <c:pt idx="895">
                  <c:v>4.5697698147556514E-3</c:v>
                </c:pt>
                <c:pt idx="896">
                  <c:v>6.4776773486716222E-3</c:v>
                </c:pt>
                <c:pt idx="897">
                  <c:v>1.5420969797577506E-3</c:v>
                </c:pt>
                <c:pt idx="898">
                  <c:v>-3.040952091984904E-3</c:v>
                </c:pt>
                <c:pt idx="899">
                  <c:v>1.4535709013282626E-4</c:v>
                </c:pt>
                <c:pt idx="900">
                  <c:v>-1.923430655442549E-3</c:v>
                </c:pt>
                <c:pt idx="901">
                  <c:v>2.6711443601084343E-3</c:v>
                </c:pt>
                <c:pt idx="902">
                  <c:v>-3.2040954330293885E-3</c:v>
                </c:pt>
                <c:pt idx="903">
                  <c:v>5.283718134922631E-3</c:v>
                </c:pt>
                <c:pt idx="904">
                  <c:v>-1.6055435410274449E-3</c:v>
                </c:pt>
                <c:pt idx="905">
                  <c:v>4.5839514069396714E-3</c:v>
                </c:pt>
                <c:pt idx="906">
                  <c:v>1.9642949874354499E-3</c:v>
                </c:pt>
                <c:pt idx="907">
                  <c:v>-4.4617003585144629E-4</c:v>
                </c:pt>
                <c:pt idx="908">
                  <c:v>1.4405551209593617E-3</c:v>
                </c:pt>
                <c:pt idx="909">
                  <c:v>8.7794731415648079E-4</c:v>
                </c:pt>
                <c:pt idx="910">
                  <c:v>4.2194472434144729E-3</c:v>
                </c:pt>
                <c:pt idx="911">
                  <c:v>-7.1447129124459316E-4</c:v>
                </c:pt>
                <c:pt idx="912">
                  <c:v>1.0534219403141319E-4</c:v>
                </c:pt>
                <c:pt idx="913">
                  <c:v>-4.7466226815953607E-3</c:v>
                </c:pt>
                <c:pt idx="914">
                  <c:v>-1.3172886821258563E-2</c:v>
                </c:pt>
                <c:pt idx="915">
                  <c:v>6.416516826243098E-3</c:v>
                </c:pt>
                <c:pt idx="916">
                  <c:v>9.0079264311106882E-3</c:v>
                </c:pt>
                <c:pt idx="917">
                  <c:v>7.6646690440397534E-3</c:v>
                </c:pt>
                <c:pt idx="918">
                  <c:v>1.3491213986263897E-3</c:v>
                </c:pt>
                <c:pt idx="919">
                  <c:v>7.3489293946045096E-4</c:v>
                </c:pt>
                <c:pt idx="920">
                  <c:v>-4.3727399165506839E-3</c:v>
                </c:pt>
                <c:pt idx="921">
                  <c:v>8.8643526072282354E-3</c:v>
                </c:pt>
                <c:pt idx="922">
                  <c:v>3.5425011520328464E-3</c:v>
                </c:pt>
                <c:pt idx="923">
                  <c:v>-2.0972459848773512E-4</c:v>
                </c:pt>
                <c:pt idx="924">
                  <c:v>1.254195371842294E-3</c:v>
                </c:pt>
                <c:pt idx="925">
                  <c:v>-4.5429685432497023E-4</c:v>
                </c:pt>
                <c:pt idx="926">
                  <c:v>6.5307275142198571E-4</c:v>
                </c:pt>
                <c:pt idx="927">
                  <c:v>-3.8122494697246899E-3</c:v>
                </c:pt>
                <c:pt idx="928">
                  <c:v>-1.1221556011499791E-3</c:v>
                </c:pt>
                <c:pt idx="929">
                  <c:v>-1.3516447966107758E-3</c:v>
                </c:pt>
                <c:pt idx="930">
                  <c:v>-7.1245995047614936E-3</c:v>
                </c:pt>
                <c:pt idx="931">
                  <c:v>1.0100987527961024E-3</c:v>
                </c:pt>
                <c:pt idx="932">
                  <c:v>-7.1082059147238863E-3</c:v>
                </c:pt>
                <c:pt idx="933">
                  <c:v>6.6554393601785198E-3</c:v>
                </c:pt>
                <c:pt idx="934">
                  <c:v>-1.6416913664903685E-3</c:v>
                </c:pt>
                <c:pt idx="935">
                  <c:v>-1.4942703602446667E-2</c:v>
                </c:pt>
                <c:pt idx="936">
                  <c:v>-6.4729329199741089E-3</c:v>
                </c:pt>
                <c:pt idx="937">
                  <c:v>-1.6047731714843071E-3</c:v>
                </c:pt>
                <c:pt idx="938">
                  <c:v>9.0030063446923485E-3</c:v>
                </c:pt>
                <c:pt idx="939">
                  <c:v>7.1004708685539148E-3</c:v>
                </c:pt>
                <c:pt idx="940">
                  <c:v>9.193247469603535E-4</c:v>
                </c:pt>
                <c:pt idx="941">
                  <c:v>-5.083158491891243E-3</c:v>
                </c:pt>
                <c:pt idx="942">
                  <c:v>-1.2926684677590906E-2</c:v>
                </c:pt>
                <c:pt idx="943">
                  <c:v>1.8934488046745304E-3</c:v>
                </c:pt>
                <c:pt idx="944">
                  <c:v>-1.2242974189311986E-2</c:v>
                </c:pt>
                <c:pt idx="945">
                  <c:v>7.3381574924256433E-3</c:v>
                </c:pt>
                <c:pt idx="946">
                  <c:v>-8.9610102923998701E-3</c:v>
                </c:pt>
                <c:pt idx="947">
                  <c:v>2.2506479313760784E-3</c:v>
                </c:pt>
                <c:pt idx="948">
                  <c:v>1.4853330308340844E-2</c:v>
                </c:pt>
                <c:pt idx="949">
                  <c:v>5.1964879223858809E-3</c:v>
                </c:pt>
                <c:pt idx="950">
                  <c:v>-4.7815618255718515E-3</c:v>
                </c:pt>
                <c:pt idx="951">
                  <c:v>-3.9061074829433765E-3</c:v>
                </c:pt>
                <c:pt idx="952">
                  <c:v>-2.3578912668744162E-3</c:v>
                </c:pt>
                <c:pt idx="953">
                  <c:v>6.5947531097908865E-3</c:v>
                </c:pt>
                <c:pt idx="954">
                  <c:v>1.3891833361828141E-2</c:v>
                </c:pt>
                <c:pt idx="955">
                  <c:v>3.6041180927629075E-3</c:v>
                </c:pt>
                <c:pt idx="956">
                  <c:v>7.5318344340594588E-3</c:v>
                </c:pt>
                <c:pt idx="957">
                  <c:v>6.0213370570159084E-3</c:v>
                </c:pt>
                <c:pt idx="958">
                  <c:v>1.7283983361402586E-3</c:v>
                </c:pt>
                <c:pt idx="959">
                  <c:v>3.0625033096217565E-3</c:v>
                </c:pt>
                <c:pt idx="960">
                  <c:v>1.6651562211291626E-3</c:v>
                </c:pt>
                <c:pt idx="961">
                  <c:v>5.490053121754007E-3</c:v>
                </c:pt>
                <c:pt idx="962">
                  <c:v>3.3415671294642244E-4</c:v>
                </c:pt>
                <c:pt idx="963">
                  <c:v>-3.7945775530433272E-3</c:v>
                </c:pt>
                <c:pt idx="964">
                  <c:v>2.1981923538848054E-3</c:v>
                </c:pt>
                <c:pt idx="965">
                  <c:v>8.2552095292453102E-3</c:v>
                </c:pt>
                <c:pt idx="966">
                  <c:v>5.8994235048654082E-4</c:v>
                </c:pt>
                <c:pt idx="967">
                  <c:v>3.7521622078579707E-3</c:v>
                </c:pt>
                <c:pt idx="968">
                  <c:v>6.9709436040298134E-3</c:v>
                </c:pt>
                <c:pt idx="969">
                  <c:v>7.7912385560151929E-3</c:v>
                </c:pt>
                <c:pt idx="970">
                  <c:v>4.7241480573523173E-4</c:v>
                </c:pt>
                <c:pt idx="971">
                  <c:v>1.2272731139982382E-3</c:v>
                </c:pt>
                <c:pt idx="972">
                  <c:v>-7.8580912422326794E-3</c:v>
                </c:pt>
                <c:pt idx="973">
                  <c:v>-2.3274935442566132E-3</c:v>
                </c:pt>
                <c:pt idx="974">
                  <c:v>-8.9067453035709509E-4</c:v>
                </c:pt>
                <c:pt idx="975">
                  <c:v>7.3164863680498541E-3</c:v>
                </c:pt>
                <c:pt idx="976">
                  <c:v>-2.1069242744119823E-3</c:v>
                </c:pt>
                <c:pt idx="977">
                  <c:v>4.7185334934671235E-3</c:v>
                </c:pt>
                <c:pt idx="978">
                  <c:v>-1.6590449856423382E-4</c:v>
                </c:pt>
                <c:pt idx="979">
                  <c:v>1.6423016048603925E-3</c:v>
                </c:pt>
                <c:pt idx="980">
                  <c:v>7.5608906559293532E-4</c:v>
                </c:pt>
                <c:pt idx="981">
                  <c:v>-7.1137521222411791E-3</c:v>
                </c:pt>
                <c:pt idx="982">
                  <c:v>-5.7711051452604659E-4</c:v>
                </c:pt>
                <c:pt idx="983">
                  <c:v>-2.3846288747545086E-3</c:v>
                </c:pt>
                <c:pt idx="984">
                  <c:v>-7.6919284058971681E-3</c:v>
                </c:pt>
                <c:pt idx="985">
                  <c:v>2.4844720496894411E-3</c:v>
                </c:pt>
                <c:pt idx="986">
                  <c:v>-8.0663757340661158E-3</c:v>
                </c:pt>
                <c:pt idx="987">
                  <c:v>-2.1310848566748242E-2</c:v>
                </c:pt>
                <c:pt idx="988">
                  <c:v>1.8815778082149258E-2</c:v>
                </c:pt>
                <c:pt idx="989">
                  <c:v>-8.9596011757297426E-3</c:v>
                </c:pt>
                <c:pt idx="990">
                  <c:v>1.8380210932707843E-2</c:v>
                </c:pt>
                <c:pt idx="991">
                  <c:v>1.2713812913295944E-2</c:v>
                </c:pt>
                <c:pt idx="992">
                  <c:v>2.9845273574638217E-5</c:v>
                </c:pt>
                <c:pt idx="993">
                  <c:v>-7.1626518865906472E-4</c:v>
                </c:pt>
                <c:pt idx="994">
                  <c:v>4.8339889581964172E-3</c:v>
                </c:pt>
                <c:pt idx="995">
                  <c:v>-1.4289960299768676E-2</c:v>
                </c:pt>
                <c:pt idx="996">
                  <c:v>-1.4064212931752481E-3</c:v>
                </c:pt>
                <c:pt idx="997">
                  <c:v>1.7830413720812878E-2</c:v>
                </c:pt>
                <c:pt idx="998">
                  <c:v>-1.411912789009841E-2</c:v>
                </c:pt>
                <c:pt idx="999">
                  <c:v>-1.3885008060182776E-2</c:v>
                </c:pt>
                <c:pt idx="1000">
                  <c:v>1.5388304017089302E-3</c:v>
                </c:pt>
                <c:pt idx="1001">
                  <c:v>1.2056688197503272E-2</c:v>
                </c:pt>
                <c:pt idx="1002">
                  <c:v>1.1525989385768062E-2</c:v>
                </c:pt>
                <c:pt idx="1003">
                  <c:v>6.3839828569970287E-3</c:v>
                </c:pt>
                <c:pt idx="1004">
                  <c:v>1.2991155452377383E-2</c:v>
                </c:pt>
                <c:pt idx="1005">
                  <c:v>-1.4284254580865469E-3</c:v>
                </c:pt>
                <c:pt idx="1006">
                  <c:v>1.1673460523236735E-3</c:v>
                </c:pt>
                <c:pt idx="1007">
                  <c:v>-3.9672689879291416E-3</c:v>
                </c:pt>
                <c:pt idx="1008">
                  <c:v>6.1358558052950363E-4</c:v>
                </c:pt>
                <c:pt idx="1009">
                  <c:v>5.5188839171727679E-3</c:v>
                </c:pt>
                <c:pt idx="1010">
                  <c:v>-3.4384359695370467E-3</c:v>
                </c:pt>
                <c:pt idx="1011">
                  <c:v>-1.9757768917645913E-2</c:v>
                </c:pt>
                <c:pt idx="1012">
                  <c:v>9.0979015168130646E-4</c:v>
                </c:pt>
                <c:pt idx="1013">
                  <c:v>-9.0087405218767878E-3</c:v>
                </c:pt>
                <c:pt idx="1014">
                  <c:v>2.9643377282862651E-3</c:v>
                </c:pt>
                <c:pt idx="1015">
                  <c:v>1.2732537469426878E-2</c:v>
                </c:pt>
                <c:pt idx="1016">
                  <c:v>1.0510532738089483E-3</c:v>
                </c:pt>
                <c:pt idx="1017">
                  <c:v>-2.0189878231183424E-2</c:v>
                </c:pt>
                <c:pt idx="1018">
                  <c:v>-1.2397611896532766E-3</c:v>
                </c:pt>
                <c:pt idx="1019">
                  <c:v>-9.5439787230368108E-3</c:v>
                </c:pt>
                <c:pt idx="1020">
                  <c:v>-8.866550567454742E-3</c:v>
                </c:pt>
                <c:pt idx="1021">
                  <c:v>-1.6706433417265056E-2</c:v>
                </c:pt>
                <c:pt idx="1022">
                  <c:v>-2.5732547893491584E-2</c:v>
                </c:pt>
                <c:pt idx="1023">
                  <c:v>2.3689719763471508E-3</c:v>
                </c:pt>
                <c:pt idx="1024">
                  <c:v>9.570287452137104E-3</c:v>
                </c:pt>
                <c:pt idx="1025">
                  <c:v>-6.3174418103497986E-3</c:v>
                </c:pt>
                <c:pt idx="1026">
                  <c:v>-1.013336133571361E-2</c:v>
                </c:pt>
                <c:pt idx="1027">
                  <c:v>2.2047004397870107E-2</c:v>
                </c:pt>
                <c:pt idx="1028">
                  <c:v>1.9806895182307768E-2</c:v>
                </c:pt>
                <c:pt idx="1029">
                  <c:v>1.0359392597083489E-2</c:v>
                </c:pt>
                <c:pt idx="1030">
                  <c:v>-6.7843526286630075E-3</c:v>
                </c:pt>
                <c:pt idx="1031">
                  <c:v>-1.1602038183978933E-2</c:v>
                </c:pt>
                <c:pt idx="1032">
                  <c:v>5.1218103011740537E-3</c:v>
                </c:pt>
                <c:pt idx="1033">
                  <c:v>-5.7104810519890284E-3</c:v>
                </c:pt>
                <c:pt idx="1034">
                  <c:v>1.4950826112383329E-2</c:v>
                </c:pt>
                <c:pt idx="1035">
                  <c:v>1.3723334066416937E-3</c:v>
                </c:pt>
                <c:pt idx="1036">
                  <c:v>-1.0315731215573821E-2</c:v>
                </c:pt>
                <c:pt idx="1037">
                  <c:v>-2.0784373772543756E-2</c:v>
                </c:pt>
                <c:pt idx="1038">
                  <c:v>3.7778095050321858E-3</c:v>
                </c:pt>
                <c:pt idx="1039">
                  <c:v>5.9761405916989342E-3</c:v>
                </c:pt>
                <c:pt idx="1040">
                  <c:v>6.9573023621253478E-5</c:v>
                </c:pt>
                <c:pt idx="1041">
                  <c:v>-1.6043320781138647E-2</c:v>
                </c:pt>
                <c:pt idx="1042">
                  <c:v>-1.1820999550697087E-2</c:v>
                </c:pt>
                <c:pt idx="1043">
                  <c:v>-1.8025545036165316E-3</c:v>
                </c:pt>
                <c:pt idx="1044">
                  <c:v>-3.911277176740429E-2</c:v>
                </c:pt>
                <c:pt idx="1045">
                  <c:v>3.4316143578686897E-2</c:v>
                </c:pt>
                <c:pt idx="1046">
                  <c:v>1.2979308483661278E-2</c:v>
                </c:pt>
                <c:pt idx="1047">
                  <c:v>2.060094116674419E-3</c:v>
                </c:pt>
                <c:pt idx="1048">
                  <c:v>-9.3006412812790609E-3</c:v>
                </c:pt>
                <c:pt idx="1049">
                  <c:v>1.8218370595202839E-2</c:v>
                </c:pt>
                <c:pt idx="1050">
                  <c:v>-1.3448268810876875E-2</c:v>
                </c:pt>
                <c:pt idx="1051">
                  <c:v>-3.4798669774210923E-3</c:v>
                </c:pt>
                <c:pt idx="1052">
                  <c:v>-2.8738089350382912E-2</c:v>
                </c:pt>
                <c:pt idx="1053">
                  <c:v>4.8635863952831088E-3</c:v>
                </c:pt>
                <c:pt idx="1054">
                  <c:v>6.9735502356088695E-3</c:v>
                </c:pt>
                <c:pt idx="1055">
                  <c:v>6.3373740461604962E-3</c:v>
                </c:pt>
                <c:pt idx="1056">
                  <c:v>-1.7934338123612573E-2</c:v>
                </c:pt>
                <c:pt idx="1057">
                  <c:v>-3.3144964606508336E-3</c:v>
                </c:pt>
                <c:pt idx="1058">
                  <c:v>2.3710734765399474E-2</c:v>
                </c:pt>
                <c:pt idx="1059">
                  <c:v>1.3285480418083211E-2</c:v>
                </c:pt>
                <c:pt idx="1060">
                  <c:v>1.4321846857732135E-2</c:v>
                </c:pt>
                <c:pt idx="1061">
                  <c:v>1.2492796108310111E-2</c:v>
                </c:pt>
                <c:pt idx="1062">
                  <c:v>1.5014342058086967E-3</c:v>
                </c:pt>
                <c:pt idx="1063">
                  <c:v>5.3702087668658118E-3</c:v>
                </c:pt>
                <c:pt idx="1064">
                  <c:v>-5.145667801740624E-3</c:v>
                </c:pt>
                <c:pt idx="1065">
                  <c:v>1.1841216291795555E-2</c:v>
                </c:pt>
                <c:pt idx="1066">
                  <c:v>4.0195360951246631E-3</c:v>
                </c:pt>
                <c:pt idx="1067">
                  <c:v>1.3602461083131919E-2</c:v>
                </c:pt>
                <c:pt idx="1068">
                  <c:v>4.6362478980460295E-3</c:v>
                </c:pt>
                <c:pt idx="1069">
                  <c:v>-5.4452662082088536E-3</c:v>
                </c:pt>
                <c:pt idx="1070">
                  <c:v>-1.2763588764563042E-2</c:v>
                </c:pt>
                <c:pt idx="1071">
                  <c:v>1.6849032667302186E-3</c:v>
                </c:pt>
                <c:pt idx="1072">
                  <c:v>5.3826212573960608E-3</c:v>
                </c:pt>
                <c:pt idx="1073">
                  <c:v>-1.711992476680986E-2</c:v>
                </c:pt>
                <c:pt idx="1074">
                  <c:v>-4.3434049001262603E-3</c:v>
                </c:pt>
                <c:pt idx="1075">
                  <c:v>4.3578827394321349E-3</c:v>
                </c:pt>
                <c:pt idx="1076">
                  <c:v>-7.0113369602704204E-3</c:v>
                </c:pt>
                <c:pt idx="1077">
                  <c:v>-5.6132692755857926E-3</c:v>
                </c:pt>
                <c:pt idx="1078">
                  <c:v>-9.7552951038739413E-3</c:v>
                </c:pt>
                <c:pt idx="1079">
                  <c:v>1.2475252031040144E-2</c:v>
                </c:pt>
                <c:pt idx="1080">
                  <c:v>-1.4270237709929107E-2</c:v>
                </c:pt>
                <c:pt idx="1081">
                  <c:v>1.1400870570476762E-3</c:v>
                </c:pt>
                <c:pt idx="1082">
                  <c:v>1.859186494876592E-2</c:v>
                </c:pt>
                <c:pt idx="1083">
                  <c:v>3.7810860728132653E-3</c:v>
                </c:pt>
                <c:pt idx="1084">
                  <c:v>-2.3019845539375909E-2</c:v>
                </c:pt>
                <c:pt idx="1085">
                  <c:v>-2.9752635191058429E-2</c:v>
                </c:pt>
                <c:pt idx="1086">
                  <c:v>5.3579737459286871E-3</c:v>
                </c:pt>
                <c:pt idx="1087">
                  <c:v>-2.1415848943699804E-2</c:v>
                </c:pt>
                <c:pt idx="1088">
                  <c:v>8.6133590667187756E-3</c:v>
                </c:pt>
                <c:pt idx="1089">
                  <c:v>7.3817429154687591E-3</c:v>
                </c:pt>
                <c:pt idx="1090">
                  <c:v>-2.8948574786952765E-2</c:v>
                </c:pt>
                <c:pt idx="1091">
                  <c:v>7.0619109526196067E-3</c:v>
                </c:pt>
                <c:pt idx="1092">
                  <c:v>5.1445028342846366E-3</c:v>
                </c:pt>
                <c:pt idx="1093">
                  <c:v>2.1345648835974531E-2</c:v>
                </c:pt>
                <c:pt idx="1094">
                  <c:v>-3.331280456534827E-2</c:v>
                </c:pt>
                <c:pt idx="1095">
                  <c:v>-1.1360966239277959E-2</c:v>
                </c:pt>
                <c:pt idx="1096">
                  <c:v>-1.1293053387793541E-2</c:v>
                </c:pt>
                <c:pt idx="1097">
                  <c:v>-1.1176700915448607E-2</c:v>
                </c:pt>
                <c:pt idx="1098">
                  <c:v>-2.1586033362739621E-2</c:v>
                </c:pt>
                <c:pt idx="1099">
                  <c:v>1.53562417551455E-2</c:v>
                </c:pt>
                <c:pt idx="1100">
                  <c:v>1.2391836322813363E-2</c:v>
                </c:pt>
                <c:pt idx="1101">
                  <c:v>9.7133829385350721E-3</c:v>
                </c:pt>
                <c:pt idx="1102">
                  <c:v>-4.9358341559678704E-6</c:v>
                </c:pt>
                <c:pt idx="1103">
                  <c:v>-3.7754381808399851E-2</c:v>
                </c:pt>
                <c:pt idx="1104">
                  <c:v>7.37625032059508E-3</c:v>
                </c:pt>
                <c:pt idx="1105">
                  <c:v>-2.1233476587164553E-3</c:v>
                </c:pt>
                <c:pt idx="1106">
                  <c:v>6.0008878864729939E-3</c:v>
                </c:pt>
                <c:pt idx="1107">
                  <c:v>-3.3857984143811238E-3</c:v>
                </c:pt>
                <c:pt idx="1108">
                  <c:v>1.3998915917436619E-2</c:v>
                </c:pt>
                <c:pt idx="1109">
                  <c:v>2.3297194197660978E-2</c:v>
                </c:pt>
                <c:pt idx="1110">
                  <c:v>1.8065300937109972E-2</c:v>
                </c:pt>
                <c:pt idx="1111">
                  <c:v>-3.1557976338754401E-4</c:v>
                </c:pt>
                <c:pt idx="1112">
                  <c:v>-1.3101899377798315E-2</c:v>
                </c:pt>
                <c:pt idx="1113">
                  <c:v>1.0294451593369128E-2</c:v>
                </c:pt>
                <c:pt idx="1114">
                  <c:v>-6.8881009868097809E-4</c:v>
                </c:pt>
                <c:pt idx="1115">
                  <c:v>-9.2509287206872532E-3</c:v>
                </c:pt>
                <c:pt idx="1116">
                  <c:v>1.2364303900675369E-2</c:v>
                </c:pt>
                <c:pt idx="1117">
                  <c:v>-1.0964235421208033E-2</c:v>
                </c:pt>
                <c:pt idx="1118">
                  <c:v>-3.1026538100520466E-2</c:v>
                </c:pt>
                <c:pt idx="1119">
                  <c:v>-3.4279474334426109E-2</c:v>
                </c:pt>
                <c:pt idx="1120">
                  <c:v>-1.9444263512369268E-2</c:v>
                </c:pt>
                <c:pt idx="1121">
                  <c:v>1.4082561006722433E-4</c:v>
                </c:pt>
                <c:pt idx="1122">
                  <c:v>-9.5296289900507012E-3</c:v>
                </c:pt>
                <c:pt idx="1123">
                  <c:v>-1.670520200204919E-2</c:v>
                </c:pt>
                <c:pt idx="1124">
                  <c:v>1.3478272729752544E-2</c:v>
                </c:pt>
                <c:pt idx="1125">
                  <c:v>5.0009285900772553E-3</c:v>
                </c:pt>
                <c:pt idx="1126">
                  <c:v>1.0932298487636263E-2</c:v>
                </c:pt>
                <c:pt idx="1127">
                  <c:v>1.2461884489139553E-2</c:v>
                </c:pt>
                <c:pt idx="1128">
                  <c:v>2.5906979786746966E-2</c:v>
                </c:pt>
                <c:pt idx="1129">
                  <c:v>-1.9792081127128968E-3</c:v>
                </c:pt>
                <c:pt idx="1130">
                  <c:v>-2.2466138512650103E-2</c:v>
                </c:pt>
                <c:pt idx="1131">
                  <c:v>-1.0221981705005729E-2</c:v>
                </c:pt>
                <c:pt idx="1132">
                  <c:v>-1.3180172161045807E-3</c:v>
                </c:pt>
                <c:pt idx="1133">
                  <c:v>3.0706162390902215E-3</c:v>
                </c:pt>
                <c:pt idx="1134">
                  <c:v>1.0380714072894363E-2</c:v>
                </c:pt>
                <c:pt idx="1135">
                  <c:v>7.0120407726553613E-3</c:v>
                </c:pt>
                <c:pt idx="1136">
                  <c:v>7.6214416212084714E-3</c:v>
                </c:pt>
                <c:pt idx="1137">
                  <c:v>-1.8825901560081278E-3</c:v>
                </c:pt>
                <c:pt idx="1138">
                  <c:v>-7.4698397810840254E-3</c:v>
                </c:pt>
                <c:pt idx="1139">
                  <c:v>-1.8764521865548552E-2</c:v>
                </c:pt>
                <c:pt idx="1140">
                  <c:v>-4.1485103196840702E-3</c:v>
                </c:pt>
                <c:pt idx="1141">
                  <c:v>1.4349134827669634E-2</c:v>
                </c:pt>
                <c:pt idx="1142">
                  <c:v>1.7231534834992134E-2</c:v>
                </c:pt>
                <c:pt idx="1143">
                  <c:v>-5.9374991953735773E-3</c:v>
                </c:pt>
                <c:pt idx="1144">
                  <c:v>1.932018038039442E-2</c:v>
                </c:pt>
                <c:pt idx="1145">
                  <c:v>5.1202951729464527E-3</c:v>
                </c:pt>
                <c:pt idx="1146">
                  <c:v>1.0860909070224281E-2</c:v>
                </c:pt>
                <c:pt idx="1147">
                  <c:v>-8.1807109290396567E-3</c:v>
                </c:pt>
                <c:pt idx="1148">
                  <c:v>-3.1520127492611683E-3</c:v>
                </c:pt>
                <c:pt idx="1149">
                  <c:v>-4.5279544270239544E-4</c:v>
                </c:pt>
                <c:pt idx="1150">
                  <c:v>1.8904548479917467E-2</c:v>
                </c:pt>
                <c:pt idx="1151">
                  <c:v>1.5200701417986955E-2</c:v>
                </c:pt>
                <c:pt idx="1152">
                  <c:v>6.128695260720368E-3</c:v>
                </c:pt>
                <c:pt idx="1153">
                  <c:v>-1.986684109931493E-3</c:v>
                </c:pt>
                <c:pt idx="1154">
                  <c:v>9.1369593661143073E-4</c:v>
                </c:pt>
                <c:pt idx="1155">
                  <c:v>1.1414424677942415E-2</c:v>
                </c:pt>
                <c:pt idx="1156">
                  <c:v>-9.3818068040965302E-3</c:v>
                </c:pt>
                <c:pt idx="1157">
                  <c:v>9.7330576524526768E-3</c:v>
                </c:pt>
                <c:pt idx="1158">
                  <c:v>-5.4909490775832646E-3</c:v>
                </c:pt>
                <c:pt idx="1159">
                  <c:v>1.1591755360975335E-2</c:v>
                </c:pt>
                <c:pt idx="1160">
                  <c:v>1.1092986878799718E-2</c:v>
                </c:pt>
                <c:pt idx="1161">
                  <c:v>-5.6299380233694463E-4</c:v>
                </c:pt>
                <c:pt idx="1162">
                  <c:v>1.0496991730216532E-2</c:v>
                </c:pt>
                <c:pt idx="1163">
                  <c:v>4.9398388989476544E-3</c:v>
                </c:pt>
                <c:pt idx="1164">
                  <c:v>-2.344736927975182E-3</c:v>
                </c:pt>
                <c:pt idx="1165">
                  <c:v>-1.6984393981869749E-3</c:v>
                </c:pt>
                <c:pt idx="1166">
                  <c:v>-1.5960197794122127E-3</c:v>
                </c:pt>
                <c:pt idx="1167">
                  <c:v>-1.6695926925141508E-2</c:v>
                </c:pt>
                <c:pt idx="1168">
                  <c:v>-1.4776833814849724E-2</c:v>
                </c:pt>
                <c:pt idx="1169">
                  <c:v>-1.5823512190636941E-3</c:v>
                </c:pt>
                <c:pt idx="1170">
                  <c:v>6.4727193418230812E-3</c:v>
                </c:pt>
                <c:pt idx="1171">
                  <c:v>1.0950434116814156E-2</c:v>
                </c:pt>
                <c:pt idx="1172">
                  <c:v>-3.9097443518769884E-2</c:v>
                </c:pt>
                <c:pt idx="1173">
                  <c:v>1.6532080166956841E-3</c:v>
                </c:pt>
                <c:pt idx="1174">
                  <c:v>-1.0041447571914613E-2</c:v>
                </c:pt>
                <c:pt idx="1175">
                  <c:v>-1.5982322960904061E-2</c:v>
                </c:pt>
                <c:pt idx="1176">
                  <c:v>1.4715258602952155E-2</c:v>
                </c:pt>
                <c:pt idx="1177">
                  <c:v>-1.5963811688604283E-2</c:v>
                </c:pt>
                <c:pt idx="1178">
                  <c:v>-5.4593234610991496E-3</c:v>
                </c:pt>
                <c:pt idx="1179">
                  <c:v>1.2920042052166229E-2</c:v>
                </c:pt>
                <c:pt idx="1180">
                  <c:v>1.5909331959575144E-2</c:v>
                </c:pt>
                <c:pt idx="1181">
                  <c:v>1.509592487086559E-2</c:v>
                </c:pt>
                <c:pt idx="1182">
                  <c:v>-1.1399060159121619E-2</c:v>
                </c:pt>
                <c:pt idx="1183">
                  <c:v>-2.3875931357006944E-2</c:v>
                </c:pt>
                <c:pt idx="1184">
                  <c:v>-2.1112839499281004E-3</c:v>
                </c:pt>
                <c:pt idx="1185">
                  <c:v>-1.3086122759325716E-2</c:v>
                </c:pt>
                <c:pt idx="1186">
                  <c:v>-7.9980417165900018E-3</c:v>
                </c:pt>
                <c:pt idx="1187">
                  <c:v>6.5767771194651728E-3</c:v>
                </c:pt>
                <c:pt idx="1188">
                  <c:v>-9.883284346993411E-4</c:v>
                </c:pt>
                <c:pt idx="1189">
                  <c:v>-2.2999431730123459E-2</c:v>
                </c:pt>
                <c:pt idx="1190">
                  <c:v>-1.459935066995216E-2</c:v>
                </c:pt>
                <c:pt idx="1191">
                  <c:v>-1.1917985372162054E-2</c:v>
                </c:pt>
                <c:pt idx="1192">
                  <c:v>1.0101229526003211E-3</c:v>
                </c:pt>
                <c:pt idx="1193">
                  <c:v>-9.3586224107811335E-3</c:v>
                </c:pt>
                <c:pt idx="1194">
                  <c:v>9.6031150566548637E-3</c:v>
                </c:pt>
                <c:pt idx="1195">
                  <c:v>-1.4518539412694893E-2</c:v>
                </c:pt>
                <c:pt idx="1196">
                  <c:v>-6.5226724792760158E-3</c:v>
                </c:pt>
                <c:pt idx="1197">
                  <c:v>3.2323299480854745E-2</c:v>
                </c:pt>
                <c:pt idx="1198">
                  <c:v>7.1891285563242232E-3</c:v>
                </c:pt>
                <c:pt idx="1199">
                  <c:v>4.9876773462998198E-3</c:v>
                </c:pt>
                <c:pt idx="1200">
                  <c:v>-1.7293350689427545E-2</c:v>
                </c:pt>
                <c:pt idx="1201">
                  <c:v>-1.5979000415459289E-2</c:v>
                </c:pt>
                <c:pt idx="1202">
                  <c:v>-1.4160345002481169E-2</c:v>
                </c:pt>
                <c:pt idx="1203">
                  <c:v>-1.3988308777316692E-3</c:v>
                </c:pt>
                <c:pt idx="1204">
                  <c:v>-1.9622204337158829E-2</c:v>
                </c:pt>
                <c:pt idx="1205">
                  <c:v>4.8301741010177895E-2</c:v>
                </c:pt>
                <c:pt idx="1206">
                  <c:v>-1.4025541877460707E-2</c:v>
                </c:pt>
                <c:pt idx="1207">
                  <c:v>2.9574155249886668E-2</c:v>
                </c:pt>
                <c:pt idx="1208">
                  <c:v>-1.151815410569477E-2</c:v>
                </c:pt>
                <c:pt idx="1209">
                  <c:v>-3.7968086284231213E-3</c:v>
                </c:pt>
                <c:pt idx="1210">
                  <c:v>-8.6607663219528796E-3</c:v>
                </c:pt>
                <c:pt idx="1211">
                  <c:v>2.8686664296847315E-2</c:v>
                </c:pt>
                <c:pt idx="1212">
                  <c:v>9.9494685022102104E-3</c:v>
                </c:pt>
                <c:pt idx="1213">
                  <c:v>6.982607963278732E-3</c:v>
                </c:pt>
                <c:pt idx="1214">
                  <c:v>2.2791605788859441E-3</c:v>
                </c:pt>
                <c:pt idx="1215">
                  <c:v>-6.8923433184950641E-3</c:v>
                </c:pt>
                <c:pt idx="1216">
                  <c:v>1.9323785665894579E-2</c:v>
                </c:pt>
                <c:pt idx="1217">
                  <c:v>5.1367260455710689E-3</c:v>
                </c:pt>
                <c:pt idx="1218">
                  <c:v>-1.253014641997644E-2</c:v>
                </c:pt>
                <c:pt idx="1219">
                  <c:v>-3.1054530353759529E-2</c:v>
                </c:pt>
                <c:pt idx="1220">
                  <c:v>9.0350231031942722E-3</c:v>
                </c:pt>
                <c:pt idx="1221">
                  <c:v>3.644829545152886E-3</c:v>
                </c:pt>
                <c:pt idx="1222">
                  <c:v>9.6040161768556551E-3</c:v>
                </c:pt>
                <c:pt idx="1223">
                  <c:v>-1.5928656386395479E-3</c:v>
                </c:pt>
                <c:pt idx="1224">
                  <c:v>1.2844600019942538E-2</c:v>
                </c:pt>
                <c:pt idx="1225">
                  <c:v>2.689973030319515E-2</c:v>
                </c:pt>
                <c:pt idx="1226">
                  <c:v>3.5951076261693561E-3</c:v>
                </c:pt>
                <c:pt idx="1227">
                  <c:v>7.1493751838249296E-3</c:v>
                </c:pt>
                <c:pt idx="1228">
                  <c:v>-7.3856644726824497E-3</c:v>
                </c:pt>
                <c:pt idx="1229">
                  <c:v>-1.4473876112069428E-2</c:v>
                </c:pt>
                <c:pt idx="1230">
                  <c:v>1.2025229252460835E-2</c:v>
                </c:pt>
                <c:pt idx="1231">
                  <c:v>-2.5615231986768458E-3</c:v>
                </c:pt>
                <c:pt idx="1232">
                  <c:v>2.3456674662494848E-3</c:v>
                </c:pt>
                <c:pt idx="1233">
                  <c:v>8.7731464553109095E-3</c:v>
                </c:pt>
                <c:pt idx="1234">
                  <c:v>5.7595680323975608E-3</c:v>
                </c:pt>
                <c:pt idx="1235">
                  <c:v>-4.4689238294551336E-3</c:v>
                </c:pt>
                <c:pt idx="1236">
                  <c:v>-1.0278726506481333E-2</c:v>
                </c:pt>
                <c:pt idx="1237">
                  <c:v>-1.7683309831264945E-3</c:v>
                </c:pt>
                <c:pt idx="1238">
                  <c:v>3.2841568996103299E-2</c:v>
                </c:pt>
                <c:pt idx="1239">
                  <c:v>-1.1492143650572235E-2</c:v>
                </c:pt>
                <c:pt idx="1240">
                  <c:v>2.9330448966256146E-3</c:v>
                </c:pt>
                <c:pt idx="1241">
                  <c:v>-1.3669725223468756E-2</c:v>
                </c:pt>
                <c:pt idx="1242">
                  <c:v>-1.5850854344785458E-2</c:v>
                </c:pt>
                <c:pt idx="1243">
                  <c:v>3.6890330716348092E-3</c:v>
                </c:pt>
                <c:pt idx="1244">
                  <c:v>1.6160940678202511E-3</c:v>
                </c:pt>
                <c:pt idx="1245">
                  <c:v>-3.7631159004291948E-3</c:v>
                </c:pt>
                <c:pt idx="1246">
                  <c:v>3.302371747193026E-2</c:v>
                </c:pt>
                <c:pt idx="1247">
                  <c:v>-1.323051668804588E-2</c:v>
                </c:pt>
                <c:pt idx="1248">
                  <c:v>-1.4237188522589758E-2</c:v>
                </c:pt>
                <c:pt idx="1249">
                  <c:v>-1.7042368449639633E-2</c:v>
                </c:pt>
                <c:pt idx="1250">
                  <c:v>-9.5401846868727082E-3</c:v>
                </c:pt>
                <c:pt idx="1251">
                  <c:v>-1.1240882352178029E-2</c:v>
                </c:pt>
                <c:pt idx="1252">
                  <c:v>7.6158584111671217E-3</c:v>
                </c:pt>
                <c:pt idx="1253">
                  <c:v>3.5864138205856603E-3</c:v>
                </c:pt>
                <c:pt idx="1254">
                  <c:v>-9.9007074529100271E-3</c:v>
                </c:pt>
                <c:pt idx="1255">
                  <c:v>7.3995245222287214E-3</c:v>
                </c:pt>
                <c:pt idx="1256">
                  <c:v>-3.5854230955367464E-3</c:v>
                </c:pt>
                <c:pt idx="1257">
                  <c:v>-6.2957624374602112E-3</c:v>
                </c:pt>
                <c:pt idx="1258">
                  <c:v>6.2042596801955424E-3</c:v>
                </c:pt>
                <c:pt idx="1259">
                  <c:v>6.3279238246462628E-3</c:v>
                </c:pt>
                <c:pt idx="1260">
                  <c:v>-3.3555740678744232E-3</c:v>
                </c:pt>
                <c:pt idx="1261">
                  <c:v>-1.6144319803360768E-4</c:v>
                </c:pt>
                <c:pt idx="1262">
                  <c:v>-4.2633094949136897E-3</c:v>
                </c:pt>
                <c:pt idx="1263">
                  <c:v>2.2872492068515545E-2</c:v>
                </c:pt>
                <c:pt idx="1264">
                  <c:v>-5.6893439227578869E-3</c:v>
                </c:pt>
                <c:pt idx="1265">
                  <c:v>1.1258637493988727E-2</c:v>
                </c:pt>
                <c:pt idx="1266">
                  <c:v>1.1499485040751779E-2</c:v>
                </c:pt>
                <c:pt idx="1267">
                  <c:v>-4.2664239724254389E-3</c:v>
                </c:pt>
                <c:pt idx="1268">
                  <c:v>9.7661970408524697E-3</c:v>
                </c:pt>
                <c:pt idx="1269">
                  <c:v>7.42633674061281E-4</c:v>
                </c:pt>
                <c:pt idx="1270">
                  <c:v>-2.2589793241301732E-2</c:v>
                </c:pt>
                <c:pt idx="1271">
                  <c:v>-7.1577569634754536E-4</c:v>
                </c:pt>
                <c:pt idx="1272">
                  <c:v>1.7676974397806088E-2</c:v>
                </c:pt>
                <c:pt idx="1273">
                  <c:v>5.9324206790107711E-3</c:v>
                </c:pt>
                <c:pt idx="1274">
                  <c:v>-4.7554313873464406E-3</c:v>
                </c:pt>
                <c:pt idx="1275">
                  <c:v>1.340042332984322E-2</c:v>
                </c:pt>
                <c:pt idx="1276">
                  <c:v>4.3705773919248065E-3</c:v>
                </c:pt>
                <c:pt idx="1277">
                  <c:v>-1.0977571218534626E-3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915-444C-A047-707686155878}"/>
            </c:ext>
          </c:extLst>
        </c:ser>
        <c:ser>
          <c:idx val="1"/>
          <c:order val="1"/>
          <c:tx>
            <c:v>Predicted_SP% chng</c:v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38100" h="12700"/>
              </a:sp3d>
            </c:spPr>
          </c:marker>
          <c:trendline>
            <c:spPr>
              <a:ln w="19050" cap="rnd">
                <a:solidFill>
                  <a:schemeClr val="accent2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MS_regm!$B$2:$B$1279</c:f>
              <c:numCache>
                <c:formatCode>General</c:formatCode>
                <c:ptCount val="1278"/>
                <c:pt idx="0">
                  <c:v>0</c:v>
                </c:pt>
                <c:pt idx="1">
                  <c:v>-8.1271336860733797E-4</c:v>
                </c:pt>
                <c:pt idx="2">
                  <c:v>6.158470977422126E-3</c:v>
                </c:pt>
                <c:pt idx="3">
                  <c:v>1.235717807401217E-2</c:v>
                </c:pt>
                <c:pt idx="4">
                  <c:v>6.1600841359760322E-3</c:v>
                </c:pt>
                <c:pt idx="5">
                  <c:v>5.1020976792097222E-3</c:v>
                </c:pt>
                <c:pt idx="6">
                  <c:v>-8.9114605998542873E-3</c:v>
                </c:pt>
                <c:pt idx="7">
                  <c:v>3.0730252324946607E-3</c:v>
                </c:pt>
                <c:pt idx="8">
                  <c:v>6.1273234810163869E-3</c:v>
                </c:pt>
                <c:pt idx="9">
                  <c:v>1.6127213626417274E-2</c:v>
                </c:pt>
                <c:pt idx="10">
                  <c:v>-1.1320710573156796E-2</c:v>
                </c:pt>
                <c:pt idx="11">
                  <c:v>8.0826334063172859E-3</c:v>
                </c:pt>
                <c:pt idx="12">
                  <c:v>3.7861468668325023E-3</c:v>
                </c:pt>
                <c:pt idx="13">
                  <c:v>-1.5531284840595914E-3</c:v>
                </c:pt>
                <c:pt idx="14">
                  <c:v>2.1111133333333341E-2</c:v>
                </c:pt>
                <c:pt idx="15">
                  <c:v>7.0729160593489774E-3</c:v>
                </c:pt>
                <c:pt idx="16">
                  <c:v>-8.6441920482711876E-4</c:v>
                </c:pt>
                <c:pt idx="17">
                  <c:v>7.0293283548250492E-3</c:v>
                </c:pt>
                <c:pt idx="18">
                  <c:v>2.1692396208363589E-2</c:v>
                </c:pt>
                <c:pt idx="19">
                  <c:v>-1.933987827769474E-2</c:v>
                </c:pt>
                <c:pt idx="20">
                  <c:v>4.8231188159768464E-3</c:v>
                </c:pt>
                <c:pt idx="21">
                  <c:v>1.109334400000004E-2</c:v>
                </c:pt>
                <c:pt idx="22">
                  <c:v>-1.2132102414473026E-2</c:v>
                </c:pt>
                <c:pt idx="23">
                  <c:v>-3.2891937557581671E-2</c:v>
                </c:pt>
                <c:pt idx="24">
                  <c:v>-4.0525608227155549E-2</c:v>
                </c:pt>
                <c:pt idx="25">
                  <c:v>4.1431684214888721E-2</c:v>
                </c:pt>
                <c:pt idx="26">
                  <c:v>-8.619726127079853E-3</c:v>
                </c:pt>
                <c:pt idx="27">
                  <c:v>-3.8011325805499034E-2</c:v>
                </c:pt>
                <c:pt idx="28">
                  <c:v>2.8273405737888516E-2</c:v>
                </c:pt>
                <c:pt idx="29">
                  <c:v>2.1411089055918941E-3</c:v>
                </c:pt>
                <c:pt idx="30">
                  <c:v>-4.72279320814131E-3</c:v>
                </c:pt>
                <c:pt idx="31">
                  <c:v>3.0504993096712348E-2</c:v>
                </c:pt>
                <c:pt idx="32">
                  <c:v>1.3594978769816673E-2</c:v>
                </c:pt>
                <c:pt idx="33">
                  <c:v>-1.0492093363723958E-2</c:v>
                </c:pt>
                <c:pt idx="34">
                  <c:v>1.6397026134771772E-2</c:v>
                </c:pt>
                <c:pt idx="35">
                  <c:v>-1.0002150677495597E-2</c:v>
                </c:pt>
                <c:pt idx="36">
                  <c:v>1.6838619766258948E-2</c:v>
                </c:pt>
                <c:pt idx="37">
                  <c:v>8.5470514646806012E-3</c:v>
                </c:pt>
                <c:pt idx="38">
                  <c:v>1.4194872580617099E-2</c:v>
                </c:pt>
                <c:pt idx="39">
                  <c:v>-9.400480664309192E-3</c:v>
                </c:pt>
                <c:pt idx="40">
                  <c:v>-8.9624423855943578E-3</c:v>
                </c:pt>
                <c:pt idx="41">
                  <c:v>-2.5640983628917691E-2</c:v>
                </c:pt>
                <c:pt idx="42">
                  <c:v>8.298689489000078E-3</c:v>
                </c:pt>
                <c:pt idx="43">
                  <c:v>2.1659086924803419E-2</c:v>
                </c:pt>
                <c:pt idx="44">
                  <c:v>-1.2507865698870696E-2</c:v>
                </c:pt>
                <c:pt idx="45">
                  <c:v>1.1914909320957123E-2</c:v>
                </c:pt>
                <c:pt idx="46">
                  <c:v>1.0820027924685307E-2</c:v>
                </c:pt>
                <c:pt idx="47">
                  <c:v>1.2698068919109321E-2</c:v>
                </c:pt>
                <c:pt idx="48">
                  <c:v>5.1813471502590676E-3</c:v>
                </c:pt>
                <c:pt idx="49">
                  <c:v>-1.9381412371134051E-2</c:v>
                </c:pt>
                <c:pt idx="50">
                  <c:v>-1.6715769027046745E-2</c:v>
                </c:pt>
                <c:pt idx="51">
                  <c:v>1.2295530977178811E-2</c:v>
                </c:pt>
                <c:pt idx="52">
                  <c:v>-9.9282002534854964E-3</c:v>
                </c:pt>
                <c:pt idx="53">
                  <c:v>-7.3607319684388739E-3</c:v>
                </c:pt>
                <c:pt idx="54">
                  <c:v>-1.2896614307470464E-3</c:v>
                </c:pt>
                <c:pt idx="55">
                  <c:v>-1.7862939847196849E-2</c:v>
                </c:pt>
                <c:pt idx="56">
                  <c:v>-1.9392977519217005E-2</c:v>
                </c:pt>
                <c:pt idx="57">
                  <c:v>1.2402245810055831E-2</c:v>
                </c:pt>
                <c:pt idx="58">
                  <c:v>4.7787230462562405E-2</c:v>
                </c:pt>
                <c:pt idx="59">
                  <c:v>-5.3928817064908145E-2</c:v>
                </c:pt>
                <c:pt idx="60">
                  <c:v>4.0080160320642806E-3</c:v>
                </c:pt>
                <c:pt idx="61">
                  <c:v>3.2158017298734697E-3</c:v>
                </c:pt>
                <c:pt idx="62">
                  <c:v>-9.8375040362827359E-3</c:v>
                </c:pt>
                <c:pt idx="63">
                  <c:v>-1.9312390727564327E-2</c:v>
                </c:pt>
                <c:pt idx="64">
                  <c:v>5.2248196977762111E-2</c:v>
                </c:pt>
                <c:pt idx="65">
                  <c:v>-1.027697944013466E-2</c:v>
                </c:pt>
                <c:pt idx="66">
                  <c:v>-4.9185376526076239E-3</c:v>
                </c:pt>
                <c:pt idx="67">
                  <c:v>1.4828624617436014E-2</c:v>
                </c:pt>
                <c:pt idx="68">
                  <c:v>-4.1129668158130734E-3</c:v>
                </c:pt>
                <c:pt idx="69">
                  <c:v>4.5646993899642208E-3</c:v>
                </c:pt>
                <c:pt idx="70">
                  <c:v>1.7526809477442354E-2</c:v>
                </c:pt>
                <c:pt idx="71">
                  <c:v>2.1262093952287682E-4</c:v>
                </c:pt>
                <c:pt idx="72">
                  <c:v>9.8862549165515783E-3</c:v>
                </c:pt>
                <c:pt idx="73">
                  <c:v>1.2842115789473646E-2</c:v>
                </c:pt>
                <c:pt idx="74">
                  <c:v>2.2864373073537025E-3</c:v>
                </c:pt>
                <c:pt idx="75">
                  <c:v>-5.4956241083446485E-3</c:v>
                </c:pt>
                <c:pt idx="76">
                  <c:v>-1.7725575321631804E-3</c:v>
                </c:pt>
                <c:pt idx="77">
                  <c:v>5.2224776524436526E-3</c:v>
                </c:pt>
                <c:pt idx="78">
                  <c:v>-3.0548577110319518E-2</c:v>
                </c:pt>
                <c:pt idx="79">
                  <c:v>2.6795283168426051E-3</c:v>
                </c:pt>
                <c:pt idx="80">
                  <c:v>4.3292302192657284E-2</c:v>
                </c:pt>
                <c:pt idx="81">
                  <c:v>-1.3012254365005275E-2</c:v>
                </c:pt>
                <c:pt idx="82">
                  <c:v>-3.2388694438104521E-2</c:v>
                </c:pt>
                <c:pt idx="83">
                  <c:v>1.9096652924543038E-2</c:v>
                </c:pt>
                <c:pt idx="84">
                  <c:v>-2.1370660519437042E-2</c:v>
                </c:pt>
                <c:pt idx="85">
                  <c:v>3.8726441896798744E-3</c:v>
                </c:pt>
                <c:pt idx="86">
                  <c:v>1.9824239177025436E-2</c:v>
                </c:pt>
                <c:pt idx="87">
                  <c:v>7.1451089029127913E-3</c:v>
                </c:pt>
                <c:pt idx="88">
                  <c:v>1.669316675416109E-3</c:v>
                </c:pt>
                <c:pt idx="89">
                  <c:v>1.5102561918496744E-2</c:v>
                </c:pt>
                <c:pt idx="90">
                  <c:v>3.4886517903617827E-3</c:v>
                </c:pt>
                <c:pt idx="91">
                  <c:v>1.2269427026500497E-3</c:v>
                </c:pt>
                <c:pt idx="92">
                  <c:v>-6.9444445862836598E-3</c:v>
                </c:pt>
                <c:pt idx="93">
                  <c:v>1.2340909344732501E-3</c:v>
                </c:pt>
                <c:pt idx="94">
                  <c:v>-6.1626848175566152E-3</c:v>
                </c:pt>
                <c:pt idx="95">
                  <c:v>-7.7511366731885765E-3</c:v>
                </c:pt>
                <c:pt idx="96">
                  <c:v>1.0311404847174152E-2</c:v>
                </c:pt>
                <c:pt idx="97">
                  <c:v>7.0103092783505858E-3</c:v>
                </c:pt>
                <c:pt idx="98">
                  <c:v>-9.9303951678952757E-3</c:v>
                </c:pt>
                <c:pt idx="99">
                  <c:v>2.0887230078453421E-2</c:v>
                </c:pt>
                <c:pt idx="100">
                  <c:v>-4.3553123360078562E-3</c:v>
                </c:pt>
                <c:pt idx="101">
                  <c:v>-4.679623458404213E-3</c:v>
                </c:pt>
                <c:pt idx="102">
                  <c:v>4.8037818807759747E-3</c:v>
                </c:pt>
                <c:pt idx="103">
                  <c:v>9.9684978123996161E-3</c:v>
                </c:pt>
                <c:pt idx="104">
                  <c:v>-1.0073521904788847E-4</c:v>
                </c:pt>
                <c:pt idx="105">
                  <c:v>1.9943624294355568E-2</c:v>
                </c:pt>
                <c:pt idx="106">
                  <c:v>7.3079003099367898E-3</c:v>
                </c:pt>
                <c:pt idx="107">
                  <c:v>4.7059117647058474E-3</c:v>
                </c:pt>
                <c:pt idx="108">
                  <c:v>1.6588504588549264E-3</c:v>
                </c:pt>
                <c:pt idx="109">
                  <c:v>-1.5197330439409065E-2</c:v>
                </c:pt>
                <c:pt idx="110">
                  <c:v>-7.9131470140724142E-4</c:v>
                </c:pt>
                <c:pt idx="111">
                  <c:v>8.9096127332023321E-4</c:v>
                </c:pt>
                <c:pt idx="112">
                  <c:v>6.1325718324939729E-3</c:v>
                </c:pt>
                <c:pt idx="113">
                  <c:v>-6.8815374864178089E-4</c:v>
                </c:pt>
                <c:pt idx="114">
                  <c:v>-1.3772749360103365E-3</c:v>
                </c:pt>
                <c:pt idx="115">
                  <c:v>-1.4776868982822008E-2</c:v>
                </c:pt>
                <c:pt idx="116">
                  <c:v>-3.5996399640107939E-3</c:v>
                </c:pt>
                <c:pt idx="117">
                  <c:v>1.7260421128742136E-2</c:v>
                </c:pt>
                <c:pt idx="118">
                  <c:v>7.0040345169960815E-3</c:v>
                </c:pt>
                <c:pt idx="119">
                  <c:v>-1.6359697955334998E-2</c:v>
                </c:pt>
                <c:pt idx="120">
                  <c:v>-4.0832983135823866E-3</c:v>
                </c:pt>
                <c:pt idx="121">
                  <c:v>-1.1800000000000067E-2</c:v>
                </c:pt>
                <c:pt idx="122">
                  <c:v>7.6907710989678217E-3</c:v>
                </c:pt>
                <c:pt idx="123">
                  <c:v>-2.2092839483975814E-2</c:v>
                </c:pt>
                <c:pt idx="124">
                  <c:v>1.5917057380891105E-2</c:v>
                </c:pt>
                <c:pt idx="125">
                  <c:v>-8.3897907611443188E-3</c:v>
                </c:pt>
                <c:pt idx="126">
                  <c:v>2.4261009668929832E-2</c:v>
                </c:pt>
                <c:pt idx="127">
                  <c:v>-9.7532142788649846E-3</c:v>
                </c:pt>
                <c:pt idx="128">
                  <c:v>3.9195879396985234E-3</c:v>
                </c:pt>
                <c:pt idx="129">
                  <c:v>1.7619411528875854E-2</c:v>
                </c:pt>
                <c:pt idx="130">
                  <c:v>3.443167664669592E-3</c:v>
                </c:pt>
                <c:pt idx="131">
                  <c:v>-8.3333137254901907E-3</c:v>
                </c:pt>
                <c:pt idx="132">
                  <c:v>1.6015768343731748E-2</c:v>
                </c:pt>
                <c:pt idx="133">
                  <c:v>1.5568804580192733E-2</c:v>
                </c:pt>
                <c:pt idx="134">
                  <c:v>9.8687263619222435E-3</c:v>
                </c:pt>
                <c:pt idx="135">
                  <c:v>-7.4952655124238396E-3</c:v>
                </c:pt>
                <c:pt idx="136">
                  <c:v>1.2713899123277993E-2</c:v>
                </c:pt>
                <c:pt idx="137">
                  <c:v>-9.5337170184308668E-3</c:v>
                </c:pt>
                <c:pt idx="138">
                  <c:v>3.0020032402553954E-2</c:v>
                </c:pt>
                <c:pt idx="139">
                  <c:v>-1.6469272456156963E-2</c:v>
                </c:pt>
                <c:pt idx="140">
                  <c:v>2.1354627807489236E-2</c:v>
                </c:pt>
                <c:pt idx="141">
                  <c:v>-5.6185041908445883E-3</c:v>
                </c:pt>
                <c:pt idx="142">
                  <c:v>2.575026885652346E-2</c:v>
                </c:pt>
                <c:pt idx="143">
                  <c:v>-5.0568720436494239E-3</c:v>
                </c:pt>
                <c:pt idx="144">
                  <c:v>-2.713739335632601E-2</c:v>
                </c:pt>
                <c:pt idx="145">
                  <c:v>-6.5304971260286655E-3</c:v>
                </c:pt>
                <c:pt idx="146">
                  <c:v>-4.3196451182203636E-3</c:v>
                </c:pt>
                <c:pt idx="147">
                  <c:v>-5.9416863712316269E-3</c:v>
                </c:pt>
                <c:pt idx="148">
                  <c:v>2.2770407537563455E-2</c:v>
                </c:pt>
                <c:pt idx="149">
                  <c:v>2.968460028706986E-3</c:v>
                </c:pt>
                <c:pt idx="150">
                  <c:v>4.0695059914121175E-3</c:v>
                </c:pt>
                <c:pt idx="151">
                  <c:v>7.0928888558011967E-3</c:v>
                </c:pt>
                <c:pt idx="152">
                  <c:v>3.475688219597792E-3</c:v>
                </c:pt>
                <c:pt idx="153">
                  <c:v>-2.6433415608725832E-3</c:v>
                </c:pt>
                <c:pt idx="154">
                  <c:v>-1.6450375003663116E-3</c:v>
                </c:pt>
                <c:pt idx="155">
                  <c:v>-6.2248261850023729E-3</c:v>
                </c:pt>
                <c:pt idx="156">
                  <c:v>-6.4480472816509432E-4</c:v>
                </c:pt>
                <c:pt idx="157">
                  <c:v>-1.7512674302012259E-3</c:v>
                </c:pt>
                <c:pt idx="158">
                  <c:v>-8.6796119479332495E-3</c:v>
                </c:pt>
                <c:pt idx="159">
                  <c:v>1.3971777068072415E-3</c:v>
                </c:pt>
                <c:pt idx="160">
                  <c:v>-5.4878986980206115E-3</c:v>
                </c:pt>
                <c:pt idx="161">
                  <c:v>-1.0007482416900226E-2</c:v>
                </c:pt>
                <c:pt idx="162">
                  <c:v>1.2281568489023507E-2</c:v>
                </c:pt>
                <c:pt idx="163">
                  <c:v>4.8529723779193778E-3</c:v>
                </c:pt>
                <c:pt idx="164">
                  <c:v>1.4860212034182417E-2</c:v>
                </c:pt>
                <c:pt idx="165">
                  <c:v>6.1316465488692497E-3</c:v>
                </c:pt>
                <c:pt idx="166">
                  <c:v>4.6388483784090646E-3</c:v>
                </c:pt>
                <c:pt idx="167">
                  <c:v>1.1045731400065231E-2</c:v>
                </c:pt>
                <c:pt idx="168">
                  <c:v>1.7913495440377935E-4</c:v>
                </c:pt>
                <c:pt idx="169">
                  <c:v>-7.5208522245349E-3</c:v>
                </c:pt>
                <c:pt idx="170">
                  <c:v>1.4434280819743514E-3</c:v>
                </c:pt>
                <c:pt idx="171">
                  <c:v>-2.4862642557199485E-2</c:v>
                </c:pt>
                <c:pt idx="172">
                  <c:v>-1.8472979214783923E-4</c:v>
                </c:pt>
                <c:pt idx="173">
                  <c:v>5.6360804129332136E-3</c:v>
                </c:pt>
                <c:pt idx="174">
                  <c:v>5.5132306326069079E-4</c:v>
                </c:pt>
                <c:pt idx="175">
                  <c:v>2.3232304440178122E-2</c:v>
                </c:pt>
                <c:pt idx="176">
                  <c:v>6.192255227496995E-3</c:v>
                </c:pt>
                <c:pt idx="177">
                  <c:v>1.1059560888524058E-2</c:v>
                </c:pt>
                <c:pt idx="178">
                  <c:v>2.9110885417159621E-3</c:v>
                </c:pt>
                <c:pt idx="179">
                  <c:v>-1.3193772307260579E-2</c:v>
                </c:pt>
                <c:pt idx="180">
                  <c:v>7.6655761179146506E-3</c:v>
                </c:pt>
                <c:pt idx="181">
                  <c:v>-6.8111807126621671E-3</c:v>
                </c:pt>
                <c:pt idx="182">
                  <c:v>1.5318854785525927E-2</c:v>
                </c:pt>
                <c:pt idx="183">
                  <c:v>-8.5087807017543531E-3</c:v>
                </c:pt>
                <c:pt idx="184">
                  <c:v>1.5659594936384986E-2</c:v>
                </c:pt>
                <c:pt idx="185">
                  <c:v>-2.8745818064134323E-3</c:v>
                </c:pt>
                <c:pt idx="186">
                  <c:v>2.7081156398348185E-3</c:v>
                </c:pt>
                <c:pt idx="187">
                  <c:v>-5.1402422472577019E-3</c:v>
                </c:pt>
                <c:pt idx="188">
                  <c:v>4.9040895892093345E-3</c:v>
                </c:pt>
                <c:pt idx="189">
                  <c:v>4.7930544662309702E-3</c:v>
                </c:pt>
                <c:pt idx="190">
                  <c:v>1.0407198341530221E-3</c:v>
                </c:pt>
                <c:pt idx="191">
                  <c:v>-7.0178219895655324E-3</c:v>
                </c:pt>
                <c:pt idx="192">
                  <c:v>-1.7276014158659626E-2</c:v>
                </c:pt>
                <c:pt idx="193">
                  <c:v>-8.6122083444608657E-3</c:v>
                </c:pt>
                <c:pt idx="194">
                  <c:v>-4.65703905939317E-3</c:v>
                </c:pt>
                <c:pt idx="195">
                  <c:v>8.9975707125925777E-4</c:v>
                </c:pt>
                <c:pt idx="196">
                  <c:v>-5.2948580599578944E-2</c:v>
                </c:pt>
                <c:pt idx="197">
                  <c:v>3.4741377024041335E-2</c:v>
                </c:pt>
                <c:pt idx="198">
                  <c:v>-9.1732866861152218E-4</c:v>
                </c:pt>
                <c:pt idx="199">
                  <c:v>5.7845650248989338E-3</c:v>
                </c:pt>
                <c:pt idx="200">
                  <c:v>1.9536233161071479E-2</c:v>
                </c:pt>
                <c:pt idx="201">
                  <c:v>-1.4147582378223562E-2</c:v>
                </c:pt>
                <c:pt idx="202">
                  <c:v>-1.0626685025007835E-2</c:v>
                </c:pt>
                <c:pt idx="203">
                  <c:v>3.5802809143485386E-3</c:v>
                </c:pt>
                <c:pt idx="204">
                  <c:v>-1.4178585803146631E-2</c:v>
                </c:pt>
                <c:pt idx="205">
                  <c:v>5.93863800515831E-3</c:v>
                </c:pt>
                <c:pt idx="206">
                  <c:v>-1.7157097420640231E-2</c:v>
                </c:pt>
                <c:pt idx="207">
                  <c:v>-8.07133717302661E-3</c:v>
                </c:pt>
                <c:pt idx="208">
                  <c:v>2.2897142153521673E-2</c:v>
                </c:pt>
                <c:pt idx="209">
                  <c:v>-4.116175153860184E-2</c:v>
                </c:pt>
                <c:pt idx="210">
                  <c:v>1.7171502327937457E-2</c:v>
                </c:pt>
                <c:pt idx="211">
                  <c:v>1.5269356690641915E-2</c:v>
                </c:pt>
                <c:pt idx="212">
                  <c:v>-5.3246145168254445E-3</c:v>
                </c:pt>
                <c:pt idx="213">
                  <c:v>-1.0330578221339779E-3</c:v>
                </c:pt>
                <c:pt idx="214">
                  <c:v>9.4951017346498155E-3</c:v>
                </c:pt>
                <c:pt idx="215">
                  <c:v>1.9184252724462302E-2</c:v>
                </c:pt>
                <c:pt idx="216">
                  <c:v>2.1564336228721896E-2</c:v>
                </c:pt>
                <c:pt idx="217">
                  <c:v>-8.4973611315556433E-3</c:v>
                </c:pt>
                <c:pt idx="218">
                  <c:v>-1.2900315974746274E-2</c:v>
                </c:pt>
                <c:pt idx="219">
                  <c:v>-1.7090066113874383E-2</c:v>
                </c:pt>
                <c:pt idx="220">
                  <c:v>5.1138538787395063E-3</c:v>
                </c:pt>
                <c:pt idx="221">
                  <c:v>-2.8769658256607919E-2</c:v>
                </c:pt>
                <c:pt idx="222">
                  <c:v>1.9906696255008915E-2</c:v>
                </c:pt>
                <c:pt idx="223">
                  <c:v>1.1113139501062116E-2</c:v>
                </c:pt>
                <c:pt idx="224">
                  <c:v>-5.9757958615256998E-2</c:v>
                </c:pt>
                <c:pt idx="225">
                  <c:v>1.7681679243172474E-2</c:v>
                </c:pt>
                <c:pt idx="226">
                  <c:v>-1.3803089069557633E-2</c:v>
                </c:pt>
                <c:pt idx="227">
                  <c:v>2.5643565149135041E-2</c:v>
                </c:pt>
                <c:pt idx="228">
                  <c:v>1.4123446759008999E-2</c:v>
                </c:pt>
                <c:pt idx="229">
                  <c:v>1.5244208579397997E-2</c:v>
                </c:pt>
                <c:pt idx="230">
                  <c:v>2.2615655043244462E-2</c:v>
                </c:pt>
                <c:pt idx="231">
                  <c:v>3.3535302573456218E-3</c:v>
                </c:pt>
                <c:pt idx="232">
                  <c:v>2.0776902098741737E-2</c:v>
                </c:pt>
                <c:pt idx="233">
                  <c:v>-9.3805132743362222E-3</c:v>
                </c:pt>
                <c:pt idx="234">
                  <c:v>-5.4672162682291296E-2</c:v>
                </c:pt>
                <c:pt idx="235">
                  <c:v>2.4191995841995936E-2</c:v>
                </c:pt>
                <c:pt idx="236">
                  <c:v>-3.3031870262923139E-2</c:v>
                </c:pt>
                <c:pt idx="237">
                  <c:v>4.7709922298380086E-2</c:v>
                </c:pt>
                <c:pt idx="238">
                  <c:v>9.9271035539042676E-3</c:v>
                </c:pt>
                <c:pt idx="239">
                  <c:v>-1.1813481935372818E-2</c:v>
                </c:pt>
                <c:pt idx="240">
                  <c:v>-1.2137269353216414E-2</c:v>
                </c:pt>
                <c:pt idx="241">
                  <c:v>-2.623552886836027E-2</c:v>
                </c:pt>
                <c:pt idx="242">
                  <c:v>-1.5748068845533869E-2</c:v>
                </c:pt>
                <c:pt idx="243">
                  <c:v>-9.6383614457830715E-4</c:v>
                </c:pt>
                <c:pt idx="244">
                  <c:v>-5.7887022520269399E-3</c:v>
                </c:pt>
                <c:pt idx="245">
                  <c:v>-1.3779776406217093E-2</c:v>
                </c:pt>
                <c:pt idx="246">
                  <c:v>-3.8866448062573458E-2</c:v>
                </c:pt>
                <c:pt idx="247">
                  <c:v>-2.6003286240786277E-2</c:v>
                </c:pt>
                <c:pt idx="248">
                  <c:v>4.3725079290782842E-2</c:v>
                </c:pt>
                <c:pt idx="249">
                  <c:v>2.8096605394865852E-2</c:v>
                </c:pt>
                <c:pt idx="250">
                  <c:v>-7.83617427117928E-3</c:v>
                </c:pt>
                <c:pt idx="251">
                  <c:v>-1.717837874243875E-2</c:v>
                </c:pt>
                <c:pt idx="252">
                  <c:v>5.5248114859423516E-3</c:v>
                </c:pt>
                <c:pt idx="253">
                  <c:v>-3.7961739020214869E-3</c:v>
                </c:pt>
                <c:pt idx="254">
                  <c:v>1.9253890701425153E-2</c:v>
                </c:pt>
                <c:pt idx="255">
                  <c:v>1.377412449600674E-2</c:v>
                </c:pt>
                <c:pt idx="256">
                  <c:v>7.9580744569285582E-3</c:v>
                </c:pt>
                <c:pt idx="257">
                  <c:v>-6.1621412847858593E-3</c:v>
                </c:pt>
                <c:pt idx="258">
                  <c:v>-2.906316577151501E-4</c:v>
                </c:pt>
                <c:pt idx="259">
                  <c:v>-1.2501211115394747E-2</c:v>
                </c:pt>
                <c:pt idx="260">
                  <c:v>5.9862609227426655E-3</c:v>
                </c:pt>
                <c:pt idx="261">
                  <c:v>2.6826650535037546E-2</c:v>
                </c:pt>
                <c:pt idx="262">
                  <c:v>-2.4700930558599083E-3</c:v>
                </c:pt>
                <c:pt idx="263">
                  <c:v>2.342856190476187E-2</c:v>
                </c:pt>
                <c:pt idx="264">
                  <c:v>-6.607100377881041E-3</c:v>
                </c:pt>
                <c:pt idx="265">
                  <c:v>-5.9016112412178271E-3</c:v>
                </c:pt>
                <c:pt idx="266">
                  <c:v>6.9732188002293964E-3</c:v>
                </c:pt>
                <c:pt idx="267">
                  <c:v>3.5560265435520917E-3</c:v>
                </c:pt>
                <c:pt idx="268">
                  <c:v>-9.1383440719571794E-3</c:v>
                </c:pt>
                <c:pt idx="269">
                  <c:v>-1.2987059796968544E-2</c:v>
                </c:pt>
                <c:pt idx="270">
                  <c:v>-2.4789665087424253E-3</c:v>
                </c:pt>
                <c:pt idx="271">
                  <c:v>-7.8378892801216349E-3</c:v>
                </c:pt>
                <c:pt idx="272">
                  <c:v>-1.9271675743593315E-4</c:v>
                </c:pt>
                <c:pt idx="273">
                  <c:v>-8.7685103947631252E-3</c:v>
                </c:pt>
                <c:pt idx="274">
                  <c:v>3.1009963127929491E-2</c:v>
                </c:pt>
                <c:pt idx="275">
                  <c:v>8.862926812425613E-3</c:v>
                </c:pt>
                <c:pt idx="276">
                  <c:v>-1.6915869158878442E-2</c:v>
                </c:pt>
                <c:pt idx="277">
                  <c:v>-7.6053140487629591E-3</c:v>
                </c:pt>
                <c:pt idx="278">
                  <c:v>1.7338806565176737E-2</c:v>
                </c:pt>
                <c:pt idx="279">
                  <c:v>-5.6495293497977326E-4</c:v>
                </c:pt>
                <c:pt idx="280">
                  <c:v>1.2813275040637572E-2</c:v>
                </c:pt>
                <c:pt idx="281">
                  <c:v>-1.1069786046511692E-2</c:v>
                </c:pt>
                <c:pt idx="282">
                  <c:v>1.5050381244480954E-2</c:v>
                </c:pt>
                <c:pt idx="283">
                  <c:v>-1.1120655690087546E-3</c:v>
                </c:pt>
                <c:pt idx="284">
                  <c:v>6.4941088552353916E-4</c:v>
                </c:pt>
                <c:pt idx="285">
                  <c:v>-8.9004171249729199E-3</c:v>
                </c:pt>
                <c:pt idx="286">
                  <c:v>2.9466800197066444E-2</c:v>
                </c:pt>
                <c:pt idx="287">
                  <c:v>1.553838212980327E-2</c:v>
                </c:pt>
                <c:pt idx="288">
                  <c:v>-4.4738725040466623E-3</c:v>
                </c:pt>
                <c:pt idx="289">
                  <c:v>3.864821070199215E-3</c:v>
                </c:pt>
                <c:pt idx="290">
                  <c:v>3.1336645512818309E-3</c:v>
                </c:pt>
                <c:pt idx="291">
                  <c:v>7.5865583042970461E-3</c:v>
                </c:pt>
                <c:pt idx="292">
                  <c:v>1.1515457627030406E-3</c:v>
                </c:pt>
                <c:pt idx="293">
                  <c:v>-6.8129270964323559E-3</c:v>
                </c:pt>
                <c:pt idx="294">
                  <c:v>-3.3852739420935684E-3</c:v>
                </c:pt>
                <c:pt idx="295">
                  <c:v>-4.2013139125418311E-3</c:v>
                </c:pt>
                <c:pt idx="296">
                  <c:v>-2.0107701613865322E-2</c:v>
                </c:pt>
                <c:pt idx="297">
                  <c:v>1.6764326978221798E-2</c:v>
                </c:pt>
                <c:pt idx="298">
                  <c:v>1.648799020610842E-2</c:v>
                </c:pt>
                <c:pt idx="299">
                  <c:v>1.161138982449929E-2</c:v>
                </c:pt>
                <c:pt idx="300">
                  <c:v>3.5924297798763695E-3</c:v>
                </c:pt>
                <c:pt idx="301">
                  <c:v>6.984415863589835E-3</c:v>
                </c:pt>
                <c:pt idx="302">
                  <c:v>7.1961334210554981E-3</c:v>
                </c:pt>
                <c:pt idx="303">
                  <c:v>1.6527485866015015E-2</c:v>
                </c:pt>
                <c:pt idx="304">
                  <c:v>-5.9276570726617371E-3</c:v>
                </c:pt>
                <c:pt idx="305">
                  <c:v>-2.1296533105856826E-3</c:v>
                </c:pt>
                <c:pt idx="306">
                  <c:v>2.014684155836468E-2</c:v>
                </c:pt>
                <c:pt idx="307">
                  <c:v>-2.4602527196652776E-2</c:v>
                </c:pt>
                <c:pt idx="308">
                  <c:v>1.7673344503660714E-2</c:v>
                </c:pt>
                <c:pt idx="309">
                  <c:v>-6.2384587867528041E-3</c:v>
                </c:pt>
                <c:pt idx="310">
                  <c:v>-3.7325671122980784E-3</c:v>
                </c:pt>
                <c:pt idx="311">
                  <c:v>5.3644242955648647E-3</c:v>
                </c:pt>
                <c:pt idx="312">
                  <c:v>7.4531803167612693E-3</c:v>
                </c:pt>
                <c:pt idx="313">
                  <c:v>9.2476673202435567E-4</c:v>
                </c:pt>
                <c:pt idx="314">
                  <c:v>6.7193265029284127E-3</c:v>
                </c:pt>
                <c:pt idx="315">
                  <c:v>2.0023110128290626E-3</c:v>
                </c:pt>
                <c:pt idx="316">
                  <c:v>-5.9117319885383865E-3</c:v>
                </c:pt>
                <c:pt idx="317">
                  <c:v>3.5178742232838951E-3</c:v>
                </c:pt>
                <c:pt idx="318">
                  <c:v>-9.848935979449646E-3</c:v>
                </c:pt>
                <c:pt idx="319">
                  <c:v>9.5254575451097501E-3</c:v>
                </c:pt>
                <c:pt idx="320">
                  <c:v>6.5130175933030103E-3</c:v>
                </c:pt>
                <c:pt idx="321">
                  <c:v>8.2958353385113512E-4</c:v>
                </c:pt>
                <c:pt idx="322">
                  <c:v>2.4867622885176234E-3</c:v>
                </c:pt>
                <c:pt idx="323">
                  <c:v>5.7879691452295181E-3</c:v>
                </c:pt>
                <c:pt idx="324">
                  <c:v>-3.2884002243374166E-3</c:v>
                </c:pt>
                <c:pt idx="325">
                  <c:v>7.8357309111800454E-3</c:v>
                </c:pt>
                <c:pt idx="326">
                  <c:v>3.5191177098105788E-3</c:v>
                </c:pt>
                <c:pt idx="327">
                  <c:v>1.2069768094851559E-2</c:v>
                </c:pt>
                <c:pt idx="328">
                  <c:v>1.3618074353232498E-2</c:v>
                </c:pt>
                <c:pt idx="329">
                  <c:v>3.3945440544197174E-2</c:v>
                </c:pt>
                <c:pt idx="330">
                  <c:v>-2.767960983668561E-3</c:v>
                </c:pt>
                <c:pt idx="331">
                  <c:v>1.5419969516267315E-3</c:v>
                </c:pt>
                <c:pt idx="332">
                  <c:v>-6.9280988573398308E-4</c:v>
                </c:pt>
                <c:pt idx="333">
                  <c:v>5.5465758500358063E-3</c:v>
                </c:pt>
                <c:pt idx="334">
                  <c:v>-1.9535708415963499E-2</c:v>
                </c:pt>
                <c:pt idx="335">
                  <c:v>-4.8445224680921401E-3</c:v>
                </c:pt>
                <c:pt idx="336">
                  <c:v>-7.6162216738675575E-3</c:v>
                </c:pt>
                <c:pt idx="337">
                  <c:v>5.538412892937295E-4</c:v>
                </c:pt>
                <c:pt idx="338">
                  <c:v>-8.0657678955065419E-3</c:v>
                </c:pt>
                <c:pt idx="339">
                  <c:v>-9.1677374176062521E-3</c:v>
                </c:pt>
                <c:pt idx="340">
                  <c:v>4.98835783258218E-3</c:v>
                </c:pt>
                <c:pt idx="341">
                  <c:v>-6.4046351323469959E-3</c:v>
                </c:pt>
                <c:pt idx="342">
                  <c:v>-1.933752300912478E-3</c:v>
                </c:pt>
                <c:pt idx="343">
                  <c:v>3.148453948128209E-3</c:v>
                </c:pt>
                <c:pt idx="344">
                  <c:v>2.0038612263984994E-2</c:v>
                </c:pt>
                <c:pt idx="345">
                  <c:v>1.2307676528599664E-2</c:v>
                </c:pt>
                <c:pt idx="346">
                  <c:v>-1.3950596429749797E-2</c:v>
                </c:pt>
                <c:pt idx="347">
                  <c:v>7.1925626112685033E-3</c:v>
                </c:pt>
                <c:pt idx="348">
                  <c:v>-6.3564074393785593E-3</c:v>
                </c:pt>
                <c:pt idx="349">
                  <c:v>-3.3170588378520316E-3</c:v>
                </c:pt>
                <c:pt idx="350">
                  <c:v>5.626046092536789E-3</c:v>
                </c:pt>
                <c:pt idx="351">
                  <c:v>5.515640831592418E-4</c:v>
                </c:pt>
                <c:pt idx="352">
                  <c:v>-1.2600456467149346E-2</c:v>
                </c:pt>
                <c:pt idx="353">
                  <c:v>-9.5705058917813627E-4</c:v>
                </c:pt>
                <c:pt idx="354">
                  <c:v>-8.2228882608512462E-3</c:v>
                </c:pt>
                <c:pt idx="355">
                  <c:v>-3.0588826436718113E-3</c:v>
                </c:pt>
                <c:pt idx="356">
                  <c:v>-2.0750900617697191E-2</c:v>
                </c:pt>
                <c:pt idx="357">
                  <c:v>3.0260537848454241E-2</c:v>
                </c:pt>
                <c:pt idx="358">
                  <c:v>1.1924810210279642E-2</c:v>
                </c:pt>
                <c:pt idx="359">
                  <c:v>2.174944603370052E-2</c:v>
                </c:pt>
                <c:pt idx="360">
                  <c:v>2.4847062081475933E-2</c:v>
                </c:pt>
                <c:pt idx="361">
                  <c:v>1.1178331322281019E-2</c:v>
                </c:pt>
                <c:pt idx="362">
                  <c:v>-1.8524132860616629E-2</c:v>
                </c:pt>
                <c:pt idx="363">
                  <c:v>4.4140184663935943E-3</c:v>
                </c:pt>
                <c:pt idx="364">
                  <c:v>2.1215260530846177E-3</c:v>
                </c:pt>
                <c:pt idx="365">
                  <c:v>2.7975957507030583E-3</c:v>
                </c:pt>
                <c:pt idx="366">
                  <c:v>1.176202172351559E-2</c:v>
                </c:pt>
                <c:pt idx="367">
                  <c:v>6.0362023096177265E-3</c:v>
                </c:pt>
                <c:pt idx="368">
                  <c:v>1.81481259259259E-2</c:v>
                </c:pt>
                <c:pt idx="369">
                  <c:v>-6.3295381519723774E-3</c:v>
                </c:pt>
                <c:pt idx="370">
                  <c:v>3.0751061198548858E-3</c:v>
                </c:pt>
                <c:pt idx="371">
                  <c:v>1.8248175182481751E-3</c:v>
                </c:pt>
                <c:pt idx="372">
                  <c:v>-2.1129282331511786E-2</c:v>
                </c:pt>
                <c:pt idx="373">
                  <c:v>-1.5631335364437475E-3</c:v>
                </c:pt>
                <c:pt idx="374">
                  <c:v>3.2056657462776264E-3</c:v>
                </c:pt>
                <c:pt idx="375">
                  <c:v>1.5308002473389239E-2</c:v>
                </c:pt>
                <c:pt idx="376">
                  <c:v>-3.7327818292916147E-3</c:v>
                </c:pt>
                <c:pt idx="377">
                  <c:v>4.9956510797698394E-3</c:v>
                </c:pt>
                <c:pt idx="378">
                  <c:v>-6.2865568796808512E-3</c:v>
                </c:pt>
                <c:pt idx="379">
                  <c:v>3.3837869150538909E-3</c:v>
                </c:pt>
                <c:pt idx="380">
                  <c:v>-2.9325074603741728E-3</c:v>
                </c:pt>
                <c:pt idx="381">
                  <c:v>8.3088602941177297E-3</c:v>
                </c:pt>
                <c:pt idx="382">
                  <c:v>7.8027562239203945E-3</c:v>
                </c:pt>
                <c:pt idx="383">
                  <c:v>4.7033937345165892E-3</c:v>
                </c:pt>
                <c:pt idx="384">
                  <c:v>4.2491607814549538E-3</c:v>
                </c:pt>
                <c:pt idx="385">
                  <c:v>-3.4423048846485417E-3</c:v>
                </c:pt>
                <c:pt idx="386">
                  <c:v>-9.067429019343631E-3</c:v>
                </c:pt>
                <c:pt idx="387">
                  <c:v>-1.5613609635735812E-2</c:v>
                </c:pt>
                <c:pt idx="388">
                  <c:v>3.4452216131636619E-2</c:v>
                </c:pt>
                <c:pt idx="389">
                  <c:v>-2.0039915703609287E-2</c:v>
                </c:pt>
                <c:pt idx="390">
                  <c:v>1.7102037199562395E-2</c:v>
                </c:pt>
                <c:pt idx="391">
                  <c:v>-6.1534132138457154E-3</c:v>
                </c:pt>
                <c:pt idx="392">
                  <c:v>1.1015112066887517E-2</c:v>
                </c:pt>
                <c:pt idx="393">
                  <c:v>-4.2724491198975793E-4</c:v>
                </c:pt>
                <c:pt idx="394">
                  <c:v>8.0501890735267985E-3</c:v>
                </c:pt>
                <c:pt idx="395">
                  <c:v>-9.6113144876325881E-3</c:v>
                </c:pt>
                <c:pt idx="396">
                  <c:v>1.3558084869118531E-3</c:v>
                </c:pt>
                <c:pt idx="397">
                  <c:v>-2.3729793718666143E-2</c:v>
                </c:pt>
                <c:pt idx="398">
                  <c:v>7.9561751824818502E-3</c:v>
                </c:pt>
                <c:pt idx="399">
                  <c:v>-3.4687472943369546E-2</c:v>
                </c:pt>
                <c:pt idx="400">
                  <c:v>3.7509376500164068E-3</c:v>
                </c:pt>
                <c:pt idx="401">
                  <c:v>-7.4813152283666827E-5</c:v>
                </c:pt>
                <c:pt idx="402">
                  <c:v>2.1003162770178167E-2</c:v>
                </c:pt>
                <c:pt idx="403">
                  <c:v>1.4714457626012135E-2</c:v>
                </c:pt>
                <c:pt idx="404">
                  <c:v>-1.1110266134404018E-2</c:v>
                </c:pt>
                <c:pt idx="405">
                  <c:v>-7.4414820741929349E-3</c:v>
                </c:pt>
                <c:pt idx="406">
                  <c:v>2.2785593029351664E-3</c:v>
                </c:pt>
                <c:pt idx="407">
                  <c:v>-1.4447066482494541E-2</c:v>
                </c:pt>
                <c:pt idx="408">
                  <c:v>3.6461492941898335E-3</c:v>
                </c:pt>
                <c:pt idx="409">
                  <c:v>2.2019579551468701E-2</c:v>
                </c:pt>
                <c:pt idx="410">
                  <c:v>2.6115414169802986E-3</c:v>
                </c:pt>
                <c:pt idx="411">
                  <c:v>2.4599955341874308E-3</c:v>
                </c:pt>
                <c:pt idx="412">
                  <c:v>7.9394440720425457E-4</c:v>
                </c:pt>
                <c:pt idx="413">
                  <c:v>-1.0601485342521654E-2</c:v>
                </c:pt>
                <c:pt idx="414">
                  <c:v>-1.6036132137384154E-2</c:v>
                </c:pt>
                <c:pt idx="415">
                  <c:v>1.0371093770979507E-2</c:v>
                </c:pt>
                <c:pt idx="416">
                  <c:v>-1.1071148992383069E-2</c:v>
                </c:pt>
                <c:pt idx="417">
                  <c:v>1.7571136655874148E-2</c:v>
                </c:pt>
                <c:pt idx="418">
                  <c:v>1.3843307832422531E-2</c:v>
                </c:pt>
                <c:pt idx="419">
                  <c:v>-1.8253633557468795E-2</c:v>
                </c:pt>
                <c:pt idx="420">
                  <c:v>5.0508893561899077E-3</c:v>
                </c:pt>
                <c:pt idx="421">
                  <c:v>1.3182796507295104E-2</c:v>
                </c:pt>
                <c:pt idx="422">
                  <c:v>6.6134569289521637E-3</c:v>
                </c:pt>
                <c:pt idx="423">
                  <c:v>-3.1422052641733584E-3</c:v>
                </c:pt>
                <c:pt idx="424">
                  <c:v>-1.9987055519365509E-2</c:v>
                </c:pt>
                <c:pt idx="425">
                  <c:v>-6.5058405006030396E-3</c:v>
                </c:pt>
                <c:pt idx="426">
                  <c:v>1.4274166307875476E-2</c:v>
                </c:pt>
                <c:pt idx="427">
                  <c:v>-5.0784908924852653E-4</c:v>
                </c:pt>
                <c:pt idx="428">
                  <c:v>-1.4152975861177036E-2</c:v>
                </c:pt>
                <c:pt idx="429">
                  <c:v>8.3192592458327629E-3</c:v>
                </c:pt>
                <c:pt idx="430">
                  <c:v>2.9205167899854214E-3</c:v>
                </c:pt>
                <c:pt idx="431">
                  <c:v>2.1403625353788345E-2</c:v>
                </c:pt>
                <c:pt idx="432">
                  <c:v>5.0605273329894351E-3</c:v>
                </c:pt>
                <c:pt idx="433">
                  <c:v>-1.2623211567378636E-2</c:v>
                </c:pt>
                <c:pt idx="434">
                  <c:v>8.1161030845681506E-3</c:v>
                </c:pt>
                <c:pt idx="435">
                  <c:v>-2.037618252795546E-2</c:v>
                </c:pt>
                <c:pt idx="436">
                  <c:v>1.4109105454545402E-2</c:v>
                </c:pt>
                <c:pt idx="437">
                  <c:v>5.0917383090685825E-3</c:v>
                </c:pt>
                <c:pt idx="438">
                  <c:v>-1.4983882196955275E-2</c:v>
                </c:pt>
                <c:pt idx="439">
                  <c:v>1.1662448134825341E-2</c:v>
                </c:pt>
                <c:pt idx="440">
                  <c:v>-2.4416467867206897E-2</c:v>
                </c:pt>
                <c:pt idx="441">
                  <c:v>-9.5413064220183762E-3</c:v>
                </c:pt>
                <c:pt idx="442">
                  <c:v>1.3338295961577561E-2</c:v>
                </c:pt>
                <c:pt idx="443">
                  <c:v>2.8519122486288036E-3</c:v>
                </c:pt>
                <c:pt idx="444">
                  <c:v>-4.3748724250742801E-4</c:v>
                </c:pt>
                <c:pt idx="445">
                  <c:v>2.7721403155507893E-3</c:v>
                </c:pt>
                <c:pt idx="446">
                  <c:v>7.4930739673249565E-3</c:v>
                </c:pt>
                <c:pt idx="447">
                  <c:v>1.1769730241543368E-2</c:v>
                </c:pt>
                <c:pt idx="448">
                  <c:v>-3.0687483253192815E-3</c:v>
                </c:pt>
                <c:pt idx="449">
                  <c:v>2.6486934977638177E-3</c:v>
                </c:pt>
                <c:pt idx="450">
                  <c:v>5.2120163531631809E-3</c:v>
                </c:pt>
                <c:pt idx="451">
                  <c:v>1.1364728173541886E-3</c:v>
                </c:pt>
                <c:pt idx="452">
                  <c:v>-8.4427245500402013E-3</c:v>
                </c:pt>
                <c:pt idx="453">
                  <c:v>-9.3731972443187855E-3</c:v>
                </c:pt>
                <c:pt idx="454">
                  <c:v>3.7558975172819987E-3</c:v>
                </c:pt>
                <c:pt idx="455">
                  <c:v>-1.5039188205805548E-2</c:v>
                </c:pt>
                <c:pt idx="456">
                  <c:v>1.8337185186397219E-2</c:v>
                </c:pt>
                <c:pt idx="457">
                  <c:v>-3.5872731443218806E-4</c:v>
                </c:pt>
                <c:pt idx="458">
                  <c:v>3.631403864831443E-2</c:v>
                </c:pt>
                <c:pt idx="459">
                  <c:v>-2.2160111724103325E-3</c:v>
                </c:pt>
                <c:pt idx="460">
                  <c:v>-3.8867156595403661E-3</c:v>
                </c:pt>
                <c:pt idx="461">
                  <c:v>9.6153146706990916E-3</c:v>
                </c:pt>
                <c:pt idx="462">
                  <c:v>-4.4168324810281833E-3</c:v>
                </c:pt>
                <c:pt idx="463">
                  <c:v>3.9512478840721147E-3</c:v>
                </c:pt>
                <c:pt idx="464">
                  <c:v>9.6664363782849965E-4</c:v>
                </c:pt>
                <c:pt idx="465">
                  <c:v>-4.1388286946346066E-3</c:v>
                </c:pt>
                <c:pt idx="466">
                  <c:v>-3.6711160099435849E-3</c:v>
                </c:pt>
                <c:pt idx="467">
                  <c:v>9.7330369781146509E-4</c:v>
                </c:pt>
                <c:pt idx="468">
                  <c:v>9.4457566174679826E-3</c:v>
                </c:pt>
                <c:pt idx="469">
                  <c:v>6.4676140489228449E-3</c:v>
                </c:pt>
                <c:pt idx="470">
                  <c:v>3.1446951267752798E-3</c:v>
                </c:pt>
                <c:pt idx="471">
                  <c:v>1.9081299608787914E-3</c:v>
                </c:pt>
                <c:pt idx="472">
                  <c:v>1.2991354564240087E-2</c:v>
                </c:pt>
                <c:pt idx="473">
                  <c:v>7.654697197226135E-3</c:v>
                </c:pt>
                <c:pt idx="474">
                  <c:v>5.3974675965731602E-3</c:v>
                </c:pt>
                <c:pt idx="475">
                  <c:v>-3.7778829607011473E-3</c:v>
                </c:pt>
                <c:pt idx="476">
                  <c:v>-6.0541814390817498E-3</c:v>
                </c:pt>
                <c:pt idx="477">
                  <c:v>4.4846922818484953E-3</c:v>
                </c:pt>
                <c:pt idx="478">
                  <c:v>-4.6649561361054593E-4</c:v>
                </c:pt>
                <c:pt idx="479">
                  <c:v>9.0666733333334068E-3</c:v>
                </c:pt>
                <c:pt idx="480">
                  <c:v>6.4085689322900853E-3</c:v>
                </c:pt>
                <c:pt idx="481">
                  <c:v>-1.5098535874764831E-3</c:v>
                </c:pt>
                <c:pt idx="482">
                  <c:v>-1.9066928899397957E-3</c:v>
                </c:pt>
                <c:pt idx="483">
                  <c:v>-2.845657767547043E-2</c:v>
                </c:pt>
                <c:pt idx="484">
                  <c:v>1.7967278528467013E-2</c:v>
                </c:pt>
                <c:pt idx="485">
                  <c:v>-5.994138843705807E-4</c:v>
                </c:pt>
                <c:pt idx="486">
                  <c:v>6.2645916774822898E-3</c:v>
                </c:pt>
                <c:pt idx="487">
                  <c:v>5.2984964137200638E-4</c:v>
                </c:pt>
                <c:pt idx="488">
                  <c:v>1.4561858066241156E-3</c:v>
                </c:pt>
                <c:pt idx="489">
                  <c:v>1.6524556254027983E-3</c:v>
                </c:pt>
                <c:pt idx="490">
                  <c:v>7.2588758797146496E-4</c:v>
                </c:pt>
                <c:pt idx="491">
                  <c:v>8.9021170683330694E-3</c:v>
                </c:pt>
                <c:pt idx="492">
                  <c:v>1.3790856209150399E-2</c:v>
                </c:pt>
                <c:pt idx="493">
                  <c:v>2.1919669770357687E-3</c:v>
                </c:pt>
                <c:pt idx="494">
                  <c:v>-7.3978386760598812E-3</c:v>
                </c:pt>
                <c:pt idx="495">
                  <c:v>-1.9442838248033203E-3</c:v>
                </c:pt>
                <c:pt idx="496">
                  <c:v>2.1753285714285763E-2</c:v>
                </c:pt>
                <c:pt idx="497">
                  <c:v>4.8934793176937099E-3</c:v>
                </c:pt>
                <c:pt idx="498">
                  <c:v>-4.0475526197682266E-3</c:v>
                </c:pt>
                <c:pt idx="499">
                  <c:v>5.0801372893105395E-4</c:v>
                </c:pt>
                <c:pt idx="500">
                  <c:v>1.199542411773824E-2</c:v>
                </c:pt>
                <c:pt idx="501">
                  <c:v>-2.884866783660082E-3</c:v>
                </c:pt>
                <c:pt idx="502">
                  <c:v>-1.3963148186579379E-2</c:v>
                </c:pt>
                <c:pt idx="503">
                  <c:v>1.2821298390730432E-2</c:v>
                </c:pt>
                <c:pt idx="504">
                  <c:v>-2.8970399477077696E-3</c:v>
                </c:pt>
                <c:pt idx="505">
                  <c:v>-7.832269739604018E-3</c:v>
                </c:pt>
                <c:pt idx="506">
                  <c:v>1.4260281203714247E-2</c:v>
                </c:pt>
                <c:pt idx="507">
                  <c:v>-2.4479913561641247E-3</c:v>
                </c:pt>
                <c:pt idx="508">
                  <c:v>1.8309967458439502E-2</c:v>
                </c:pt>
                <c:pt idx="509">
                  <c:v>6.0554314398277072E-3</c:v>
                </c:pt>
                <c:pt idx="510">
                  <c:v>-6.5103301463437496E-3</c:v>
                </c:pt>
                <c:pt idx="511">
                  <c:v>1.0076681814931963E-2</c:v>
                </c:pt>
                <c:pt idx="512">
                  <c:v>-4.7126752231634456E-3</c:v>
                </c:pt>
                <c:pt idx="513">
                  <c:v>1.0638365841789744E-2</c:v>
                </c:pt>
                <c:pt idx="514">
                  <c:v>1.8679597736065704E-2</c:v>
                </c:pt>
                <c:pt idx="515">
                  <c:v>-4.4200514206193964E-3</c:v>
                </c:pt>
                <c:pt idx="516">
                  <c:v>4.3196606085770372E-3</c:v>
                </c:pt>
                <c:pt idx="517">
                  <c:v>-7.2281484072215666E-3</c:v>
                </c:pt>
                <c:pt idx="518">
                  <c:v>7.942673952191245E-3</c:v>
                </c:pt>
                <c:pt idx="519">
                  <c:v>-3.7967889617571839E-2</c:v>
                </c:pt>
                <c:pt idx="520">
                  <c:v>1.6320230207393066E-2</c:v>
                </c:pt>
                <c:pt idx="521">
                  <c:v>2.4789333403280885E-2</c:v>
                </c:pt>
                <c:pt idx="522">
                  <c:v>3.6999565943745552E-2</c:v>
                </c:pt>
                <c:pt idx="523">
                  <c:v>-1.0571651641971035E-2</c:v>
                </c:pt>
                <c:pt idx="524">
                  <c:v>-1.0336298284919032E-2</c:v>
                </c:pt>
                <c:pt idx="525">
                  <c:v>3.9371039579870155E-2</c:v>
                </c:pt>
                <c:pt idx="526">
                  <c:v>3.8895788861328918E-2</c:v>
                </c:pt>
                <c:pt idx="527">
                  <c:v>-1.6627712963254472E-2</c:v>
                </c:pt>
                <c:pt idx="528">
                  <c:v>1.0388489747535623E-2</c:v>
                </c:pt>
                <c:pt idx="529">
                  <c:v>3.9923214440583605E-3</c:v>
                </c:pt>
                <c:pt idx="530">
                  <c:v>3.8511776462449243E-2</c:v>
                </c:pt>
                <c:pt idx="531">
                  <c:v>-2.6593192549484085E-2</c:v>
                </c:pt>
                <c:pt idx="532">
                  <c:v>-1.3471279087495645E-2</c:v>
                </c:pt>
                <c:pt idx="533">
                  <c:v>9.2854488826143089E-4</c:v>
                </c:pt>
                <c:pt idx="534">
                  <c:v>1.2878586630286555E-2</c:v>
                </c:pt>
                <c:pt idx="535">
                  <c:v>1.3199703608643351E-2</c:v>
                </c:pt>
                <c:pt idx="536">
                  <c:v>-5.9023769637603155E-3</c:v>
                </c:pt>
                <c:pt idx="537">
                  <c:v>-2.021930495136624E-2</c:v>
                </c:pt>
                <c:pt idx="538">
                  <c:v>-8.4074871257027547E-2</c:v>
                </c:pt>
                <c:pt idx="539">
                  <c:v>3.8326237388657369E-2</c:v>
                </c:pt>
                <c:pt idx="540">
                  <c:v>-2.5774914335962969E-2</c:v>
                </c:pt>
                <c:pt idx="541">
                  <c:v>-3.7652464418317932E-2</c:v>
                </c:pt>
                <c:pt idx="542">
                  <c:v>-6.6801387046230148E-2</c:v>
                </c:pt>
                <c:pt idx="543">
                  <c:v>8.4640073889113099E-2</c:v>
                </c:pt>
                <c:pt idx="544">
                  <c:v>5.135808543171113E-2</c:v>
                </c:pt>
                <c:pt idx="545">
                  <c:v>-3.0552346998521093E-2</c:v>
                </c:pt>
                <c:pt idx="546">
                  <c:v>-1.4481583047018087E-2</c:v>
                </c:pt>
                <c:pt idx="547">
                  <c:v>-2.0716663281240607E-2</c:v>
                </c:pt>
                <c:pt idx="548">
                  <c:v>-7.1397828722724196E-2</c:v>
                </c:pt>
                <c:pt idx="549">
                  <c:v>4.7417245033112496E-2</c:v>
                </c:pt>
                <c:pt idx="550">
                  <c:v>-6.5123860264948864E-3</c:v>
                </c:pt>
                <c:pt idx="551">
                  <c:v>-7.5287988439890943E-2</c:v>
                </c:pt>
                <c:pt idx="552">
                  <c:v>1.5141066445814156E-2</c:v>
                </c:pt>
                <c:pt idx="553">
                  <c:v>-5.0847457627118647E-2</c:v>
                </c:pt>
                <c:pt idx="554">
                  <c:v>0</c:v>
                </c:pt>
                <c:pt idx="555">
                  <c:v>-1.4285714285714285E-2</c:v>
                </c:pt>
                <c:pt idx="556">
                  <c:v>3.4565246376811597E-2</c:v>
                </c:pt>
                <c:pt idx="557">
                  <c:v>2.2623771867373483E-2</c:v>
                </c:pt>
                <c:pt idx="558">
                  <c:v>-6.1575376712328746E-2</c:v>
                </c:pt>
                <c:pt idx="559">
                  <c:v>4.91935278152517E-2</c:v>
                </c:pt>
                <c:pt idx="560">
                  <c:v>3.5895679999999909E-2</c:v>
                </c:pt>
                <c:pt idx="561">
                  <c:v>-3.4249545786057068E-3</c:v>
                </c:pt>
                <c:pt idx="562">
                  <c:v>2.2574165333187329E-2</c:v>
                </c:pt>
                <c:pt idx="563">
                  <c:v>4.5469654036243336E-3</c:v>
                </c:pt>
                <c:pt idx="564">
                  <c:v>4.5657254714546645E-2</c:v>
                </c:pt>
                <c:pt idx="565">
                  <c:v>-4.0150528487472796E-2</c:v>
                </c:pt>
                <c:pt idx="566">
                  <c:v>-7.4509738562090781E-3</c:v>
                </c:pt>
                <c:pt idx="567">
                  <c:v>2.1335473321905194E-2</c:v>
                </c:pt>
                <c:pt idx="568">
                  <c:v>3.365571114162301E-2</c:v>
                </c:pt>
                <c:pt idx="569">
                  <c:v>5.7821785149996967E-2</c:v>
                </c:pt>
                <c:pt idx="570">
                  <c:v>-2.3114559186616295E-2</c:v>
                </c:pt>
                <c:pt idx="571">
                  <c:v>4.1649242972769188E-3</c:v>
                </c:pt>
                <c:pt idx="572">
                  <c:v>-1.2082201177673732E-2</c:v>
                </c:pt>
                <c:pt idx="573">
                  <c:v>2.8293239003593297E-2</c:v>
                </c:pt>
                <c:pt idx="574">
                  <c:v>1.3017733727810628E-2</c:v>
                </c:pt>
                <c:pt idx="575">
                  <c:v>1.8107511999547569E-2</c:v>
                </c:pt>
                <c:pt idx="576">
                  <c:v>2.9833602469874862E-2</c:v>
                </c:pt>
                <c:pt idx="577">
                  <c:v>-1.5988830083565397E-2</c:v>
                </c:pt>
                <c:pt idx="578">
                  <c:v>-1.7720686810828154E-2</c:v>
                </c:pt>
                <c:pt idx="579">
                  <c:v>-1.2161389048991418E-2</c:v>
                </c:pt>
                <c:pt idx="580">
                  <c:v>1.5870249231987116E-2</c:v>
                </c:pt>
                <c:pt idx="581">
                  <c:v>-1.1774182920141409E-2</c:v>
                </c:pt>
                <c:pt idx="582">
                  <c:v>2.6328013789701461E-2</c:v>
                </c:pt>
                <c:pt idx="583">
                  <c:v>-5.6628349433792387E-3</c:v>
                </c:pt>
                <c:pt idx="584">
                  <c:v>-1.3497323617457209E-2</c:v>
                </c:pt>
                <c:pt idx="585">
                  <c:v>3.9140970793551742E-2</c:v>
                </c:pt>
                <c:pt idx="586">
                  <c:v>-2.3333316666666645E-2</c:v>
                </c:pt>
                <c:pt idx="587">
                  <c:v>-7.4516380980949549E-3</c:v>
                </c:pt>
                <c:pt idx="588">
                  <c:v>3.513089474666467E-2</c:v>
                </c:pt>
                <c:pt idx="589">
                  <c:v>8.0833077201669656E-3</c:v>
                </c:pt>
                <c:pt idx="590">
                  <c:v>1.1478448907310453E-2</c:v>
                </c:pt>
                <c:pt idx="591">
                  <c:v>4.3980996296693635E-3</c:v>
                </c:pt>
                <c:pt idx="592">
                  <c:v>-9.8929724271375127E-3</c:v>
                </c:pt>
                <c:pt idx="593">
                  <c:v>1.9929069721946108E-2</c:v>
                </c:pt>
                <c:pt idx="594">
                  <c:v>-2.2751605630327531E-2</c:v>
                </c:pt>
                <c:pt idx="595">
                  <c:v>-2.7444590072123933E-2</c:v>
                </c:pt>
                <c:pt idx="596">
                  <c:v>8.5614794408603902E-3</c:v>
                </c:pt>
                <c:pt idx="597">
                  <c:v>3.7361789761664092E-2</c:v>
                </c:pt>
                <c:pt idx="598">
                  <c:v>-3.876183041722726E-3</c:v>
                </c:pt>
                <c:pt idx="599">
                  <c:v>-1.1890017899205433E-3</c:v>
                </c:pt>
                <c:pt idx="600">
                  <c:v>3.1924463307444278E-3</c:v>
                </c:pt>
                <c:pt idx="601">
                  <c:v>-1.1920129835602906E-2</c:v>
                </c:pt>
                <c:pt idx="602">
                  <c:v>1.7195228809485034E-2</c:v>
                </c:pt>
                <c:pt idx="603">
                  <c:v>-3.2950515894612432E-2</c:v>
                </c:pt>
                <c:pt idx="604">
                  <c:v>2.996714811266064E-3</c:v>
                </c:pt>
                <c:pt idx="605">
                  <c:v>1.1010240925909034E-2</c:v>
                </c:pt>
                <c:pt idx="606">
                  <c:v>-1.0398019162655165E-3</c:v>
                </c:pt>
                <c:pt idx="607">
                  <c:v>9.3678485021087415E-3</c:v>
                </c:pt>
                <c:pt idx="608">
                  <c:v>3.0936607869742412E-3</c:v>
                </c:pt>
                <c:pt idx="609">
                  <c:v>-2.8135698533979609E-3</c:v>
                </c:pt>
                <c:pt idx="610">
                  <c:v>-9.1156156953508833E-3</c:v>
                </c:pt>
                <c:pt idx="611">
                  <c:v>1.8179865791804473E-2</c:v>
                </c:pt>
                <c:pt idx="612">
                  <c:v>1.1078831762086393E-2</c:v>
                </c:pt>
                <c:pt idx="613">
                  <c:v>1.6648962765957506E-2</c:v>
                </c:pt>
                <c:pt idx="614">
                  <c:v>1.0464081764660656E-2</c:v>
                </c:pt>
                <c:pt idx="615">
                  <c:v>-1.3410717821914836E-2</c:v>
                </c:pt>
                <c:pt idx="616">
                  <c:v>-3.1279475275303503E-2</c:v>
                </c:pt>
                <c:pt idx="617">
                  <c:v>4.5021112308797032E-2</c:v>
                </c:pt>
                <c:pt idx="618">
                  <c:v>1.1094406195730318E-2</c:v>
                </c:pt>
                <c:pt idx="619">
                  <c:v>-5.2812336834396623E-3</c:v>
                </c:pt>
                <c:pt idx="620">
                  <c:v>2.3659773195876359E-2</c:v>
                </c:pt>
                <c:pt idx="621">
                  <c:v>-1.4099416165958348E-2</c:v>
                </c:pt>
                <c:pt idx="622">
                  <c:v>3.217734932959522E-2</c:v>
                </c:pt>
                <c:pt idx="623">
                  <c:v>-2.4246128442696681E-3</c:v>
                </c:pt>
                <c:pt idx="624">
                  <c:v>-1.8849220669170039E-2</c:v>
                </c:pt>
                <c:pt idx="625">
                  <c:v>9.7572950997376687E-3</c:v>
                </c:pt>
                <c:pt idx="626">
                  <c:v>-1.9776683918824072E-2</c:v>
                </c:pt>
                <c:pt idx="627">
                  <c:v>1.0726356168793359E-2</c:v>
                </c:pt>
                <c:pt idx="628">
                  <c:v>2.6581735734239432E-2</c:v>
                </c:pt>
                <c:pt idx="629">
                  <c:v>1.2503662560321305E-2</c:v>
                </c:pt>
                <c:pt idx="630">
                  <c:v>1.5315096787269977E-2</c:v>
                </c:pt>
                <c:pt idx="631">
                  <c:v>7.7574820882297781E-3</c:v>
                </c:pt>
                <c:pt idx="632">
                  <c:v>-1.8056070582884935E-3</c:v>
                </c:pt>
                <c:pt idx="633">
                  <c:v>2.9799565818075132E-2</c:v>
                </c:pt>
                <c:pt idx="634">
                  <c:v>-1.2527189825477923E-2</c:v>
                </c:pt>
                <c:pt idx="635">
                  <c:v>4.0258450525664097E-3</c:v>
                </c:pt>
                <c:pt idx="636">
                  <c:v>-3.8931327656309675E-2</c:v>
                </c:pt>
                <c:pt idx="637">
                  <c:v>1.6639950113036654E-2</c:v>
                </c:pt>
                <c:pt idx="638">
                  <c:v>-1.9851135902377776E-2</c:v>
                </c:pt>
                <c:pt idx="639">
                  <c:v>-4.5277167826986214E-3</c:v>
                </c:pt>
                <c:pt idx="640">
                  <c:v>2.5920623925658596E-3</c:v>
                </c:pt>
                <c:pt idx="641">
                  <c:v>4.2243921951219447E-2</c:v>
                </c:pt>
                <c:pt idx="642">
                  <c:v>-2.0874318620718507E-2</c:v>
                </c:pt>
                <c:pt idx="643">
                  <c:v>-9.6080068299427539E-3</c:v>
                </c:pt>
                <c:pt idx="644">
                  <c:v>-3.2675341158595099E-2</c:v>
                </c:pt>
                <c:pt idx="645">
                  <c:v>5.2390131248280115E-3</c:v>
                </c:pt>
                <c:pt idx="646">
                  <c:v>1.0621928770427787E-2</c:v>
                </c:pt>
                <c:pt idx="647">
                  <c:v>-5.4516035290428149E-3</c:v>
                </c:pt>
                <c:pt idx="648">
                  <c:v>-7.4074074074074077E-3</c:v>
                </c:pt>
                <c:pt idx="649">
                  <c:v>1.6915393034825834E-2</c:v>
                </c:pt>
                <c:pt idx="650">
                  <c:v>3.4833709437388768E-2</c:v>
                </c:pt>
                <c:pt idx="651">
                  <c:v>1.2528337508919452E-2</c:v>
                </c:pt>
                <c:pt idx="652">
                  <c:v>3.4084886156650188E-3</c:v>
                </c:pt>
                <c:pt idx="653">
                  <c:v>-1.1912508475919171E-2</c:v>
                </c:pt>
                <c:pt idx="654">
                  <c:v>1.18207122882304E-2</c:v>
                </c:pt>
                <c:pt idx="655">
                  <c:v>-1.4801060792151037E-2</c:v>
                </c:pt>
                <c:pt idx="656">
                  <c:v>-2.130672293009615E-2</c:v>
                </c:pt>
                <c:pt idx="657">
                  <c:v>-9.0268920828944221E-3</c:v>
                </c:pt>
                <c:pt idx="658">
                  <c:v>2.0215349707766724E-2</c:v>
                </c:pt>
                <c:pt idx="659">
                  <c:v>-3.246786638208632E-3</c:v>
                </c:pt>
                <c:pt idx="660">
                  <c:v>4.0238121293306416E-3</c:v>
                </c:pt>
                <c:pt idx="661">
                  <c:v>4.4369893768037207E-3</c:v>
                </c:pt>
                <c:pt idx="662">
                  <c:v>4.5599487225570778E-3</c:v>
                </c:pt>
                <c:pt idx="663">
                  <c:v>-9.2203506260259763E-3</c:v>
                </c:pt>
                <c:pt idx="664">
                  <c:v>2.0616627585742075E-2</c:v>
                </c:pt>
                <c:pt idx="665">
                  <c:v>4.3486018687524395E-3</c:v>
                </c:pt>
                <c:pt idx="666">
                  <c:v>-7.8680900185140474E-3</c:v>
                </c:pt>
                <c:pt idx="667">
                  <c:v>2.2430778345449712E-2</c:v>
                </c:pt>
                <c:pt idx="668">
                  <c:v>2.2994280728054772E-2</c:v>
                </c:pt>
                <c:pt idx="669">
                  <c:v>2.3733653478099786E-2</c:v>
                </c:pt>
                <c:pt idx="670">
                  <c:v>-5.1713254281675614E-3</c:v>
                </c:pt>
                <c:pt idx="671">
                  <c:v>-6.5638986784140813E-3</c:v>
                </c:pt>
                <c:pt idx="672">
                  <c:v>1.0908634005335297E-2</c:v>
                </c:pt>
                <c:pt idx="673">
                  <c:v>5.7025178501446941E-3</c:v>
                </c:pt>
                <c:pt idx="674">
                  <c:v>-6.1804849098358254E-2</c:v>
                </c:pt>
                <c:pt idx="675">
                  <c:v>-3.9981430776901083E-2</c:v>
                </c:pt>
                <c:pt idx="676">
                  <c:v>5.3269055690073003E-3</c:v>
                </c:pt>
                <c:pt idx="677">
                  <c:v>2.7938284356311554E-2</c:v>
                </c:pt>
                <c:pt idx="678">
                  <c:v>-2.9053407564763083E-2</c:v>
                </c:pt>
                <c:pt idx="679">
                  <c:v>-1.4285675882514611E-2</c:v>
                </c:pt>
                <c:pt idx="680">
                  <c:v>2.0466083517771145E-2</c:v>
                </c:pt>
                <c:pt idx="681">
                  <c:v>1.055559457399091E-2</c:v>
                </c:pt>
                <c:pt idx="682">
                  <c:v>-5.0185130808686924E-2</c:v>
                </c:pt>
                <c:pt idx="683">
                  <c:v>1.37465631530133E-2</c:v>
                </c:pt>
                <c:pt idx="684">
                  <c:v>-2.7662726415245718E-2</c:v>
                </c:pt>
                <c:pt idx="685">
                  <c:v>3.9910725291234669E-2</c:v>
                </c:pt>
                <c:pt idx="686">
                  <c:v>1.3849585622252785E-2</c:v>
                </c:pt>
                <c:pt idx="687">
                  <c:v>-3.872048211795516E-2</c:v>
                </c:pt>
                <c:pt idx="688">
                  <c:v>1.8513869846969112E-2</c:v>
                </c:pt>
                <c:pt idx="689">
                  <c:v>3.6010817450098528E-2</c:v>
                </c:pt>
                <c:pt idx="690">
                  <c:v>-7.2553061633320974E-3</c:v>
                </c:pt>
                <c:pt idx="691">
                  <c:v>-7.7382849465980315E-3</c:v>
                </c:pt>
                <c:pt idx="692">
                  <c:v>2.7728345019560858E-2</c:v>
                </c:pt>
                <c:pt idx="693">
                  <c:v>-2.5715513004929653E-2</c:v>
                </c:pt>
                <c:pt idx="694">
                  <c:v>-3.74999519230771E-3</c:v>
                </c:pt>
                <c:pt idx="695">
                  <c:v>7.7212913438795307E-3</c:v>
                </c:pt>
                <c:pt idx="696">
                  <c:v>-8.4283542812063818E-3</c:v>
                </c:pt>
                <c:pt idx="697">
                  <c:v>1.6661822821035649E-2</c:v>
                </c:pt>
                <c:pt idx="698">
                  <c:v>3.4202699021488093E-3</c:v>
                </c:pt>
                <c:pt idx="699">
                  <c:v>3.5790357161205502E-2</c:v>
                </c:pt>
                <c:pt idx="700">
                  <c:v>1.7962466866571849E-2</c:v>
                </c:pt>
                <c:pt idx="701">
                  <c:v>1.2571794124588015E-3</c:v>
                </c:pt>
                <c:pt idx="702">
                  <c:v>-2.6457372197309384E-2</c:v>
                </c:pt>
                <c:pt idx="703">
                  <c:v>1.4048769763737293E-2</c:v>
                </c:pt>
                <c:pt idx="704">
                  <c:v>1.2264547234100772E-3</c:v>
                </c:pt>
                <c:pt idx="705">
                  <c:v>-2.0959962988476157E-2</c:v>
                </c:pt>
                <c:pt idx="706">
                  <c:v>-1.2418943293527272E-2</c:v>
                </c:pt>
                <c:pt idx="707">
                  <c:v>3.8006663804586115E-3</c:v>
                </c:pt>
                <c:pt idx="708">
                  <c:v>5.1418970504056791E-3</c:v>
                </c:pt>
                <c:pt idx="709">
                  <c:v>-5.487573852427893E-3</c:v>
                </c:pt>
                <c:pt idx="710">
                  <c:v>-1.0568201714242617E-2</c:v>
                </c:pt>
                <c:pt idx="711">
                  <c:v>-1.8526386285294984E-2</c:v>
                </c:pt>
                <c:pt idx="712">
                  <c:v>-1.7335152090674114E-2</c:v>
                </c:pt>
                <c:pt idx="713">
                  <c:v>-2.7931934162182094E-3</c:v>
                </c:pt>
                <c:pt idx="714">
                  <c:v>3.8820294840295317E-3</c:v>
                </c:pt>
                <c:pt idx="715">
                  <c:v>-1.9579715781772081E-3</c:v>
                </c:pt>
                <c:pt idx="716">
                  <c:v>4.9683677716826177E-2</c:v>
                </c:pt>
                <c:pt idx="717">
                  <c:v>3.7473081254591555E-2</c:v>
                </c:pt>
                <c:pt idx="718">
                  <c:v>9.9082150484482222E-4</c:v>
                </c:pt>
                <c:pt idx="719">
                  <c:v>9.8083642987573591E-3</c:v>
                </c:pt>
                <c:pt idx="720">
                  <c:v>-4.4288014219497261E-2</c:v>
                </c:pt>
                <c:pt idx="721">
                  <c:v>-9.836834498834551E-3</c:v>
                </c:pt>
                <c:pt idx="722">
                  <c:v>2.2694138248948351E-2</c:v>
                </c:pt>
                <c:pt idx="723">
                  <c:v>-3.913291158818384E-3</c:v>
                </c:pt>
                <c:pt idx="724">
                  <c:v>-6.886698063936607E-3</c:v>
                </c:pt>
                <c:pt idx="725">
                  <c:v>5.7244428194826317E-3</c:v>
                </c:pt>
                <c:pt idx="726">
                  <c:v>-1.1337399037369833E-2</c:v>
                </c:pt>
                <c:pt idx="727">
                  <c:v>-1.0624802545044682E-2</c:v>
                </c:pt>
                <c:pt idx="728">
                  <c:v>3.8792316236343398E-3</c:v>
                </c:pt>
                <c:pt idx="729">
                  <c:v>-5.8906692632988119E-3</c:v>
                </c:pt>
                <c:pt idx="730">
                  <c:v>-6.447030193605467E-3</c:v>
                </c:pt>
                <c:pt idx="731">
                  <c:v>2.6337158764008932E-2</c:v>
                </c:pt>
                <c:pt idx="732">
                  <c:v>-1.2086606796120256E-3</c:v>
                </c:pt>
                <c:pt idx="733">
                  <c:v>-3.4908074426583911E-3</c:v>
                </c:pt>
                <c:pt idx="734">
                  <c:v>1.9149415624023659E-3</c:v>
                </c:pt>
                <c:pt idx="735">
                  <c:v>1.7249079699060536E-3</c:v>
                </c:pt>
                <c:pt idx="736">
                  <c:v>-1.2565338501364987E-3</c:v>
                </c:pt>
                <c:pt idx="737">
                  <c:v>-1.8172498866910437E-3</c:v>
                </c:pt>
                <c:pt idx="738">
                  <c:v>7.0018672066009561E-4</c:v>
                </c:pt>
                <c:pt idx="739">
                  <c:v>-1.8659047876545989E-3</c:v>
                </c:pt>
                <c:pt idx="740">
                  <c:v>5.5615413115784867E-3</c:v>
                </c:pt>
                <c:pt idx="741">
                  <c:v>-1.5755716383050386E-2</c:v>
                </c:pt>
                <c:pt idx="742">
                  <c:v>-8.1220237404349121E-3</c:v>
                </c:pt>
                <c:pt idx="743">
                  <c:v>1.452036637200145E-2</c:v>
                </c:pt>
                <c:pt idx="744">
                  <c:v>9.7137115988630476E-3</c:v>
                </c:pt>
                <c:pt idx="745">
                  <c:v>-1.9519356969087882E-3</c:v>
                </c:pt>
                <c:pt idx="746">
                  <c:v>2.3841653084982487E-2</c:v>
                </c:pt>
                <c:pt idx="747">
                  <c:v>-5.8216174517126597E-3</c:v>
                </c:pt>
                <c:pt idx="748">
                  <c:v>-4.7577337436796952E-3</c:v>
                </c:pt>
                <c:pt idx="749">
                  <c:v>2.3626747548240616E-2</c:v>
                </c:pt>
                <c:pt idx="750">
                  <c:v>1.886025399559781E-3</c:v>
                </c:pt>
                <c:pt idx="751">
                  <c:v>-7.574752330353934E-3</c:v>
                </c:pt>
                <c:pt idx="752">
                  <c:v>1.368439629378013E-2</c:v>
                </c:pt>
                <c:pt idx="753">
                  <c:v>8.2869281570986664E-3</c:v>
                </c:pt>
                <c:pt idx="754">
                  <c:v>-4.7722239827866879E-3</c:v>
                </c:pt>
                <c:pt idx="755">
                  <c:v>-1.5672863573642313E-2</c:v>
                </c:pt>
                <c:pt idx="756">
                  <c:v>3.7438069969843411E-3</c:v>
                </c:pt>
                <c:pt idx="757">
                  <c:v>-2.3682218234315454E-2</c:v>
                </c:pt>
                <c:pt idx="758">
                  <c:v>-2.3428137333796822E-2</c:v>
                </c:pt>
                <c:pt idx="759">
                  <c:v>8.8136636547454621E-3</c:v>
                </c:pt>
                <c:pt idx="760">
                  <c:v>2.1678191701305027E-2</c:v>
                </c:pt>
                <c:pt idx="761">
                  <c:v>-9.6027074593879169E-4</c:v>
                </c:pt>
                <c:pt idx="762">
                  <c:v>-9.0172609098857302E-3</c:v>
                </c:pt>
                <c:pt idx="763">
                  <c:v>-1.145494688221709E-2</c:v>
                </c:pt>
                <c:pt idx="764">
                  <c:v>8.8309502134201728E-3</c:v>
                </c:pt>
                <c:pt idx="765">
                  <c:v>-1.1069426871021625E-2</c:v>
                </c:pt>
                <c:pt idx="766">
                  <c:v>1.0771637115555687E-3</c:v>
                </c:pt>
                <c:pt idx="767">
                  <c:v>1.8479518128654952E-2</c:v>
                </c:pt>
                <c:pt idx="768">
                  <c:v>3.2154341279113569E-2</c:v>
                </c:pt>
                <c:pt idx="769">
                  <c:v>1.0591922704832129E-2</c:v>
                </c:pt>
                <c:pt idx="770">
                  <c:v>8.983587202892402E-3</c:v>
                </c:pt>
                <c:pt idx="771">
                  <c:v>1.1958825330805469E-2</c:v>
                </c:pt>
                <c:pt idx="772">
                  <c:v>2.6481493028200187E-2</c:v>
                </c:pt>
                <c:pt idx="773">
                  <c:v>-1.0042012605041971E-2</c:v>
                </c:pt>
                <c:pt idx="774">
                  <c:v>1.6128517396847908E-3</c:v>
                </c:pt>
                <c:pt idx="775">
                  <c:v>-3.9408745298343852E-3</c:v>
                </c:pt>
                <c:pt idx="776">
                  <c:v>2.6546435178647437E-2</c:v>
                </c:pt>
                <c:pt idx="777">
                  <c:v>-7.16948188351245E-3</c:v>
                </c:pt>
                <c:pt idx="778">
                  <c:v>1.2898096212853483E-2</c:v>
                </c:pt>
                <c:pt idx="779">
                  <c:v>-1.7720596427583783E-3</c:v>
                </c:pt>
                <c:pt idx="780">
                  <c:v>3.7980349882018433E-3</c:v>
                </c:pt>
                <c:pt idx="781">
                  <c:v>-5.2642361981715853E-3</c:v>
                </c:pt>
                <c:pt idx="782">
                  <c:v>1.2940856926052409E-2</c:v>
                </c:pt>
                <c:pt idx="783">
                  <c:v>-8.9796326530610748E-4</c:v>
                </c:pt>
                <c:pt idx="784">
                  <c:v>-3.4725304496794592E-3</c:v>
                </c:pt>
                <c:pt idx="785">
                  <c:v>4.5095151542106906E-3</c:v>
                </c:pt>
                <c:pt idx="786">
                  <c:v>-1.5140970555201283E-2</c:v>
                </c:pt>
                <c:pt idx="787">
                  <c:v>1.9890435358722656E-3</c:v>
                </c:pt>
                <c:pt idx="788">
                  <c:v>8.0645036220284745E-3</c:v>
                </c:pt>
                <c:pt idx="789">
                  <c:v>-2.5969238974359005E-2</c:v>
                </c:pt>
                <c:pt idx="790">
                  <c:v>-2.9862673994294219E-2</c:v>
                </c:pt>
                <c:pt idx="791">
                  <c:v>-1.3893413676955724E-3</c:v>
                </c:pt>
                <c:pt idx="792">
                  <c:v>8.9996393417599262E-3</c:v>
                </c:pt>
                <c:pt idx="793">
                  <c:v>-2.3698853639272364E-3</c:v>
                </c:pt>
                <c:pt idx="794">
                  <c:v>1.887442240260187E-2</c:v>
                </c:pt>
                <c:pt idx="795">
                  <c:v>4.7053879958980039E-3</c:v>
                </c:pt>
                <c:pt idx="796">
                  <c:v>-2.0463234050530302E-2</c:v>
                </c:pt>
                <c:pt idx="797">
                  <c:v>-2.3345963588112233E-2</c:v>
                </c:pt>
                <c:pt idx="798">
                  <c:v>1.2260734491912902E-2</c:v>
                </c:pt>
                <c:pt idx="799">
                  <c:v>8.0602604032718149E-3</c:v>
                </c:pt>
                <c:pt idx="800">
                  <c:v>6.5263864486837311E-3</c:v>
                </c:pt>
                <c:pt idx="801">
                  <c:v>1.769149309319187E-2</c:v>
                </c:pt>
                <c:pt idx="802">
                  <c:v>-8.6075654008439233E-3</c:v>
                </c:pt>
                <c:pt idx="803">
                  <c:v>-4.0432923548558916E-3</c:v>
                </c:pt>
                <c:pt idx="804">
                  <c:v>4.0597069368767209E-3</c:v>
                </c:pt>
                <c:pt idx="805">
                  <c:v>5.6179433123698091E-3</c:v>
                </c:pt>
                <c:pt idx="806">
                  <c:v>-5.502158479356149E-4</c:v>
                </c:pt>
                <c:pt idx="807">
                  <c:v>-1.5202185438124488E-2</c:v>
                </c:pt>
                <c:pt idx="808">
                  <c:v>-6.6219212815783008E-3</c:v>
                </c:pt>
                <c:pt idx="809">
                  <c:v>-3.246472110700855E-3</c:v>
                </c:pt>
                <c:pt idx="810">
                  <c:v>3.135450069302121E-2</c:v>
                </c:pt>
                <c:pt idx="811">
                  <c:v>1.5158574778757999E-3</c:v>
                </c:pt>
                <c:pt idx="812">
                  <c:v>-1.0721055016496421E-2</c:v>
                </c:pt>
                <c:pt idx="813">
                  <c:v>-1.5937101369267726E-2</c:v>
                </c:pt>
                <c:pt idx="814">
                  <c:v>2.1766326645221462E-2</c:v>
                </c:pt>
                <c:pt idx="815">
                  <c:v>-1.2933754815228999E-2</c:v>
                </c:pt>
                <c:pt idx="816">
                  <c:v>-2.6548837522155653E-3</c:v>
                </c:pt>
                <c:pt idx="817">
                  <c:v>2.3871868552284299E-2</c:v>
                </c:pt>
                <c:pt idx="818">
                  <c:v>1.7989659001175613E-2</c:v>
                </c:pt>
                <c:pt idx="819">
                  <c:v>1.9978604794418486E-2</c:v>
                </c:pt>
                <c:pt idx="820">
                  <c:v>8.077097015156355E-4</c:v>
                </c:pt>
                <c:pt idx="821">
                  <c:v>2.0015358702355473E-2</c:v>
                </c:pt>
                <c:pt idx="822">
                  <c:v>3.9558095667074726E-4</c:v>
                </c:pt>
                <c:pt idx="823">
                  <c:v>7.2765137674796155E-3</c:v>
                </c:pt>
                <c:pt idx="824">
                  <c:v>1.0011397000197297E-2</c:v>
                </c:pt>
                <c:pt idx="825">
                  <c:v>8.5516983381897515E-4</c:v>
                </c:pt>
                <c:pt idx="826">
                  <c:v>1.7476385768836792E-3</c:v>
                </c:pt>
                <c:pt idx="827">
                  <c:v>5.9706433598050003E-3</c:v>
                </c:pt>
                <c:pt idx="828">
                  <c:v>2.7748911135201631E-3</c:v>
                </c:pt>
                <c:pt idx="829">
                  <c:v>-9.1087089503155364E-3</c:v>
                </c:pt>
                <c:pt idx="830">
                  <c:v>4.3440965386368066E-3</c:v>
                </c:pt>
                <c:pt idx="831">
                  <c:v>4.9045685880546551E-3</c:v>
                </c:pt>
                <c:pt idx="832">
                  <c:v>-8.9542526443576083E-3</c:v>
                </c:pt>
                <c:pt idx="833">
                  <c:v>1.4657976294052083E-2</c:v>
                </c:pt>
                <c:pt idx="834">
                  <c:v>-3.0580523877083636E-4</c:v>
                </c:pt>
                <c:pt idx="835">
                  <c:v>-2.1026073374642379E-2</c:v>
                </c:pt>
                <c:pt idx="836">
                  <c:v>-2.421040422811434E-3</c:v>
                </c:pt>
                <c:pt idx="837">
                  <c:v>-2.2390988190961702E-2</c:v>
                </c:pt>
                <c:pt idx="838">
                  <c:v>1.465519711189241E-2</c:v>
                </c:pt>
                <c:pt idx="839">
                  <c:v>-9.5895542917810647E-3</c:v>
                </c:pt>
                <c:pt idx="840">
                  <c:v>-7.6104832943758444E-3</c:v>
                </c:pt>
                <c:pt idx="841">
                  <c:v>-1.0479406652850014E-2</c:v>
                </c:pt>
                <c:pt idx="842">
                  <c:v>2.3128411724022038E-2</c:v>
                </c:pt>
                <c:pt idx="843">
                  <c:v>-5.0763396012613177E-3</c:v>
                </c:pt>
                <c:pt idx="844">
                  <c:v>-2.5192299302274013E-2</c:v>
                </c:pt>
                <c:pt idx="845">
                  <c:v>-9.7321814385747975E-3</c:v>
                </c:pt>
                <c:pt idx="846">
                  <c:v>-1.527831701101095E-3</c:v>
                </c:pt>
                <c:pt idx="847">
                  <c:v>1.5632750012827764E-2</c:v>
                </c:pt>
                <c:pt idx="848">
                  <c:v>3.949837088119237E-3</c:v>
                </c:pt>
                <c:pt idx="849">
                  <c:v>-1.1356682076373921E-3</c:v>
                </c:pt>
                <c:pt idx="850">
                  <c:v>-2.8261687931754743E-2</c:v>
                </c:pt>
                <c:pt idx="851">
                  <c:v>1.9430901503747381E-2</c:v>
                </c:pt>
                <c:pt idx="852">
                  <c:v>1.4797507363573792E-2</c:v>
                </c:pt>
                <c:pt idx="853">
                  <c:v>8.8858098226739473E-4</c:v>
                </c:pt>
                <c:pt idx="854">
                  <c:v>1.6062032819864482E-2</c:v>
                </c:pt>
                <c:pt idx="855">
                  <c:v>-1.3504825618543663E-3</c:v>
                </c:pt>
                <c:pt idx="856">
                  <c:v>-1.0340651761462823E-3</c:v>
                </c:pt>
                <c:pt idx="857">
                  <c:v>-6.7682446690942976E-4</c:v>
                </c:pt>
                <c:pt idx="858">
                  <c:v>9.1631872509960108E-4</c:v>
                </c:pt>
                <c:pt idx="859">
                  <c:v>-1.2339255062520435E-2</c:v>
                </c:pt>
                <c:pt idx="860">
                  <c:v>-1.1727739255073222E-2</c:v>
                </c:pt>
                <c:pt idx="861">
                  <c:v>1.0358021326327321E-2</c:v>
                </c:pt>
                <c:pt idx="862">
                  <c:v>8.9602883629376733E-3</c:v>
                </c:pt>
                <c:pt idx="863">
                  <c:v>2.0721690066752327E-2</c:v>
                </c:pt>
                <c:pt idx="864">
                  <c:v>-5.2908213624262967E-3</c:v>
                </c:pt>
                <c:pt idx="865">
                  <c:v>1.8911587556925255E-3</c:v>
                </c:pt>
                <c:pt idx="866">
                  <c:v>1.4550305170679555E-2</c:v>
                </c:pt>
                <c:pt idx="867">
                  <c:v>-3.4883523969276908E-4</c:v>
                </c:pt>
                <c:pt idx="868">
                  <c:v>7.250853212505376E-3</c:v>
                </c:pt>
                <c:pt idx="869">
                  <c:v>-1.4243177259403016E-3</c:v>
                </c:pt>
                <c:pt idx="870">
                  <c:v>-1.2837267066397916E-2</c:v>
                </c:pt>
                <c:pt idx="871">
                  <c:v>1.3902440358819561E-2</c:v>
                </c:pt>
                <c:pt idx="872">
                  <c:v>7.3181834279898697E-4</c:v>
                </c:pt>
                <c:pt idx="873">
                  <c:v>1.1161550003345391E-2</c:v>
                </c:pt>
                <c:pt idx="874">
                  <c:v>1.2446669410601716E-2</c:v>
                </c:pt>
                <c:pt idx="875">
                  <c:v>6.3917442908297949E-4</c:v>
                </c:pt>
                <c:pt idx="876">
                  <c:v>2.6302599544586534E-4</c:v>
                </c:pt>
                <c:pt idx="877">
                  <c:v>-1.5027982701769013E-4</c:v>
                </c:pt>
                <c:pt idx="878">
                  <c:v>1.0067970171171284E-2</c:v>
                </c:pt>
                <c:pt idx="879">
                  <c:v>6.7690967153102204E-3</c:v>
                </c:pt>
                <c:pt idx="880">
                  <c:v>-3.9898666076333255E-3</c:v>
                </c:pt>
                <c:pt idx="881">
                  <c:v>1.1906168831247036E-2</c:v>
                </c:pt>
                <c:pt idx="882">
                  <c:v>1.9096810594246484E-2</c:v>
                </c:pt>
                <c:pt idx="883">
                  <c:v>4.9275078406198075E-3</c:v>
                </c:pt>
                <c:pt idx="884">
                  <c:v>-8.947745360366759E-3</c:v>
                </c:pt>
                <c:pt idx="885">
                  <c:v>-4.2614410457515852E-3</c:v>
                </c:pt>
                <c:pt idx="886">
                  <c:v>1.2476436194413005E-2</c:v>
                </c:pt>
                <c:pt idx="887">
                  <c:v>-5.874820807066636E-3</c:v>
                </c:pt>
                <c:pt idx="888">
                  <c:v>1.7404212998869777E-2</c:v>
                </c:pt>
                <c:pt idx="889">
                  <c:v>-1.2396174696734648E-3</c:v>
                </c:pt>
                <c:pt idx="890">
                  <c:v>2.4825177304955851E-4</c:v>
                </c:pt>
                <c:pt idx="891">
                  <c:v>-1.1132037870300586E-2</c:v>
                </c:pt>
                <c:pt idx="892">
                  <c:v>-3.2265945670462521E-3</c:v>
                </c:pt>
                <c:pt idx="893">
                  <c:v>3.1291407514626407E-3</c:v>
                </c:pt>
                <c:pt idx="894">
                  <c:v>1.771244928746751E-2</c:v>
                </c:pt>
                <c:pt idx="895">
                  <c:v>1.2436580643131183E-2</c:v>
                </c:pt>
                <c:pt idx="896">
                  <c:v>5.6721475044740934E-3</c:v>
                </c:pt>
                <c:pt idx="897">
                  <c:v>1.4878650519031989E-3</c:v>
                </c:pt>
                <c:pt idx="898">
                  <c:v>-1.5202398184076483E-3</c:v>
                </c:pt>
                <c:pt idx="899">
                  <c:v>-9.5159005334406223E-3</c:v>
                </c:pt>
                <c:pt idx="900">
                  <c:v>-3.7380416342244647E-3</c:v>
                </c:pt>
                <c:pt idx="901">
                  <c:v>4.1728510914645564E-3</c:v>
                </c:pt>
                <c:pt idx="902">
                  <c:v>-3.282483759035019E-3</c:v>
                </c:pt>
                <c:pt idx="903">
                  <c:v>2.8028448026174036E-3</c:v>
                </c:pt>
                <c:pt idx="904">
                  <c:v>2.3059324914192774E-3</c:v>
                </c:pt>
                <c:pt idx="905">
                  <c:v>5.6818355116803618E-3</c:v>
                </c:pt>
                <c:pt idx="906">
                  <c:v>4.2979098021589529E-3</c:v>
                </c:pt>
                <c:pt idx="907">
                  <c:v>-3.2787299396031585E-3</c:v>
                </c:pt>
                <c:pt idx="908">
                  <c:v>-5.5055300071549266E-3</c:v>
                </c:pt>
                <c:pt idx="909">
                  <c:v>-2.0193796113451338E-3</c:v>
                </c:pt>
                <c:pt idx="910">
                  <c:v>9.9431530205639426E-3</c:v>
                </c:pt>
                <c:pt idx="911">
                  <c:v>1.2816052435482332E-2</c:v>
                </c:pt>
                <c:pt idx="912">
                  <c:v>-2.7285616649369488E-3</c:v>
                </c:pt>
                <c:pt idx="913">
                  <c:v>-1.1970518213489868E-3</c:v>
                </c:pt>
                <c:pt idx="914">
                  <c:v>-1.1471054981374162E-2</c:v>
                </c:pt>
                <c:pt idx="915">
                  <c:v>3.8207069602639136E-2</c:v>
                </c:pt>
                <c:pt idx="916">
                  <c:v>1.1777655772795673E-2</c:v>
                </c:pt>
                <c:pt idx="917">
                  <c:v>5.8367320692498253E-3</c:v>
                </c:pt>
                <c:pt idx="918">
                  <c:v>-2.3605043143583118E-3</c:v>
                </c:pt>
                <c:pt idx="919">
                  <c:v>-1.0877417451623454E-2</c:v>
                </c:pt>
                <c:pt idx="920">
                  <c:v>-6.6447392486374719E-3</c:v>
                </c:pt>
                <c:pt idx="921">
                  <c:v>7.1240010409714376E-3</c:v>
                </c:pt>
                <c:pt idx="922">
                  <c:v>1.0959146037445855E-2</c:v>
                </c:pt>
                <c:pt idx="923">
                  <c:v>-5.0917086058989364E-3</c:v>
                </c:pt>
                <c:pt idx="924">
                  <c:v>-2.2121141448825329E-3</c:v>
                </c:pt>
                <c:pt idx="925">
                  <c:v>-4.0040435206866818E-3</c:v>
                </c:pt>
                <c:pt idx="926">
                  <c:v>6.6513839879010609E-5</c:v>
                </c:pt>
                <c:pt idx="927">
                  <c:v>-4.0862793898450329E-3</c:v>
                </c:pt>
                <c:pt idx="928">
                  <c:v>3.4692374523625251E-3</c:v>
                </c:pt>
                <c:pt idx="929">
                  <c:v>-7.9781728081669539E-3</c:v>
                </c:pt>
                <c:pt idx="930">
                  <c:v>-2.9154378463216485E-3</c:v>
                </c:pt>
                <c:pt idx="931">
                  <c:v>6.7552010790201157E-3</c:v>
                </c:pt>
                <c:pt idx="932">
                  <c:v>1.2351488932778052E-2</c:v>
                </c:pt>
                <c:pt idx="933">
                  <c:v>1.6487501929449912E-3</c:v>
                </c:pt>
                <c:pt idx="934">
                  <c:v>1.3497596342585075E-3</c:v>
                </c:pt>
                <c:pt idx="935">
                  <c:v>-2.5775144376247131E-2</c:v>
                </c:pt>
                <c:pt idx="936">
                  <c:v>-2.1597038034494435E-3</c:v>
                </c:pt>
                <c:pt idx="937">
                  <c:v>3.5172274779855348E-3</c:v>
                </c:pt>
                <c:pt idx="938">
                  <c:v>7.1445250612012321E-3</c:v>
                </c:pt>
                <c:pt idx="939">
                  <c:v>-2.0746026018149625E-3</c:v>
                </c:pt>
                <c:pt idx="940">
                  <c:v>-7.0080002780135535E-3</c:v>
                </c:pt>
                <c:pt idx="941">
                  <c:v>-2.1408883227077638E-2</c:v>
                </c:pt>
                <c:pt idx="942">
                  <c:v>-1.6218019995225041E-2</c:v>
                </c:pt>
                <c:pt idx="943">
                  <c:v>2.1395474821561196E-3</c:v>
                </c:pt>
                <c:pt idx="944">
                  <c:v>-1.2565174873426057E-2</c:v>
                </c:pt>
                <c:pt idx="945">
                  <c:v>1.8715437025298313E-2</c:v>
                </c:pt>
                <c:pt idx="946">
                  <c:v>-1.1656249373477746E-2</c:v>
                </c:pt>
                <c:pt idx="947">
                  <c:v>6.0905160115690285E-3</c:v>
                </c:pt>
                <c:pt idx="948">
                  <c:v>3.289241385993584E-2</c:v>
                </c:pt>
                <c:pt idx="949">
                  <c:v>3.5233011202083745E-3</c:v>
                </c:pt>
                <c:pt idx="950">
                  <c:v>-1.1140328096886481E-2</c:v>
                </c:pt>
                <c:pt idx="951">
                  <c:v>8.2615830008173664E-3</c:v>
                </c:pt>
                <c:pt idx="952">
                  <c:v>-1.4559220079354582E-3</c:v>
                </c:pt>
                <c:pt idx="953">
                  <c:v>1.4580675262545474E-2</c:v>
                </c:pt>
                <c:pt idx="954">
                  <c:v>1.0460897343498074E-2</c:v>
                </c:pt>
                <c:pt idx="955">
                  <c:v>4.0683039500999081E-3</c:v>
                </c:pt>
                <c:pt idx="956">
                  <c:v>1.5745952794341874E-2</c:v>
                </c:pt>
                <c:pt idx="957">
                  <c:v>2.7889897300666655E-3</c:v>
                </c:pt>
                <c:pt idx="958">
                  <c:v>-6.5973870811956367E-3</c:v>
                </c:pt>
                <c:pt idx="959">
                  <c:v>1.0515287506271028E-2</c:v>
                </c:pt>
                <c:pt idx="960">
                  <c:v>-3.3505445235285595E-3</c:v>
                </c:pt>
                <c:pt idx="961">
                  <c:v>5.3013158763891375E-3</c:v>
                </c:pt>
                <c:pt idx="962">
                  <c:v>1.607717041800643E-2</c:v>
                </c:pt>
                <c:pt idx="963">
                  <c:v>2.6360718354430435E-2</c:v>
                </c:pt>
                <c:pt idx="964">
                  <c:v>-6.166004008751558E-4</c:v>
                </c:pt>
                <c:pt idx="965">
                  <c:v>2.2305802883012982E-2</c:v>
                </c:pt>
                <c:pt idx="966">
                  <c:v>-3.1687199647838812E-3</c:v>
                </c:pt>
                <c:pt idx="967">
                  <c:v>1.0868565958454533E-2</c:v>
                </c:pt>
                <c:pt idx="968">
                  <c:v>-3.0247949031109809E-3</c:v>
                </c:pt>
                <c:pt idx="969">
                  <c:v>1.6882437882674302E-2</c:v>
                </c:pt>
                <c:pt idx="970">
                  <c:v>-3.5745530833786497E-3</c:v>
                </c:pt>
                <c:pt idx="971">
                  <c:v>-5.6330568265537608E-4</c:v>
                </c:pt>
                <c:pt idx="972">
                  <c:v>-7.5345676871600795E-3</c:v>
                </c:pt>
                <c:pt idx="973">
                  <c:v>-9.92320569847128E-3</c:v>
                </c:pt>
                <c:pt idx="974">
                  <c:v>8.0604166037735337E-3</c:v>
                </c:pt>
                <c:pt idx="975">
                  <c:v>1.0840907579864088E-2</c:v>
                </c:pt>
                <c:pt idx="976">
                  <c:v>-5.5105052746501921E-3</c:v>
                </c:pt>
                <c:pt idx="977">
                  <c:v>9.7116571376953294E-3</c:v>
                </c:pt>
                <c:pt idx="978">
                  <c:v>-2.2423113103066782E-3</c:v>
                </c:pt>
                <c:pt idx="979">
                  <c:v>1.3188308274641134E-2</c:v>
                </c:pt>
                <c:pt idx="980">
                  <c:v>5.7786011946094852E-3</c:v>
                </c:pt>
                <c:pt idx="981">
                  <c:v>-2.1966244297577778E-2</c:v>
                </c:pt>
                <c:pt idx="982">
                  <c:v>-2.2844949633999381E-3</c:v>
                </c:pt>
                <c:pt idx="983">
                  <c:v>-5.739244099379124E-3</c:v>
                </c:pt>
                <c:pt idx="984">
                  <c:v>1.7646059201804982E-3</c:v>
                </c:pt>
                <c:pt idx="985">
                  <c:v>1.1345464791631035E-3</c:v>
                </c:pt>
                <c:pt idx="986">
                  <c:v>-5.6662887997611391E-4</c:v>
                </c:pt>
                <c:pt idx="987">
                  <c:v>-1.4412368119649561E-2</c:v>
                </c:pt>
                <c:pt idx="988">
                  <c:v>5.1165669433811565E-3</c:v>
                </c:pt>
                <c:pt idx="989">
                  <c:v>-2.4217531377979086E-2</c:v>
                </c:pt>
                <c:pt idx="990">
                  <c:v>2.3738239589878422E-2</c:v>
                </c:pt>
                <c:pt idx="991">
                  <c:v>1.1066164618283478E-2</c:v>
                </c:pt>
                <c:pt idx="992">
                  <c:v>-2.6840655076440412E-3</c:v>
                </c:pt>
                <c:pt idx="993">
                  <c:v>1.7045153948204717E-3</c:v>
                </c:pt>
                <c:pt idx="994">
                  <c:v>1.7015886956908702E-2</c:v>
                </c:pt>
                <c:pt idx="995">
                  <c:v>-2.1897358674655129E-2</c:v>
                </c:pt>
                <c:pt idx="996">
                  <c:v>-1.3834751774099027E-2</c:v>
                </c:pt>
                <c:pt idx="997">
                  <c:v>2.1606178521933861E-2</c:v>
                </c:pt>
                <c:pt idx="998">
                  <c:v>-4.4174991503306255E-2</c:v>
                </c:pt>
                <c:pt idx="999">
                  <c:v>-2.5866896879411295E-3</c:v>
                </c:pt>
                <c:pt idx="1000">
                  <c:v>1.0123484210222852E-2</c:v>
                </c:pt>
                <c:pt idx="1001">
                  <c:v>1.5496856879359941E-2</c:v>
                </c:pt>
                <c:pt idx="1002">
                  <c:v>1.3554712648969135E-2</c:v>
                </c:pt>
                <c:pt idx="1003">
                  <c:v>8.144225394440277E-3</c:v>
                </c:pt>
                <c:pt idx="1004">
                  <c:v>2.2923756055308515E-2</c:v>
                </c:pt>
                <c:pt idx="1005">
                  <c:v>-5.3912459051361885E-3</c:v>
                </c:pt>
                <c:pt idx="1006">
                  <c:v>1.7873308568649294E-3</c:v>
                </c:pt>
                <c:pt idx="1007">
                  <c:v>-9.944119681271426E-3</c:v>
                </c:pt>
                <c:pt idx="1008">
                  <c:v>-9.335038570942155E-3</c:v>
                </c:pt>
                <c:pt idx="1009">
                  <c:v>-1.5506753860025E-3</c:v>
                </c:pt>
                <c:pt idx="1010">
                  <c:v>-2.6789721196626339E-2</c:v>
                </c:pt>
                <c:pt idx="1011">
                  <c:v>-3.900445462795931E-2</c:v>
                </c:pt>
                <c:pt idx="1012">
                  <c:v>3.1933578769284599E-3</c:v>
                </c:pt>
                <c:pt idx="1013">
                  <c:v>-1.4833691195295758E-2</c:v>
                </c:pt>
                <c:pt idx="1014">
                  <c:v>1.2569114109312569E-2</c:v>
                </c:pt>
                <c:pt idx="1015">
                  <c:v>2.0071503923806501E-2</c:v>
                </c:pt>
                <c:pt idx="1016">
                  <c:v>2.5025431459535798E-3</c:v>
                </c:pt>
                <c:pt idx="1017">
                  <c:v>-5.0613164880915086E-2</c:v>
                </c:pt>
                <c:pt idx="1018">
                  <c:v>-5.9159572719810847E-4</c:v>
                </c:pt>
                <c:pt idx="1019">
                  <c:v>7.3009568484011063E-3</c:v>
                </c:pt>
                <c:pt idx="1020">
                  <c:v>9.0763587394715756E-3</c:v>
                </c:pt>
                <c:pt idx="1021">
                  <c:v>-2.0642588589969466E-2</c:v>
                </c:pt>
                <c:pt idx="1022">
                  <c:v>-3.4655885330497231E-2</c:v>
                </c:pt>
                <c:pt idx="1023">
                  <c:v>-2.3272517866974132E-3</c:v>
                </c:pt>
                <c:pt idx="1024">
                  <c:v>5.6496986901299479E-2</c:v>
                </c:pt>
                <c:pt idx="1025">
                  <c:v>-1.7305711786282284E-2</c:v>
                </c:pt>
                <c:pt idx="1026">
                  <c:v>-8.0287879729229912E-3</c:v>
                </c:pt>
                <c:pt idx="1027">
                  <c:v>2.904440156050897E-2</c:v>
                </c:pt>
                <c:pt idx="1028">
                  <c:v>4.7256576898919156E-3</c:v>
                </c:pt>
                <c:pt idx="1029">
                  <c:v>-2.5128023902220367E-3</c:v>
                </c:pt>
                <c:pt idx="1030">
                  <c:v>-4.5220100681135649E-4</c:v>
                </c:pt>
                <c:pt idx="1031">
                  <c:v>-2.9984811463530617E-2</c:v>
                </c:pt>
                <c:pt idx="1032">
                  <c:v>1.9852843605061701E-2</c:v>
                </c:pt>
                <c:pt idx="1033">
                  <c:v>-1.6069545648155895E-2</c:v>
                </c:pt>
                <c:pt idx="1034">
                  <c:v>2.8614091286307111E-2</c:v>
                </c:pt>
                <c:pt idx="1035">
                  <c:v>-1.8814296621394461E-2</c:v>
                </c:pt>
                <c:pt idx="1036">
                  <c:v>-2.7957077188482948E-3</c:v>
                </c:pt>
                <c:pt idx="1037">
                  <c:v>-3.1069668979387993E-2</c:v>
                </c:pt>
                <c:pt idx="1038">
                  <c:v>2.1241179268315296E-2</c:v>
                </c:pt>
                <c:pt idx="1039">
                  <c:v>-5.4665342666399873E-3</c:v>
                </c:pt>
                <c:pt idx="1040">
                  <c:v>-6.7366358336401165E-3</c:v>
                </c:pt>
                <c:pt idx="1041">
                  <c:v>-1.1168839140007413E-2</c:v>
                </c:pt>
                <c:pt idx="1042">
                  <c:v>-2.7469675241890763E-2</c:v>
                </c:pt>
                <c:pt idx="1043">
                  <c:v>1.8175414035087805E-2</c:v>
                </c:pt>
                <c:pt idx="1044">
                  <c:v>-6.0893181564037051E-2</c:v>
                </c:pt>
                <c:pt idx="1045">
                  <c:v>8.3042839417164824E-2</c:v>
                </c:pt>
                <c:pt idx="1046">
                  <c:v>-2.81228216377233E-3</c:v>
                </c:pt>
                <c:pt idx="1047">
                  <c:v>7.1013421705095623E-3</c:v>
                </c:pt>
                <c:pt idx="1048">
                  <c:v>-3.5088023652254116E-3</c:v>
                </c:pt>
                <c:pt idx="1049">
                  <c:v>2.5494414891712603E-2</c:v>
                </c:pt>
                <c:pt idx="1050">
                  <c:v>-2.8393164429669323E-2</c:v>
                </c:pt>
                <c:pt idx="1051">
                  <c:v>-1.9572563878646736E-2</c:v>
                </c:pt>
                <c:pt idx="1052">
                  <c:v>-3.7188545514118244E-2</c:v>
                </c:pt>
                <c:pt idx="1053">
                  <c:v>2.0302427082898249E-2</c:v>
                </c:pt>
                <c:pt idx="1054">
                  <c:v>-1.4818409435376136E-3</c:v>
                </c:pt>
                <c:pt idx="1055">
                  <c:v>1.7454604593317231E-2</c:v>
                </c:pt>
                <c:pt idx="1056">
                  <c:v>-2.6461992075836733E-2</c:v>
                </c:pt>
                <c:pt idx="1057">
                  <c:v>3.570664244434997E-5</c:v>
                </c:pt>
                <c:pt idx="1058">
                  <c:v>3.124658039065634E-2</c:v>
                </c:pt>
                <c:pt idx="1059">
                  <c:v>1.4458248475921726E-2</c:v>
                </c:pt>
                <c:pt idx="1060">
                  <c:v>7.0919088143913539E-3</c:v>
                </c:pt>
                <c:pt idx="1061">
                  <c:v>1.1917324235997593E-2</c:v>
                </c:pt>
                <c:pt idx="1062">
                  <c:v>3.0445078601905769E-3</c:v>
                </c:pt>
                <c:pt idx="1063">
                  <c:v>2.3683189740489174E-3</c:v>
                </c:pt>
                <c:pt idx="1064">
                  <c:v>-4.5588997185152568E-3</c:v>
                </c:pt>
                <c:pt idx="1065">
                  <c:v>2.035834624130772E-2</c:v>
                </c:pt>
                <c:pt idx="1066">
                  <c:v>-2.9486746635800946E-3</c:v>
                </c:pt>
                <c:pt idx="1067">
                  <c:v>3.1479043831457852E-2</c:v>
                </c:pt>
                <c:pt idx="1068">
                  <c:v>-4.7782484816887965E-4</c:v>
                </c:pt>
                <c:pt idx="1069">
                  <c:v>4.4614990928885392E-4</c:v>
                </c:pt>
                <c:pt idx="1070">
                  <c:v>-1.4431344653036136E-2</c:v>
                </c:pt>
                <c:pt idx="1071">
                  <c:v>2.3273136103582632E-3</c:v>
                </c:pt>
                <c:pt idx="1072">
                  <c:v>1.0255064790932581E-2</c:v>
                </c:pt>
                <c:pt idx="1073">
                  <c:v>-2.5792406817494468E-2</c:v>
                </c:pt>
                <c:pt idx="1074">
                  <c:v>-2.7949795026378281E-2</c:v>
                </c:pt>
                <c:pt idx="1075">
                  <c:v>1.2741852454097511E-2</c:v>
                </c:pt>
                <c:pt idx="1076">
                  <c:v>-2.8791082886492576E-2</c:v>
                </c:pt>
                <c:pt idx="1077">
                  <c:v>-8.7392265716679154E-3</c:v>
                </c:pt>
                <c:pt idx="1078">
                  <c:v>-2.2507188580666138E-2</c:v>
                </c:pt>
                <c:pt idx="1079">
                  <c:v>1.8957962690419855E-2</c:v>
                </c:pt>
                <c:pt idx="1080">
                  <c:v>-3.1865014847651876E-2</c:v>
                </c:pt>
                <c:pt idx="1081">
                  <c:v>1.6851349656140978E-3</c:v>
                </c:pt>
                <c:pt idx="1082">
                  <c:v>3.5865089915794117E-2</c:v>
                </c:pt>
                <c:pt idx="1083">
                  <c:v>-2.8334727608873948E-3</c:v>
                </c:pt>
                <c:pt idx="1084">
                  <c:v>-2.391016117136353E-2</c:v>
                </c:pt>
                <c:pt idx="1085">
                  <c:v>-2.9785516218754044E-2</c:v>
                </c:pt>
                <c:pt idx="1086">
                  <c:v>1.5404847822300017E-2</c:v>
                </c:pt>
                <c:pt idx="1087">
                  <c:v>1.6576598198198227E-2</c:v>
                </c:pt>
                <c:pt idx="1088">
                  <c:v>1.0953548154125119E-2</c:v>
                </c:pt>
                <c:pt idx="1089">
                  <c:v>1.1991945636298997E-2</c:v>
                </c:pt>
                <c:pt idx="1090">
                  <c:v>-3.776721030632392E-2</c:v>
                </c:pt>
                <c:pt idx="1091">
                  <c:v>2.2505492069242839E-2</c:v>
                </c:pt>
                <c:pt idx="1092">
                  <c:v>-4.824605731164491E-3</c:v>
                </c:pt>
                <c:pt idx="1093">
                  <c:v>1.0439198279333331E-2</c:v>
                </c:pt>
                <c:pt idx="1094">
                  <c:v>-3.7577959871816037E-2</c:v>
                </c:pt>
                <c:pt idx="1095">
                  <c:v>-1.7284669533748187E-2</c:v>
                </c:pt>
                <c:pt idx="1096">
                  <c:v>6.0357106275324241E-3</c:v>
                </c:pt>
                <c:pt idx="1097">
                  <c:v>-2.2120832403689145E-2</c:v>
                </c:pt>
                <c:pt idx="1098">
                  <c:v>-3.0073739876980615E-2</c:v>
                </c:pt>
                <c:pt idx="1099">
                  <c:v>-1.3193992679622281E-3</c:v>
                </c:pt>
                <c:pt idx="1100">
                  <c:v>1.0141771669513754E-2</c:v>
                </c:pt>
                <c:pt idx="1101">
                  <c:v>2.3657463505605339E-2</c:v>
                </c:pt>
                <c:pt idx="1102">
                  <c:v>-1.1686840687319549E-2</c:v>
                </c:pt>
                <c:pt idx="1103">
                  <c:v>-3.4600783269962007E-2</c:v>
                </c:pt>
                <c:pt idx="1104">
                  <c:v>1.3154769905193401E-2</c:v>
                </c:pt>
                <c:pt idx="1105">
                  <c:v>-6.8029274919501484E-3</c:v>
                </c:pt>
                <c:pt idx="1106">
                  <c:v>9.3937529963256643E-3</c:v>
                </c:pt>
                <c:pt idx="1107">
                  <c:v>9.6940550412546989E-4</c:v>
                </c:pt>
                <c:pt idx="1108">
                  <c:v>1.5998968621738108E-2</c:v>
                </c:pt>
                <c:pt idx="1109">
                  <c:v>2.3677974074265817E-2</c:v>
                </c:pt>
                <c:pt idx="1110">
                  <c:v>1.5084877212702382E-2</c:v>
                </c:pt>
                <c:pt idx="1111">
                  <c:v>9.7971342963973675E-3</c:v>
                </c:pt>
                <c:pt idx="1112">
                  <c:v>-3.9062498296693386E-2</c:v>
                </c:pt>
                <c:pt idx="1113">
                  <c:v>2.2159144390585212E-2</c:v>
                </c:pt>
                <c:pt idx="1114">
                  <c:v>6.4740483627986267E-3</c:v>
                </c:pt>
                <c:pt idx="1115">
                  <c:v>-1.992201367288109E-2</c:v>
                </c:pt>
                <c:pt idx="1116">
                  <c:v>1.9014310361481178E-2</c:v>
                </c:pt>
                <c:pt idx="1117">
                  <c:v>-1.446392157143764E-2</c:v>
                </c:pt>
                <c:pt idx="1118">
                  <c:v>-2.6887788583492972E-2</c:v>
                </c:pt>
                <c:pt idx="1119">
                  <c:v>-5.9367513898908916E-2</c:v>
                </c:pt>
                <c:pt idx="1120">
                  <c:v>-5.0997511113387815E-3</c:v>
                </c:pt>
                <c:pt idx="1121">
                  <c:v>1.8248162805510674E-2</c:v>
                </c:pt>
                <c:pt idx="1122">
                  <c:v>-9.3834401303487074E-3</c:v>
                </c:pt>
                <c:pt idx="1123">
                  <c:v>-5.2036711147844875E-3</c:v>
                </c:pt>
                <c:pt idx="1124">
                  <c:v>2.2721692146158903E-2</c:v>
                </c:pt>
                <c:pt idx="1125">
                  <c:v>6.5132423582122479E-3</c:v>
                </c:pt>
                <c:pt idx="1126">
                  <c:v>1.4609583606374207E-2</c:v>
                </c:pt>
                <c:pt idx="1127">
                  <c:v>2.4415975384779808E-2</c:v>
                </c:pt>
                <c:pt idx="1128">
                  <c:v>2.4445181806998811E-2</c:v>
                </c:pt>
                <c:pt idx="1129">
                  <c:v>-1.5771150001641854E-2</c:v>
                </c:pt>
                <c:pt idx="1130">
                  <c:v>-2.4206435084965602E-2</c:v>
                </c:pt>
                <c:pt idx="1131">
                  <c:v>-2.0963857618135151E-3</c:v>
                </c:pt>
                <c:pt idx="1132">
                  <c:v>-2.5674889352649164E-3</c:v>
                </c:pt>
                <c:pt idx="1133">
                  <c:v>-8.9711371950265077E-4</c:v>
                </c:pt>
                <c:pt idx="1134">
                  <c:v>2.9629902722830941E-2</c:v>
                </c:pt>
                <c:pt idx="1135">
                  <c:v>5.1942938388626243E-3</c:v>
                </c:pt>
                <c:pt idx="1136">
                  <c:v>-1.2446665895570019E-3</c:v>
                </c:pt>
                <c:pt idx="1137">
                  <c:v>3.2478000331198098E-3</c:v>
                </c:pt>
                <c:pt idx="1138">
                  <c:v>8.6584229322433351E-4</c:v>
                </c:pt>
                <c:pt idx="1139">
                  <c:v>-5.9011594346855795E-2</c:v>
                </c:pt>
                <c:pt idx="1140">
                  <c:v>1.518865649955154E-3</c:v>
                </c:pt>
                <c:pt idx="1141">
                  <c:v>2.0553114323854382E-2</c:v>
                </c:pt>
                <c:pt idx="1142">
                  <c:v>1.5759420398250366E-2</c:v>
                </c:pt>
                <c:pt idx="1143">
                  <c:v>-8.3542367661212057E-3</c:v>
                </c:pt>
                <c:pt idx="1144">
                  <c:v>9.0069381050165796E-3</c:v>
                </c:pt>
                <c:pt idx="1145">
                  <c:v>-4.2318200284373488E-4</c:v>
                </c:pt>
                <c:pt idx="1146">
                  <c:v>2.0978408757820935E-2</c:v>
                </c:pt>
                <c:pt idx="1147">
                  <c:v>-1.5985485446594904E-2</c:v>
                </c:pt>
                <c:pt idx="1148">
                  <c:v>-4.3678735632184116E-3</c:v>
                </c:pt>
                <c:pt idx="1149">
                  <c:v>5.0027671632476246E-3</c:v>
                </c:pt>
                <c:pt idx="1150">
                  <c:v>3.2891698071807293E-2</c:v>
                </c:pt>
                <c:pt idx="1151">
                  <c:v>2.947177757182582E-2</c:v>
                </c:pt>
                <c:pt idx="1152">
                  <c:v>4.3210297016465496E-4</c:v>
                </c:pt>
                <c:pt idx="1153">
                  <c:v>-6.5510292784636479E-3</c:v>
                </c:pt>
                <c:pt idx="1154">
                  <c:v>2.7536594202899364E-3</c:v>
                </c:pt>
                <c:pt idx="1155">
                  <c:v>1.8210643943826862E-2</c:v>
                </c:pt>
                <c:pt idx="1156">
                  <c:v>-9.40381161407286E-3</c:v>
                </c:pt>
                <c:pt idx="1157">
                  <c:v>1.7553265646855047E-2</c:v>
                </c:pt>
                <c:pt idx="1158">
                  <c:v>-1.5525341264932494E-2</c:v>
                </c:pt>
                <c:pt idx="1159">
                  <c:v>3.0503495717520892E-2</c:v>
                </c:pt>
                <c:pt idx="1160">
                  <c:v>9.3000412225404758E-3</c:v>
                </c:pt>
                <c:pt idx="1161">
                  <c:v>-8.148512811101738E-3</c:v>
                </c:pt>
                <c:pt idx="1162">
                  <c:v>8.7354024677987474E-3</c:v>
                </c:pt>
                <c:pt idx="1163">
                  <c:v>3.4020274914088574E-3</c:v>
                </c:pt>
                <c:pt idx="1164">
                  <c:v>-7.7057436112792773E-3</c:v>
                </c:pt>
                <c:pt idx="1165">
                  <c:v>1.5531580573327666E-3</c:v>
                </c:pt>
                <c:pt idx="1166">
                  <c:v>-4.4453909201186068E-3</c:v>
                </c:pt>
                <c:pt idx="1167">
                  <c:v>-2.3606809074561544E-2</c:v>
                </c:pt>
                <c:pt idx="1168">
                  <c:v>-1.9994275595311993E-2</c:v>
                </c:pt>
                <c:pt idx="1169">
                  <c:v>-3.725936885212357E-3</c:v>
                </c:pt>
                <c:pt idx="1170">
                  <c:v>6.9713625943667677E-3</c:v>
                </c:pt>
                <c:pt idx="1171">
                  <c:v>6.3101722930524635E-3</c:v>
                </c:pt>
                <c:pt idx="1172">
                  <c:v>-4.7405695916131772E-2</c:v>
                </c:pt>
                <c:pt idx="1173">
                  <c:v>3.0844723772546216E-3</c:v>
                </c:pt>
                <c:pt idx="1174">
                  <c:v>-4.7999322668498831E-3</c:v>
                </c:pt>
                <c:pt idx="1175">
                  <c:v>-2.4567691440840336E-2</c:v>
                </c:pt>
                <c:pt idx="1176">
                  <c:v>1.0932193976362529E-2</c:v>
                </c:pt>
                <c:pt idx="1177">
                  <c:v>-2.1016430064206493E-2</c:v>
                </c:pt>
                <c:pt idx="1178">
                  <c:v>-5.8548592105453099E-3</c:v>
                </c:pt>
                <c:pt idx="1179">
                  <c:v>1.1032638528064161E-2</c:v>
                </c:pt>
                <c:pt idx="1180">
                  <c:v>1.1611160280720649E-2</c:v>
                </c:pt>
                <c:pt idx="1181">
                  <c:v>2.0268710172744626E-2</c:v>
                </c:pt>
                <c:pt idx="1182">
                  <c:v>-2.6111833193287019E-2</c:v>
                </c:pt>
                <c:pt idx="1183">
                  <c:v>-2.051459234298544E-2</c:v>
                </c:pt>
                <c:pt idx="1184">
                  <c:v>-1.4830572377354065E-2</c:v>
                </c:pt>
                <c:pt idx="1185">
                  <c:v>-2.2060331151694246E-2</c:v>
                </c:pt>
                <c:pt idx="1186">
                  <c:v>-7.3282323615867064E-3</c:v>
                </c:pt>
                <c:pt idx="1187">
                  <c:v>-1.649663869139805E-3</c:v>
                </c:pt>
                <c:pt idx="1188">
                  <c:v>9.088267593597401E-3</c:v>
                </c:pt>
                <c:pt idx="1189">
                  <c:v>-2.620055223808819E-2</c:v>
                </c:pt>
                <c:pt idx="1190">
                  <c:v>7.020633266503499E-3</c:v>
                </c:pt>
                <c:pt idx="1191">
                  <c:v>-1.0394882160658684E-2</c:v>
                </c:pt>
                <c:pt idx="1192">
                  <c:v>1.2360231862135838E-2</c:v>
                </c:pt>
                <c:pt idx="1193">
                  <c:v>-1.320942600565754E-2</c:v>
                </c:pt>
                <c:pt idx="1194">
                  <c:v>8.7834171596081912E-3</c:v>
                </c:pt>
                <c:pt idx="1195">
                  <c:v>-2.5116413517167757E-3</c:v>
                </c:pt>
                <c:pt idx="1196">
                  <c:v>-1.2086067751909428E-2</c:v>
                </c:pt>
                <c:pt idx="1197">
                  <c:v>4.1119713841897845E-2</c:v>
                </c:pt>
                <c:pt idx="1198">
                  <c:v>3.6721572266865715E-3</c:v>
                </c:pt>
                <c:pt idx="1199">
                  <c:v>7.8864505084261429E-3</c:v>
                </c:pt>
                <c:pt idx="1200">
                  <c:v>-2.8354774325347575E-2</c:v>
                </c:pt>
                <c:pt idx="1201">
                  <c:v>-3.258609877756987E-2</c:v>
                </c:pt>
                <c:pt idx="1202">
                  <c:v>-2.3299755117360006E-2</c:v>
                </c:pt>
                <c:pt idx="1203">
                  <c:v>-9.7531018749033738E-3</c:v>
                </c:pt>
                <c:pt idx="1204">
                  <c:v>-2.4622840052071986E-2</c:v>
                </c:pt>
                <c:pt idx="1205">
                  <c:v>7.1366779949053091E-2</c:v>
                </c:pt>
                <c:pt idx="1206">
                  <c:v>1.188817221370955E-3</c:v>
                </c:pt>
                <c:pt idx="1207">
                  <c:v>3.146466703310713E-2</c:v>
                </c:pt>
                <c:pt idx="1208">
                  <c:v>-2.548927755530998E-2</c:v>
                </c:pt>
                <c:pt idx="1209">
                  <c:v>-5.3576992807285876E-3</c:v>
                </c:pt>
                <c:pt idx="1210">
                  <c:v>-4.3686600607599074E-3</c:v>
                </c:pt>
                <c:pt idx="1211">
                  <c:v>3.8425448614947448E-2</c:v>
                </c:pt>
                <c:pt idx="1212">
                  <c:v>1.4358385591532359E-2</c:v>
                </c:pt>
                <c:pt idx="1213">
                  <c:v>-6.5073191480085613E-2</c:v>
                </c:pt>
                <c:pt idx="1214">
                  <c:v>-5.6237834115473249E-4</c:v>
                </c:pt>
                <c:pt idx="1215">
                  <c:v>-2.0775571959093735E-2</c:v>
                </c:pt>
                <c:pt idx="1216">
                  <c:v>3.3238993254088758E-2</c:v>
                </c:pt>
                <c:pt idx="1217">
                  <c:v>3.5934762917838189E-3</c:v>
                </c:pt>
                <c:pt idx="1218">
                  <c:v>-2.1909628595661746E-2</c:v>
                </c:pt>
                <c:pt idx="1219">
                  <c:v>-4.0835050615160039E-2</c:v>
                </c:pt>
                <c:pt idx="1220">
                  <c:v>-1.1540701740936965E-2</c:v>
                </c:pt>
                <c:pt idx="1221">
                  <c:v>2.0409110267858709E-2</c:v>
                </c:pt>
                <c:pt idx="1222">
                  <c:v>3.0226550064720255E-2</c:v>
                </c:pt>
                <c:pt idx="1223">
                  <c:v>-5.815487614545126E-3</c:v>
                </c:pt>
                <c:pt idx="1224">
                  <c:v>3.544881988496331E-2</c:v>
                </c:pt>
                <c:pt idx="1225">
                  <c:v>3.2111507559701623E-2</c:v>
                </c:pt>
                <c:pt idx="1226">
                  <c:v>-4.1153956106136959E-3</c:v>
                </c:pt>
                <c:pt idx="1227">
                  <c:v>1.5165911501179522E-2</c:v>
                </c:pt>
                <c:pt idx="1228">
                  <c:v>-1.1682858231981372E-2</c:v>
                </c:pt>
                <c:pt idx="1229">
                  <c:v>-2.0635092649802934E-2</c:v>
                </c:pt>
                <c:pt idx="1230">
                  <c:v>2.4097888906122838E-2</c:v>
                </c:pt>
                <c:pt idx="1231">
                  <c:v>-8.541752054161092E-3</c:v>
                </c:pt>
                <c:pt idx="1232">
                  <c:v>8.9467053084826016E-3</c:v>
                </c:pt>
                <c:pt idx="1233">
                  <c:v>6.2400140603475259E-3</c:v>
                </c:pt>
                <c:pt idx="1234">
                  <c:v>8.9755497165535728E-3</c:v>
                </c:pt>
                <c:pt idx="1235">
                  <c:v>-4.9734988878209442E-3</c:v>
                </c:pt>
                <c:pt idx="1236">
                  <c:v>-1.9018237816821926E-2</c:v>
                </c:pt>
                <c:pt idx="1237">
                  <c:v>-3.43822295206846E-3</c:v>
                </c:pt>
                <c:pt idx="1238">
                  <c:v>5.5285312437140112E-2</c:v>
                </c:pt>
                <c:pt idx="1239">
                  <c:v>-1.595299988090355E-2</c:v>
                </c:pt>
                <c:pt idx="1240">
                  <c:v>8.7662634642388729E-3</c:v>
                </c:pt>
                <c:pt idx="1241">
                  <c:v>-4.7219873164157621E-3</c:v>
                </c:pt>
                <c:pt idx="1242">
                  <c:v>-2.3881687396651721E-2</c:v>
                </c:pt>
                <c:pt idx="1243">
                  <c:v>4.0820160594558396E-5</c:v>
                </c:pt>
                <c:pt idx="1244">
                  <c:v>-5.7179791818007253E-4</c:v>
                </c:pt>
                <c:pt idx="1245">
                  <c:v>1.1238251057273205E-2</c:v>
                </c:pt>
                <c:pt idx="1246">
                  <c:v>5.7547000091497262E-2</c:v>
                </c:pt>
                <c:pt idx="1247">
                  <c:v>-1.7425186155946494E-2</c:v>
                </c:pt>
                <c:pt idx="1248">
                  <c:v>-1.3261789498273399E-2</c:v>
                </c:pt>
                <c:pt idx="1249">
                  <c:v>-2.0376785352448398E-2</c:v>
                </c:pt>
                <c:pt idx="1250">
                  <c:v>-1.484611529053167E-2</c:v>
                </c:pt>
                <c:pt idx="1251">
                  <c:v>-2.2298484757418663E-2</c:v>
                </c:pt>
                <c:pt idx="1252">
                  <c:v>9.5656142748274265E-3</c:v>
                </c:pt>
                <c:pt idx="1253">
                  <c:v>-1.7791675139296377E-3</c:v>
                </c:pt>
                <c:pt idx="1254">
                  <c:v>-2.1346241012729823E-2</c:v>
                </c:pt>
                <c:pt idx="1255">
                  <c:v>1.0969446397994742E-2</c:v>
                </c:pt>
                <c:pt idx="1256">
                  <c:v>-7.582731557386686E-3</c:v>
                </c:pt>
                <c:pt idx="1257">
                  <c:v>-5.234518152874814E-3</c:v>
                </c:pt>
                <c:pt idx="1258">
                  <c:v>1.0863624295275806E-2</c:v>
                </c:pt>
                <c:pt idx="1259">
                  <c:v>2.0444124331015268E-2</c:v>
                </c:pt>
                <c:pt idx="1260">
                  <c:v>-4.4429829320142937E-2</c:v>
                </c:pt>
                <c:pt idx="1261">
                  <c:v>-2.1870165411874344E-2</c:v>
                </c:pt>
                <c:pt idx="1262">
                  <c:v>-1.8485902532824401E-2</c:v>
                </c:pt>
                <c:pt idx="1263">
                  <c:v>1.5470838565022405E-2</c:v>
                </c:pt>
                <c:pt idx="1264">
                  <c:v>5.7849327328540765E-3</c:v>
                </c:pt>
                <c:pt idx="1265">
                  <c:v>1.5498762194827086E-2</c:v>
                </c:pt>
                <c:pt idx="1266">
                  <c:v>1.7164607722565818E-2</c:v>
                </c:pt>
                <c:pt idx="1267">
                  <c:v>7.3960938407738909E-3</c:v>
                </c:pt>
                <c:pt idx="1268">
                  <c:v>4.0928312236286762E-3</c:v>
                </c:pt>
                <c:pt idx="1269">
                  <c:v>1.5127982455233958E-2</c:v>
                </c:pt>
                <c:pt idx="1270">
                  <c:v>-3.2247413893563372E-2</c:v>
                </c:pt>
                <c:pt idx="1271">
                  <c:v>4.6197365241669262E-3</c:v>
                </c:pt>
                <c:pt idx="1272">
                  <c:v>2.6569041017759327E-2</c:v>
                </c:pt>
                <c:pt idx="1273">
                  <c:v>5.8066941732054225E-3</c:v>
                </c:pt>
                <c:pt idx="1274">
                  <c:v>-3.3072181443298973E-2</c:v>
                </c:pt>
                <c:pt idx="1275">
                  <c:v>3.9107805170723361E-2</c:v>
                </c:pt>
                <c:pt idx="1276">
                  <c:v>2.1916729454136592E-2</c:v>
                </c:pt>
                <c:pt idx="1277">
                  <c:v>-1.7992730270437934E-2</c:v>
                </c:pt>
              </c:numCache>
            </c:numRef>
          </c:xVal>
          <c:yVal>
            <c:numRef>
              <c:f>MS_regm!$L$25:$L$1302</c:f>
              <c:numCache>
                <c:formatCode>General</c:formatCode>
                <c:ptCount val="1278"/>
                <c:pt idx="0">
                  <c:v>-9.6455524829468199E-5</c:v>
                </c:pt>
                <c:pt idx="1">
                  <c:v>-4.9832436527375424E-4</c:v>
                </c:pt>
                <c:pt idx="2">
                  <c:v>2.9487725792035594E-3</c:v>
                </c:pt>
                <c:pt idx="3">
                  <c:v>6.013896556958582E-3</c:v>
                </c:pt>
                <c:pt idx="4">
                  <c:v>2.9495702505383152E-3</c:v>
                </c:pt>
                <c:pt idx="5">
                  <c:v>2.4264192762716952E-3</c:v>
                </c:pt>
                <c:pt idx="6">
                  <c:v>-4.5029762937263537E-3</c:v>
                </c:pt>
                <c:pt idx="7">
                  <c:v>1.4230876924242017E-3</c:v>
                </c:pt>
                <c:pt idx="8">
                  <c:v>2.9333708290333041E-3</c:v>
                </c:pt>
                <c:pt idx="9">
                  <c:v>7.8780960083284692E-3</c:v>
                </c:pt>
                <c:pt idx="10">
                  <c:v>-5.6942972815558187E-3</c:v>
                </c:pt>
                <c:pt idx="11">
                  <c:v>3.900228472505297E-3</c:v>
                </c:pt>
                <c:pt idx="12">
                  <c:v>1.7757106162702399E-3</c:v>
                </c:pt>
                <c:pt idx="13">
                  <c:v>-8.6444331370953459E-4</c:v>
                </c:pt>
                <c:pt idx="14">
                  <c:v>1.0342534407955038E-2</c:v>
                </c:pt>
                <c:pt idx="15">
                  <c:v>3.4009455086997827E-3</c:v>
                </c:pt>
                <c:pt idx="16">
                  <c:v>-5.2389176117060318E-4</c:v>
                </c:pt>
                <c:pt idx="17">
                  <c:v>3.3793923499217064E-3</c:v>
                </c:pt>
                <c:pt idx="18">
                  <c:v>1.0629956082809483E-2</c:v>
                </c:pt>
                <c:pt idx="19">
                  <c:v>-9.6595988887796004E-3</c:v>
                </c:pt>
                <c:pt idx="20">
                  <c:v>2.2884703798877496E-3</c:v>
                </c:pt>
                <c:pt idx="21">
                  <c:v>5.3889584749044379E-3</c:v>
                </c:pt>
                <c:pt idx="22">
                  <c:v>-6.0955126558943327E-3</c:v>
                </c:pt>
                <c:pt idx="23">
                  <c:v>-1.6360793379738801E-2</c:v>
                </c:pt>
                <c:pt idx="24">
                  <c:v>-2.0135475203383546E-2</c:v>
                </c:pt>
                <c:pt idx="25">
                  <c:v>2.0390598750680611E-2</c:v>
                </c:pt>
                <c:pt idx="26">
                  <c:v>-4.3587200296853331E-3</c:v>
                </c:pt>
                <c:pt idx="27">
                  <c:v>-1.8892217985808802E-2</c:v>
                </c:pt>
                <c:pt idx="28">
                  <c:v>1.3884120183881094E-2</c:v>
                </c:pt>
                <c:pt idx="29">
                  <c:v>9.6227561752838873E-4</c:v>
                </c:pt>
                <c:pt idx="30">
                  <c:v>-2.4317726286519456E-3</c:v>
                </c:pt>
                <c:pt idx="31">
                  <c:v>1.4987590926311998E-2</c:v>
                </c:pt>
                <c:pt idx="32">
                  <c:v>6.6259617075251171E-3</c:v>
                </c:pt>
                <c:pt idx="33">
                  <c:v>-5.2845643425030574E-3</c:v>
                </c:pt>
                <c:pt idx="34">
                  <c:v>8.0115123443432086E-3</c:v>
                </c:pt>
                <c:pt idx="35">
                  <c:v>-5.0422984874007298E-3</c:v>
                </c:pt>
                <c:pt idx="36">
                  <c:v>8.2298706579728119E-3</c:v>
                </c:pt>
                <c:pt idx="37">
                  <c:v>4.1298729619464744E-3</c:v>
                </c:pt>
                <c:pt idx="38">
                  <c:v>6.9225959693057278E-3</c:v>
                </c:pt>
                <c:pt idx="39">
                  <c:v>-4.7447859327055201E-3</c:v>
                </c:pt>
                <c:pt idx="40">
                  <c:v>-4.5281856626263007E-3</c:v>
                </c:pt>
                <c:pt idx="41">
                  <c:v>-1.2775356545568797E-2</c:v>
                </c:pt>
                <c:pt idx="42">
                  <c:v>4.0070634413547123E-3</c:v>
                </c:pt>
                <c:pt idx="43">
                  <c:v>1.0613485376558774E-2</c:v>
                </c:pt>
                <c:pt idx="44">
                  <c:v>-6.2813193144475119E-3</c:v>
                </c:pt>
                <c:pt idx="45">
                  <c:v>5.795204410600099E-3</c:v>
                </c:pt>
                <c:pt idx="46">
                  <c:v>5.2538097022815245E-3</c:v>
                </c:pt>
                <c:pt idx="47">
                  <c:v>6.1824595632150392E-3</c:v>
                </c:pt>
                <c:pt idx="48">
                  <c:v>2.4656063922545387E-3</c:v>
                </c:pt>
                <c:pt idx="49">
                  <c:v>-9.6801365821584644E-3</c:v>
                </c:pt>
                <c:pt idx="50">
                  <c:v>-8.3620347259504568E-3</c:v>
                </c:pt>
                <c:pt idx="51">
                  <c:v>5.9834134268931432E-3</c:v>
                </c:pt>
                <c:pt idx="52">
                  <c:v>-5.0057316333347902E-3</c:v>
                </c:pt>
                <c:pt idx="53">
                  <c:v>-3.7361751790620755E-3</c:v>
                </c:pt>
                <c:pt idx="54">
                  <c:v>-7.3416466529574085E-4</c:v>
                </c:pt>
                <c:pt idx="55">
                  <c:v>-8.929285401394902E-3</c:v>
                </c:pt>
                <c:pt idx="56">
                  <c:v>-9.6858552928739371E-3</c:v>
                </c:pt>
                <c:pt idx="57">
                  <c:v>6.0361815586884669E-3</c:v>
                </c:pt>
                <c:pt idx="58">
                  <c:v>2.3533276230342775E-2</c:v>
                </c:pt>
                <c:pt idx="59">
                  <c:v>-2.6763066432859983E-2</c:v>
                </c:pt>
                <c:pt idx="60">
                  <c:v>1.8854200262616427E-3</c:v>
                </c:pt>
                <c:pt idx="61">
                  <c:v>1.4936875221558577E-3</c:v>
                </c:pt>
                <c:pt idx="62">
                  <c:v>-4.9608843537798679E-3</c:v>
                </c:pt>
                <c:pt idx="63">
                  <c:v>-9.6460069013406691E-3</c:v>
                </c:pt>
                <c:pt idx="64">
                  <c:v>2.5739125807784938E-2</c:v>
                </c:pt>
                <c:pt idx="65">
                  <c:v>-5.1781952505507642E-3</c:v>
                </c:pt>
                <c:pt idx="66">
                  <c:v>-2.5285639402749917E-3</c:v>
                </c:pt>
                <c:pt idx="67">
                  <c:v>7.2359723772785038E-3</c:v>
                </c:pt>
                <c:pt idx="68">
                  <c:v>-2.1302269243192828E-3</c:v>
                </c:pt>
                <c:pt idx="69">
                  <c:v>2.1606876718735699E-3</c:v>
                </c:pt>
                <c:pt idx="70">
                  <c:v>8.5701652955679566E-3</c:v>
                </c:pt>
                <c:pt idx="71">
                  <c:v>8.6808414722854108E-6</c:v>
                </c:pt>
                <c:pt idx="72">
                  <c:v>4.7920795394568276E-3</c:v>
                </c:pt>
                <c:pt idx="73">
                  <c:v>6.2536875643763043E-3</c:v>
                </c:pt>
                <c:pt idx="74">
                  <c:v>1.0341373077079391E-3</c:v>
                </c:pt>
                <c:pt idx="75">
                  <c:v>-2.8139204678789935E-3</c:v>
                </c:pt>
                <c:pt idx="76">
                  <c:v>-9.7294613958563724E-4</c:v>
                </c:pt>
                <c:pt idx="77">
                  <c:v>2.4859445186571284E-3</c:v>
                </c:pt>
                <c:pt idx="78">
                  <c:v>-1.5202053309672059E-2</c:v>
                </c:pt>
                <c:pt idx="79">
                  <c:v>1.2285121442423468E-3</c:v>
                </c:pt>
                <c:pt idx="80">
                  <c:v>2.1310633314055572E-2</c:v>
                </c:pt>
                <c:pt idx="81">
                  <c:v>-6.530728388079568E-3</c:v>
                </c:pt>
                <c:pt idx="82">
                  <c:v>-1.6111950753669536E-2</c:v>
                </c:pt>
                <c:pt idx="83">
                  <c:v>9.3464182651068622E-3</c:v>
                </c:pt>
                <c:pt idx="84">
                  <c:v>-1.0663775928567079E-2</c:v>
                </c:pt>
                <c:pt idx="85">
                  <c:v>1.8184816351520556E-3</c:v>
                </c:pt>
                <c:pt idx="86">
                  <c:v>9.7061936236805136E-3</c:v>
                </c:pt>
                <c:pt idx="87">
                  <c:v>3.4366432779896869E-3</c:v>
                </c:pt>
                <c:pt idx="88">
                  <c:v>7.2898476272645297E-4</c:v>
                </c:pt>
                <c:pt idx="89">
                  <c:v>7.3714283323347831E-3</c:v>
                </c:pt>
                <c:pt idx="90">
                  <c:v>1.6286058607227342E-3</c:v>
                </c:pt>
                <c:pt idx="91">
                  <c:v>5.1024058754096891E-4</c:v>
                </c:pt>
                <c:pt idx="92">
                  <c:v>-3.5303302477242586E-3</c:v>
                </c:pt>
                <c:pt idx="93">
                  <c:v>5.1377523055900977E-4</c:v>
                </c:pt>
                <c:pt idx="94">
                  <c:v>-3.1437672798938139E-3</c:v>
                </c:pt>
                <c:pt idx="95">
                  <c:v>-3.9292216971359758E-3</c:v>
                </c:pt>
                <c:pt idx="96">
                  <c:v>5.0023068055925352E-3</c:v>
                </c:pt>
                <c:pt idx="97">
                  <c:v>3.3699878359757735E-3</c:v>
                </c:pt>
                <c:pt idx="98">
                  <c:v>-5.0068169701125579E-3</c:v>
                </c:pt>
                <c:pt idx="99">
                  <c:v>1.0231819185484312E-2</c:v>
                </c:pt>
                <c:pt idx="100">
                  <c:v>-2.2500614403362074E-3</c:v>
                </c:pt>
                <c:pt idx="101">
                  <c:v>-2.4104261393000531E-3</c:v>
                </c:pt>
                <c:pt idx="102">
                  <c:v>2.2789086918103938E-3</c:v>
                </c:pt>
                <c:pt idx="103">
                  <c:v>4.832746837997599E-3</c:v>
                </c:pt>
                <c:pt idx="104">
                  <c:v>-1.4626686943678834E-4</c:v>
                </c:pt>
                <c:pt idx="105">
                  <c:v>9.7652269317580927E-3</c:v>
                </c:pt>
                <c:pt idx="106">
                  <c:v>3.5171400392120756E-3</c:v>
                </c:pt>
                <c:pt idx="107">
                  <c:v>2.230514077450048E-3</c:v>
                </c:pt>
                <c:pt idx="108">
                  <c:v>7.2380944941705257E-4</c:v>
                </c:pt>
                <c:pt idx="109">
                  <c:v>-7.611200325938712E-3</c:v>
                </c:pt>
                <c:pt idx="110">
                  <c:v>-4.8774319618397793E-4</c:v>
                </c:pt>
                <c:pt idx="111">
                  <c:v>3.4410517912882759E-4</c:v>
                </c:pt>
                <c:pt idx="112">
                  <c:v>2.9359660231128054E-3</c:v>
                </c:pt>
                <c:pt idx="113">
                  <c:v>-4.3673237974075366E-4</c:v>
                </c:pt>
                <c:pt idx="114">
                  <c:v>-7.7748761177040245E-4</c:v>
                </c:pt>
                <c:pt idx="115">
                  <c:v>-7.4032914068327023E-3</c:v>
                </c:pt>
                <c:pt idx="116">
                  <c:v>-1.8763981149615683E-3</c:v>
                </c:pt>
                <c:pt idx="117">
                  <c:v>8.4384421309995298E-3</c:v>
                </c:pt>
                <c:pt idx="118">
                  <c:v>3.3668851048444764E-3</c:v>
                </c:pt>
                <c:pt idx="119">
                  <c:v>-8.1859654323571205E-3</c:v>
                </c:pt>
                <c:pt idx="120">
                  <c:v>-2.1155565041567652E-3</c:v>
                </c:pt>
                <c:pt idx="121">
                  <c:v>-5.9312953347966189E-3</c:v>
                </c:pt>
                <c:pt idx="122">
                  <c:v>3.7064612020859559E-3</c:v>
                </c:pt>
                <c:pt idx="123">
                  <c:v>-1.1020877502483322E-2</c:v>
                </c:pt>
                <c:pt idx="124">
                  <c:v>7.7741783788615789E-3</c:v>
                </c:pt>
                <c:pt idx="125">
                  <c:v>-4.2450220613056717E-3</c:v>
                </c:pt>
                <c:pt idx="126">
                  <c:v>1.1900078801125527E-2</c:v>
                </c:pt>
                <c:pt idx="127">
                  <c:v>-4.9192049273261759E-3</c:v>
                </c:pt>
                <c:pt idx="128">
                  <c:v>1.8416942844264588E-3</c:v>
                </c:pt>
                <c:pt idx="129">
                  <c:v>8.6159549681263312E-3</c:v>
                </c:pt>
                <c:pt idx="130">
                  <c:v>1.6061149634930441E-3</c:v>
                </c:pt>
                <c:pt idx="131">
                  <c:v>-4.2170954124934983E-3</c:v>
                </c:pt>
                <c:pt idx="132">
                  <c:v>7.8229887734092701E-3</c:v>
                </c:pt>
                <c:pt idx="133">
                  <c:v>7.6019750478914594E-3</c:v>
                </c:pt>
                <c:pt idx="134">
                  <c:v>4.7834120556973E-3</c:v>
                </c:pt>
                <c:pt idx="135">
                  <c:v>-3.802699050097621E-3</c:v>
                </c:pt>
                <c:pt idx="136">
                  <c:v>6.190287250120401E-3</c:v>
                </c:pt>
                <c:pt idx="137">
                  <c:v>-4.8106683719567082E-3</c:v>
                </c:pt>
                <c:pt idx="138">
                  <c:v>1.474778855643533E-2</c:v>
                </c:pt>
                <c:pt idx="139">
                  <c:v>-8.2401476068955336E-3</c:v>
                </c:pt>
                <c:pt idx="140">
                  <c:v>1.0462937056371295E-2</c:v>
                </c:pt>
                <c:pt idx="141">
                  <c:v>-2.8746819591690519E-3</c:v>
                </c:pt>
                <c:pt idx="142">
                  <c:v>1.2636484631221339E-2</c:v>
                </c:pt>
                <c:pt idx="143">
                  <c:v>-2.596967246371454E-3</c:v>
                </c:pt>
                <c:pt idx="144">
                  <c:v>-1.3515298159933551E-2</c:v>
                </c:pt>
                <c:pt idx="145">
                  <c:v>-3.3256423561708161E-3</c:v>
                </c:pt>
                <c:pt idx="146">
                  <c:v>-2.2324247876025437E-3</c:v>
                </c:pt>
                <c:pt idx="147">
                  <c:v>-3.0344884212024645E-3</c:v>
                </c:pt>
                <c:pt idx="148">
                  <c:v>1.1163008914946003E-2</c:v>
                </c:pt>
                <c:pt idx="149">
                  <c:v>1.3713825048142314E-3</c:v>
                </c:pt>
                <c:pt idx="150">
                  <c:v>1.9158254553053732E-3</c:v>
                </c:pt>
                <c:pt idx="151">
                  <c:v>3.4108216161451879E-3</c:v>
                </c:pt>
                <c:pt idx="152">
                  <c:v>1.6221956608267122E-3</c:v>
                </c:pt>
                <c:pt idx="153">
                  <c:v>-1.4035296409921772E-3</c:v>
                </c:pt>
                <c:pt idx="154">
                  <c:v>-9.0989029567914198E-4</c:v>
                </c:pt>
                <c:pt idx="155">
                  <c:v>-3.174494815878416E-3</c:v>
                </c:pt>
                <c:pt idx="156">
                  <c:v>-4.1529724496105444E-4</c:v>
                </c:pt>
                <c:pt idx="157">
                  <c:v>-9.6241865361225832E-4</c:v>
                </c:pt>
                <c:pt idx="158">
                  <c:v>-4.388332247614821E-3</c:v>
                </c:pt>
                <c:pt idx="159">
                  <c:v>5.9441804341438427E-4</c:v>
                </c:pt>
                <c:pt idx="160">
                  <c:v>-2.8101004228190765E-3</c:v>
                </c:pt>
                <c:pt idx="161">
                  <c:v>-5.0449349149714502E-3</c:v>
                </c:pt>
                <c:pt idx="162">
                  <c:v>5.9765092843732485E-3</c:v>
                </c:pt>
                <c:pt idx="163">
                  <c:v>2.3032323079972073E-3</c:v>
                </c:pt>
                <c:pt idx="164">
                  <c:v>7.2515916583569722E-3</c:v>
                </c:pt>
                <c:pt idx="165">
                  <c:v>2.9355084907628864E-3</c:v>
                </c:pt>
                <c:pt idx="166">
                  <c:v>2.1973527116741433E-3</c:v>
                </c:pt>
                <c:pt idx="167">
                  <c:v>5.3654150940946358E-3</c:v>
                </c:pt>
                <c:pt idx="168">
                  <c:v>-7.8772398030430973E-6</c:v>
                </c:pt>
                <c:pt idx="169">
                  <c:v>-3.8153511150494672E-3</c:v>
                </c:pt>
                <c:pt idx="170">
                  <c:v>6.1728783411361867E-4</c:v>
                </c:pt>
                <c:pt idx="171">
                  <c:v>-1.2390484048026944E-2</c:v>
                </c:pt>
                <c:pt idx="172">
                  <c:v>-1.8780033375414304E-4</c:v>
                </c:pt>
                <c:pt idx="173">
                  <c:v>2.6904619637771951E-3</c:v>
                </c:pt>
                <c:pt idx="174">
                  <c:v>1.7616157327786212E-4</c:v>
                </c:pt>
                <c:pt idx="175">
                  <c:v>1.1391406748460967E-2</c:v>
                </c:pt>
                <c:pt idx="176">
                  <c:v>2.965478145922774E-3</c:v>
                </c:pt>
                <c:pt idx="177">
                  <c:v>5.3722534711972665E-3</c:v>
                </c:pt>
                <c:pt idx="178">
                  <c:v>1.343013569538618E-3</c:v>
                </c:pt>
                <c:pt idx="179">
                  <c:v>-6.6204850080536833E-3</c:v>
                </c:pt>
                <c:pt idx="180">
                  <c:v>3.6940028395045653E-3</c:v>
                </c:pt>
                <c:pt idx="181">
                  <c:v>-3.4644342006872153E-3</c:v>
                </c:pt>
                <c:pt idx="182">
                  <c:v>7.4783803858223929E-3</c:v>
                </c:pt>
                <c:pt idx="183">
                  <c:v>-4.3038599632088115E-3</c:v>
                </c:pt>
                <c:pt idx="184">
                  <c:v>7.6468688771009216E-3</c:v>
                </c:pt>
                <c:pt idx="185">
                  <c:v>-1.5178728435640686E-3</c:v>
                </c:pt>
                <c:pt idx="186">
                  <c:v>1.2426479451114446E-3</c:v>
                </c:pt>
                <c:pt idx="187">
                  <c:v>-2.6381919737425256E-3</c:v>
                </c:pt>
                <c:pt idx="188">
                  <c:v>2.3285086418454396E-3</c:v>
                </c:pt>
                <c:pt idx="189">
                  <c:v>2.2736042218574094E-3</c:v>
                </c:pt>
                <c:pt idx="190">
                  <c:v>4.1815748528395798E-4</c:v>
                </c:pt>
                <c:pt idx="191">
                  <c:v>-3.5666137556751979E-3</c:v>
                </c:pt>
                <c:pt idx="192">
                  <c:v>-8.639063590126313E-3</c:v>
                </c:pt>
                <c:pt idx="193">
                  <c:v>-4.3550026519473721E-3</c:v>
                </c:pt>
                <c:pt idx="194">
                  <c:v>-2.3992586519751536E-3</c:v>
                </c:pt>
                <c:pt idx="195">
                  <c:v>3.4845450726230621E-4</c:v>
                </c:pt>
                <c:pt idx="196">
                  <c:v>-2.6278361114971484E-2</c:v>
                </c:pt>
                <c:pt idx="197">
                  <c:v>1.708238936609878E-2</c:v>
                </c:pt>
                <c:pt idx="198">
                  <c:v>-5.5005432435816675E-4</c:v>
                </c:pt>
                <c:pt idx="199">
                  <c:v>2.7638843303081362E-3</c:v>
                </c:pt>
                <c:pt idx="200">
                  <c:v>9.563780999324735E-3</c:v>
                </c:pt>
                <c:pt idx="201">
                  <c:v>-7.092123056630156E-3</c:v>
                </c:pt>
                <c:pt idx="202">
                  <c:v>-5.3511169512614285E-3</c:v>
                </c:pt>
                <c:pt idx="203">
                  <c:v>1.6739144421117457E-3</c:v>
                </c:pt>
                <c:pt idx="204">
                  <c:v>-7.1074535666290073E-3</c:v>
                </c:pt>
                <c:pt idx="205">
                  <c:v>2.8400700217367536E-3</c:v>
                </c:pt>
                <c:pt idx="206">
                  <c:v>-8.5802618852901264E-3</c:v>
                </c:pt>
                <c:pt idx="207">
                  <c:v>-4.0875537838839697E-3</c:v>
                </c:pt>
                <c:pt idx="208">
                  <c:v>1.1225676388038707E-2</c:v>
                </c:pt>
                <c:pt idx="209">
                  <c:v>-2.0450034043931947E-2</c:v>
                </c:pt>
                <c:pt idx="210">
                  <c:v>8.3944737446614223E-3</c:v>
                </c:pt>
                <c:pt idx="211">
                  <c:v>7.4539046693353787E-3</c:v>
                </c:pt>
                <c:pt idx="212">
                  <c:v>-2.7293599956347164E-3</c:v>
                </c:pt>
                <c:pt idx="213">
                  <c:v>-6.0727983894686343E-4</c:v>
                </c:pt>
                <c:pt idx="214">
                  <c:v>4.5986629159351566E-3</c:v>
                </c:pt>
                <c:pt idx="215">
                  <c:v>9.3897344345911047E-3</c:v>
                </c:pt>
                <c:pt idx="216">
                  <c:v>1.0566633246599573E-2</c:v>
                </c:pt>
                <c:pt idx="217">
                  <c:v>-4.2982132375471039E-3</c:v>
                </c:pt>
                <c:pt idx="218">
                  <c:v>-6.4753773223383089E-3</c:v>
                </c:pt>
                <c:pt idx="219">
                  <c:v>-8.5471163821349162E-3</c:v>
                </c:pt>
                <c:pt idx="220">
                  <c:v>2.4322324577149409E-3</c:v>
                </c:pt>
                <c:pt idx="221">
                  <c:v>-1.4322417161677354E-2</c:v>
                </c:pt>
                <c:pt idx="222">
                  <c:v>9.7469668305645435E-3</c:v>
                </c:pt>
                <c:pt idx="223">
                  <c:v>5.3987469136887812E-3</c:v>
                </c:pt>
                <c:pt idx="224">
                  <c:v>-2.9645448396920061E-2</c:v>
                </c:pt>
                <c:pt idx="225">
                  <c:v>8.6467449798427343E-3</c:v>
                </c:pt>
                <c:pt idx="226">
                  <c:v>-6.9217787115732699E-3</c:v>
                </c:pt>
                <c:pt idx="227">
                  <c:v>1.2583722000734812E-2</c:v>
                </c:pt>
                <c:pt idx="228">
                  <c:v>6.8872774754600878E-3</c:v>
                </c:pt>
                <c:pt idx="229">
                  <c:v>7.4414694828411846E-3</c:v>
                </c:pt>
                <c:pt idx="230">
                  <c:v>1.1086487218798192E-2</c:v>
                </c:pt>
                <c:pt idx="231">
                  <c:v>1.5617912420764221E-3</c:v>
                </c:pt>
                <c:pt idx="232">
                  <c:v>1.0177264432249145E-2</c:v>
                </c:pt>
                <c:pt idx="233">
                  <c:v>-4.734912498644891E-3</c:v>
                </c:pt>
                <c:pt idx="234">
                  <c:v>-2.7130634449883017E-2</c:v>
                </c:pt>
                <c:pt idx="235">
                  <c:v>1.1865952985461791E-2</c:v>
                </c:pt>
                <c:pt idx="236">
                  <c:v>-1.6429987017013613E-2</c:v>
                </c:pt>
                <c:pt idx="237">
                  <c:v>2.3495049047799855E-2</c:v>
                </c:pt>
                <c:pt idx="238">
                  <c:v>4.8122782899151645E-3</c:v>
                </c:pt>
                <c:pt idx="239">
                  <c:v>-5.9379618545617316E-3</c:v>
                </c:pt>
                <c:pt idx="240">
                  <c:v>-6.0980675931719243E-3</c:v>
                </c:pt>
                <c:pt idx="241">
                  <c:v>-1.3069346056748966E-2</c:v>
                </c:pt>
                <c:pt idx="242">
                  <c:v>-7.8835283239840383E-3</c:v>
                </c:pt>
                <c:pt idx="243">
                  <c:v>-5.730512457337673E-4</c:v>
                </c:pt>
                <c:pt idx="244">
                  <c:v>-2.9588411475560015E-3</c:v>
                </c:pt>
                <c:pt idx="245">
                  <c:v>-6.9102511135956651E-3</c:v>
                </c:pt>
                <c:pt idx="246">
                  <c:v>-1.9315057086483955E-2</c:v>
                </c:pt>
                <c:pt idx="247">
                  <c:v>-1.2954507198364211E-2</c:v>
                </c:pt>
                <c:pt idx="248">
                  <c:v>2.1524632046342439E-2</c:v>
                </c:pt>
                <c:pt idx="249">
                  <c:v>1.3796696312704443E-2</c:v>
                </c:pt>
                <c:pt idx="250">
                  <c:v>-3.971270914263106E-3</c:v>
                </c:pt>
                <c:pt idx="251">
                  <c:v>-8.5907850296662903E-3</c:v>
                </c:pt>
                <c:pt idx="252">
                  <c:v>2.6354419328603641E-3</c:v>
                </c:pt>
                <c:pt idx="253">
                  <c:v>-1.9735798137339752E-3</c:v>
                </c:pt>
                <c:pt idx="254">
                  <c:v>9.4241688786816484E-3</c:v>
                </c:pt>
                <c:pt idx="255">
                  <c:v>6.7145453189623432E-3</c:v>
                </c:pt>
                <c:pt idx="256">
                  <c:v>3.8386368185577518E-3</c:v>
                </c:pt>
                <c:pt idx="257">
                  <c:v>-3.143498514923574E-3</c:v>
                </c:pt>
                <c:pt idx="258">
                  <c:v>-2.4016647114074742E-4</c:v>
                </c:pt>
                <c:pt idx="259">
                  <c:v>-6.2780287696522401E-3</c:v>
                </c:pt>
                <c:pt idx="260">
                  <c:v>2.8636185043967519E-3</c:v>
                </c:pt>
                <c:pt idx="261">
                  <c:v>1.3168731637027543E-2</c:v>
                </c:pt>
                <c:pt idx="262">
                  <c:v>-1.3178620753934278E-3</c:v>
                </c:pt>
                <c:pt idx="263">
                  <c:v>1.1488451737219988E-2</c:v>
                </c:pt>
                <c:pt idx="264">
                  <c:v>-3.3635209751098987E-3</c:v>
                </c:pt>
                <c:pt idx="265">
                  <c:v>-3.014672153067369E-3</c:v>
                </c:pt>
                <c:pt idx="266">
                  <c:v>3.3516474123899912E-3</c:v>
                </c:pt>
                <c:pt idx="267">
                  <c:v>1.6619211905618465E-3</c:v>
                </c:pt>
                <c:pt idx="268">
                  <c:v>-4.615165167900042E-3</c:v>
                </c:pt>
                <c:pt idx="269">
                  <c:v>-6.5182702297256999E-3</c:v>
                </c:pt>
                <c:pt idx="270">
                  <c:v>-1.3222498021841717E-3</c:v>
                </c:pt>
                <c:pt idx="271">
                  <c:v>-3.972118948369149E-3</c:v>
                </c:pt>
                <c:pt idx="272">
                  <c:v>-1.9174971197649866E-4</c:v>
                </c:pt>
                <c:pt idx="273">
                  <c:v>-4.4322905693611947E-3</c:v>
                </c:pt>
                <c:pt idx="274">
                  <c:v>1.523728747215828E-2</c:v>
                </c:pt>
                <c:pt idx="275">
                  <c:v>4.286066356354085E-3</c:v>
                </c:pt>
                <c:pt idx="276">
                  <c:v>-8.4609798289327666E-3</c:v>
                </c:pt>
                <c:pt idx="277">
                  <c:v>-3.8571156247467829E-3</c:v>
                </c:pt>
                <c:pt idx="278">
                  <c:v>8.4772020009173492E-3</c:v>
                </c:pt>
                <c:pt idx="279">
                  <c:v>-3.7581229396317542E-4</c:v>
                </c:pt>
                <c:pt idx="280">
                  <c:v>6.2394264500154582E-3</c:v>
                </c:pt>
                <c:pt idx="281">
                  <c:v>-5.5702206360163271E-3</c:v>
                </c:pt>
                <c:pt idx="282">
                  <c:v>7.3456261396179822E-3</c:v>
                </c:pt>
                <c:pt idx="283">
                  <c:v>-6.4634742765540178E-4</c:v>
                </c:pt>
                <c:pt idx="284">
                  <c:v>2.2466383855008641E-4</c:v>
                </c:pt>
                <c:pt idx="285">
                  <c:v>-4.4975155389061694E-3</c:v>
                </c:pt>
                <c:pt idx="286">
                  <c:v>1.447422742959343E-2</c:v>
                </c:pt>
                <c:pt idx="287">
                  <c:v>7.5869318169889859E-3</c:v>
                </c:pt>
                <c:pt idx="288">
                  <c:v>-2.3086868291793614E-3</c:v>
                </c:pt>
                <c:pt idx="289">
                  <c:v>1.8146132750686758E-3</c:v>
                </c:pt>
                <c:pt idx="290">
                  <c:v>1.453072498467309E-3</c:v>
                </c:pt>
                <c:pt idx="291">
                  <c:v>3.6549302730136701E-3</c:v>
                </c:pt>
                <c:pt idx="292">
                  <c:v>4.7295846323990883E-4</c:v>
                </c:pt>
                <c:pt idx="293">
                  <c:v>-3.4652977489538065E-3</c:v>
                </c:pt>
                <c:pt idx="294">
                  <c:v>-1.7703988438948809E-3</c:v>
                </c:pt>
                <c:pt idx="295">
                  <c:v>-2.1739126155979243E-3</c:v>
                </c:pt>
                <c:pt idx="296">
                  <c:v>-1.0039270598009251E-2</c:v>
                </c:pt>
                <c:pt idx="297">
                  <c:v>8.1931345124446244E-3</c:v>
                </c:pt>
                <c:pt idx="298">
                  <c:v>8.0564920718611543E-3</c:v>
                </c:pt>
                <c:pt idx="299">
                  <c:v>5.6451207122074432E-3</c:v>
                </c:pt>
                <c:pt idx="300">
                  <c:v>1.6799217882327395E-3</c:v>
                </c:pt>
                <c:pt idx="301">
                  <c:v>3.3571841133264498E-3</c:v>
                </c:pt>
                <c:pt idx="302">
                  <c:v>3.461873777120488E-3</c:v>
                </c:pt>
                <c:pt idx="303">
                  <c:v>8.0760218048055547E-3</c:v>
                </c:pt>
                <c:pt idx="304">
                  <c:v>-3.0275512424057264E-3</c:v>
                </c:pt>
                <c:pt idx="305">
                  <c:v>-1.1495221280526551E-3</c:v>
                </c:pt>
                <c:pt idx="306">
                  <c:v>9.8657133878693615E-3</c:v>
                </c:pt>
                <c:pt idx="307">
                  <c:v>-1.2261862737781022E-2</c:v>
                </c:pt>
                <c:pt idx="308">
                  <c:v>8.6426236349352002E-3</c:v>
                </c:pt>
                <c:pt idx="309">
                  <c:v>-3.1812358368450973E-3</c:v>
                </c:pt>
                <c:pt idx="310">
                  <c:v>-1.9421276587456404E-3</c:v>
                </c:pt>
                <c:pt idx="311">
                  <c:v>2.5561340037566914E-3</c:v>
                </c:pt>
                <c:pt idx="312">
                  <c:v>3.5889777991622257E-3</c:v>
                </c:pt>
                <c:pt idx="313">
                  <c:v>3.6082123304755754E-4</c:v>
                </c:pt>
                <c:pt idx="314">
                  <c:v>3.2261032697005177E-3</c:v>
                </c:pt>
                <c:pt idx="315">
                  <c:v>8.9364312005109055E-4</c:v>
                </c:pt>
                <c:pt idx="316">
                  <c:v>-3.019676639454879E-3</c:v>
                </c:pt>
                <c:pt idx="317">
                  <c:v>1.6430557094479915E-3</c:v>
                </c:pt>
                <c:pt idx="318">
                  <c:v>-4.9665371976015263E-3</c:v>
                </c:pt>
                <c:pt idx="319">
                  <c:v>4.6136731948618892E-3</c:v>
                </c:pt>
                <c:pt idx="320">
                  <c:v>3.1240880630027884E-3</c:v>
                </c:pt>
                <c:pt idx="321">
                  <c:v>3.1375524034068494E-4</c:v>
                </c:pt>
                <c:pt idx="322">
                  <c:v>1.133193593727105E-3</c:v>
                </c:pt>
                <c:pt idx="323">
                  <c:v>2.7655675927507469E-3</c:v>
                </c:pt>
                <c:pt idx="324">
                  <c:v>-1.7224969265302104E-3</c:v>
                </c:pt>
                <c:pt idx="325">
                  <c:v>3.7781406328606373E-3</c:v>
                </c:pt>
                <c:pt idx="326">
                  <c:v>1.6436705861165551E-3</c:v>
                </c:pt>
                <c:pt idx="327">
                  <c:v>5.8717786596545014E-3</c:v>
                </c:pt>
                <c:pt idx="328">
                  <c:v>6.6373819642665637E-3</c:v>
                </c:pt>
                <c:pt idx="329">
                  <c:v>1.6688816327217443E-2</c:v>
                </c:pt>
                <c:pt idx="330">
                  <c:v>-1.4651511977061683E-3</c:v>
                </c:pt>
                <c:pt idx="331">
                  <c:v>6.6602796671287015E-4</c:v>
                </c:pt>
                <c:pt idx="332">
                  <c:v>-4.3903473686501176E-4</c:v>
                </c:pt>
                <c:pt idx="333">
                  <c:v>2.6462039310002883E-3</c:v>
                </c:pt>
                <c:pt idx="334">
                  <c:v>-9.7564325740984066E-3</c:v>
                </c:pt>
                <c:pt idx="335">
                  <c:v>-2.49196506356711E-3</c:v>
                </c:pt>
                <c:pt idx="336">
                  <c:v>-3.8625092048478428E-3</c:v>
                </c:pt>
                <c:pt idx="337">
                  <c:v>1.7740678052430872E-4</c:v>
                </c:pt>
                <c:pt idx="338">
                  <c:v>-4.084799898952881E-3</c:v>
                </c:pt>
                <c:pt idx="339">
                  <c:v>-4.6296995292001543E-3</c:v>
                </c:pt>
                <c:pt idx="340">
                  <c:v>2.3701774300783104E-3</c:v>
                </c:pt>
                <c:pt idx="341">
                  <c:v>-3.2634063755525417E-3</c:v>
                </c:pt>
                <c:pt idx="342">
                  <c:v>-1.0526533983870648E-3</c:v>
                </c:pt>
                <c:pt idx="343">
                  <c:v>1.4603855291016013E-3</c:v>
                </c:pt>
                <c:pt idx="344">
                  <c:v>9.8121963882548489E-3</c:v>
                </c:pt>
                <c:pt idx="345">
                  <c:v>5.9894191342613123E-3</c:v>
                </c:pt>
                <c:pt idx="346">
                  <c:v>-6.9947178486505918E-3</c:v>
                </c:pt>
                <c:pt idx="347">
                  <c:v>3.460108090417185E-3</c:v>
                </c:pt>
                <c:pt idx="348">
                  <c:v>-3.2395588448004141E-3</c:v>
                </c:pt>
                <c:pt idx="349">
                  <c:v>-1.7366679789906797E-3</c:v>
                </c:pt>
                <c:pt idx="350">
                  <c:v>2.6855002135979557E-3</c:v>
                </c:pt>
                <c:pt idx="351">
                  <c:v>1.7628075230320618E-4</c:v>
                </c:pt>
                <c:pt idx="352">
                  <c:v>-6.3271034077346062E-3</c:v>
                </c:pt>
                <c:pt idx="353">
                  <c:v>-5.6969593820989828E-4</c:v>
                </c:pt>
                <c:pt idx="354">
                  <c:v>-4.1624924551113439E-3</c:v>
                </c:pt>
                <c:pt idx="355">
                  <c:v>-1.6090055437543618E-3</c:v>
                </c:pt>
                <c:pt idx="356">
                  <c:v>-1.0357318322864283E-2</c:v>
                </c:pt>
                <c:pt idx="357">
                  <c:v>1.486671319628727E-2</c:v>
                </c:pt>
                <c:pt idx="358">
                  <c:v>5.800100182055447E-3</c:v>
                </c:pt>
                <c:pt idx="359">
                  <c:v>1.0658165963489787E-2</c:v>
                </c:pt>
                <c:pt idx="360">
                  <c:v>1.2189868796672243E-2</c:v>
                </c:pt>
                <c:pt idx="361">
                  <c:v>5.4309828318016892E-3</c:v>
                </c:pt>
                <c:pt idx="362">
                  <c:v>-9.2562307672231937E-3</c:v>
                </c:pt>
                <c:pt idx="363">
                  <c:v>2.0861792776826799E-3</c:v>
                </c:pt>
                <c:pt idx="364">
                  <c:v>9.5259232876549285E-4</c:v>
                </c:pt>
                <c:pt idx="365">
                  <c:v>1.2868938868990953E-3</c:v>
                </c:pt>
                <c:pt idx="366">
                  <c:v>5.7196048648372102E-3</c:v>
                </c:pt>
                <c:pt idx="367">
                  <c:v>2.8883134189987498E-3</c:v>
                </c:pt>
                <c:pt idx="368">
                  <c:v>8.8773925793136487E-3</c:v>
                </c:pt>
                <c:pt idx="369">
                  <c:v>-3.2262725746459195E-3</c:v>
                </c:pt>
                <c:pt idx="370">
                  <c:v>1.4241166453402608E-3</c:v>
                </c:pt>
                <c:pt idx="371">
                  <c:v>8.058765007128918E-4</c:v>
                </c:pt>
                <c:pt idx="372">
                  <c:v>-1.0544419737027758E-2</c:v>
                </c:pt>
                <c:pt idx="373">
                  <c:v>-8.6939059150206678E-4</c:v>
                </c:pt>
                <c:pt idx="374">
                  <c:v>1.4886755017661797E-3</c:v>
                </c:pt>
                <c:pt idx="375">
                  <c:v>7.4730141567643134E-3</c:v>
                </c:pt>
                <c:pt idx="376">
                  <c:v>-1.9422338315644337E-3</c:v>
                </c:pt>
                <c:pt idx="377">
                  <c:v>2.3737837799964875E-3</c:v>
                </c:pt>
                <c:pt idx="378">
                  <c:v>-3.2050192832349337E-3</c:v>
                </c:pt>
                <c:pt idx="379">
                  <c:v>1.5767524921537746E-3</c:v>
                </c:pt>
                <c:pt idx="380">
                  <c:v>-1.5465158021868235E-3</c:v>
                </c:pt>
                <c:pt idx="381">
                  <c:v>4.0120926802191094E-3</c:v>
                </c:pt>
                <c:pt idx="382">
                  <c:v>3.7618353771026857E-3</c:v>
                </c:pt>
                <c:pt idx="383">
                  <c:v>2.2292689670440325E-3</c:v>
                </c:pt>
                <c:pt idx="384">
                  <c:v>2.0046607875929346E-3</c:v>
                </c:pt>
                <c:pt idx="385">
                  <c:v>-1.7985993874558731E-3</c:v>
                </c:pt>
                <c:pt idx="386">
                  <c:v>-4.5800992380597497E-3</c:v>
                </c:pt>
                <c:pt idx="387">
                  <c:v>-7.8170412095648484E-3</c:v>
                </c:pt>
                <c:pt idx="388">
                  <c:v>1.6939405680803134E-2</c:v>
                </c:pt>
                <c:pt idx="389">
                  <c:v>-1.0005751960067153E-2</c:v>
                </c:pt>
                <c:pt idx="390">
                  <c:v>8.3601247703862271E-3</c:v>
                </c:pt>
                <c:pt idx="391">
                  <c:v>-3.1391826762976614E-3</c:v>
                </c:pt>
                <c:pt idx="392">
                  <c:v>5.3502745089946385E-3</c:v>
                </c:pt>
                <c:pt idx="393">
                  <c:v>-3.0771871305690357E-4</c:v>
                </c:pt>
                <c:pt idx="394">
                  <c:v>3.884185465338029E-3</c:v>
                </c:pt>
                <c:pt idx="395">
                  <c:v>-4.8490386094525474E-3</c:v>
                </c:pt>
                <c:pt idx="396">
                  <c:v>5.7396187636752846E-4</c:v>
                </c:pt>
                <c:pt idx="397">
                  <c:v>-1.1830315276692253E-2</c:v>
                </c:pt>
                <c:pt idx="398">
                  <c:v>3.8376976692228617E-3</c:v>
                </c:pt>
                <c:pt idx="399">
                  <c:v>-1.7248646036450644E-2</c:v>
                </c:pt>
                <c:pt idx="400">
                  <c:v>1.7583004349180096E-3</c:v>
                </c:pt>
                <c:pt idx="401">
                  <c:v>-1.334489790035251E-4</c:v>
                </c:pt>
                <c:pt idx="402">
                  <c:v>1.0289145345226024E-2</c:v>
                </c:pt>
                <c:pt idx="403">
                  <c:v>7.1795193174018744E-3</c:v>
                </c:pt>
                <c:pt idx="404">
                  <c:v>-5.5902371468930312E-3</c:v>
                </c:pt>
                <c:pt idx="405">
                  <c:v>-3.7761043258174014E-3</c:v>
                </c:pt>
                <c:pt idx="406">
                  <c:v>1.0302418082329924E-3</c:v>
                </c:pt>
                <c:pt idx="407">
                  <c:v>-7.2402113425668211E-3</c:v>
                </c:pt>
                <c:pt idx="408">
                  <c:v>1.706484903545307E-3</c:v>
                </c:pt>
                <c:pt idx="409">
                  <c:v>1.0791741031581334E-2</c:v>
                </c:pt>
                <c:pt idx="410">
                  <c:v>1.1948941213717676E-3</c:v>
                </c:pt>
                <c:pt idx="411">
                  <c:v>1.1199580239178324E-3</c:v>
                </c:pt>
                <c:pt idx="412">
                  <c:v>2.961324780566444E-4</c:v>
                </c:pt>
                <c:pt idx="413">
                  <c:v>-5.3386562639250812E-3</c:v>
                </c:pt>
                <c:pt idx="414">
                  <c:v>-8.0259692700076161E-3</c:v>
                </c:pt>
                <c:pt idx="415">
                  <c:v>5.031821662273347E-3</c:v>
                </c:pt>
                <c:pt idx="416">
                  <c:v>-5.5708945826967631E-3</c:v>
                </c:pt>
                <c:pt idx="417">
                  <c:v>8.5920841078880698E-3</c:v>
                </c:pt>
                <c:pt idx="418">
                  <c:v>6.7487549533271915E-3</c:v>
                </c:pt>
                <c:pt idx="419">
                  <c:v>-9.1224748263269793E-3</c:v>
                </c:pt>
                <c:pt idx="420">
                  <c:v>2.401097889682062E-3</c:v>
                </c:pt>
                <c:pt idx="421">
                  <c:v>6.4221466673282379E-3</c:v>
                </c:pt>
                <c:pt idx="422">
                  <c:v>3.1737530997936639E-3</c:v>
                </c:pt>
                <c:pt idx="423">
                  <c:v>-1.6502067423283626E-3</c:v>
                </c:pt>
                <c:pt idx="424">
                  <c:v>-9.9796137645258142E-3</c:v>
                </c:pt>
                <c:pt idx="425">
                  <c:v>-3.3134501985765032E-3</c:v>
                </c:pt>
                <c:pt idx="426">
                  <c:v>6.9618049690080884E-3</c:v>
                </c:pt>
                <c:pt idx="427">
                  <c:v>-3.4757570138903141E-4</c:v>
                </c:pt>
                <c:pt idx="428">
                  <c:v>-7.0947900150243343E-3</c:v>
                </c:pt>
                <c:pt idx="429">
                  <c:v>4.0172347325452794E-3</c:v>
                </c:pt>
                <c:pt idx="430">
                  <c:v>1.347675630414965E-3</c:v>
                </c:pt>
                <c:pt idx="431">
                  <c:v>1.0487165262620172E-2</c:v>
                </c:pt>
                <c:pt idx="432">
                  <c:v>2.4058636566920131E-3</c:v>
                </c:pt>
                <c:pt idx="433">
                  <c:v>-6.3383553030479664E-3</c:v>
                </c:pt>
                <c:pt idx="434">
                  <c:v>3.9167784903938506E-3</c:v>
                </c:pt>
                <c:pt idx="435">
                  <c:v>-1.017202849002192E-2</c:v>
                </c:pt>
                <c:pt idx="436">
                  <c:v>6.8801860166286428E-3</c:v>
                </c:pt>
                <c:pt idx="437">
                  <c:v>2.4212967961610419E-3</c:v>
                </c:pt>
                <c:pt idx="438">
                  <c:v>-7.5056548765796548E-3</c:v>
                </c:pt>
                <c:pt idx="439">
                  <c:v>5.6703679208277898E-3</c:v>
                </c:pt>
                <c:pt idx="440">
                  <c:v>-1.2169860501978767E-2</c:v>
                </c:pt>
                <c:pt idx="441">
                  <c:v>-4.8144211646843618E-3</c:v>
                </c:pt>
                <c:pt idx="442">
                  <c:v>6.4990377187075128E-3</c:v>
                </c:pt>
                <c:pt idx="443">
                  <c:v>1.3137521974444456E-3</c:v>
                </c:pt>
                <c:pt idx="444">
                  <c:v>-3.1278331965447494E-4</c:v>
                </c:pt>
                <c:pt idx="445">
                  <c:v>1.2743067355087143E-3</c:v>
                </c:pt>
                <c:pt idx="446">
                  <c:v>3.6087043297108627E-3</c:v>
                </c:pt>
                <c:pt idx="447">
                  <c:v>5.7234165570291028E-3</c:v>
                </c:pt>
                <c:pt idx="448">
                  <c:v>-1.613883905790728E-3</c:v>
                </c:pt>
                <c:pt idx="449">
                  <c:v>1.213265006115733E-3</c:v>
                </c:pt>
                <c:pt idx="450">
                  <c:v>2.4807716368346134E-3</c:v>
                </c:pt>
                <c:pt idx="451">
                  <c:v>4.6550522412338848E-4</c:v>
                </c:pt>
                <c:pt idx="452">
                  <c:v>-4.2711966527244931E-3</c:v>
                </c:pt>
                <c:pt idx="453">
                  <c:v>-4.7312948831197505E-3</c:v>
                </c:pt>
                <c:pt idx="454">
                  <c:v>1.7607529799157577E-3</c:v>
                </c:pt>
                <c:pt idx="455">
                  <c:v>-7.5330024784584651E-3</c:v>
                </c:pt>
                <c:pt idx="456">
                  <c:v>8.9708782148594964E-3</c:v>
                </c:pt>
                <c:pt idx="457">
                  <c:v>-2.7383827187790234E-4</c:v>
                </c:pt>
                <c:pt idx="458">
                  <c:v>1.7860035862108627E-2</c:v>
                </c:pt>
                <c:pt idx="459">
                  <c:v>-1.1922241865338506E-3</c:v>
                </c:pt>
                <c:pt idx="460">
                  <c:v>-2.0183507163810555E-3</c:v>
                </c:pt>
                <c:pt idx="461">
                  <c:v>4.6581055621159485E-3</c:v>
                </c:pt>
                <c:pt idx="462">
                  <c:v>-2.2804817955293898E-3</c:v>
                </c:pt>
                <c:pt idx="463">
                  <c:v>1.8573494288173379E-3</c:v>
                </c:pt>
                <c:pt idx="464">
                  <c:v>3.8152843958181703E-4</c:v>
                </c:pt>
                <c:pt idx="465">
                  <c:v>-2.143015053142031E-3</c:v>
                </c:pt>
                <c:pt idx="466">
                  <c:v>-1.9117414436283214E-3</c:v>
                </c:pt>
                <c:pt idx="467">
                  <c:v>3.8482169238905227E-4</c:v>
                </c:pt>
                <c:pt idx="468">
                  <c:v>4.5742628435487117E-3</c:v>
                </c:pt>
                <c:pt idx="469">
                  <c:v>3.1016370114550769E-3</c:v>
                </c:pt>
                <c:pt idx="470">
                  <c:v>1.4585268748245992E-3</c:v>
                </c:pt>
                <c:pt idx="471">
                  <c:v>8.470726665541395E-4</c:v>
                </c:pt>
                <c:pt idx="472">
                  <c:v>6.3274828477829104E-3</c:v>
                </c:pt>
                <c:pt idx="473">
                  <c:v>3.6886234531043256E-3</c:v>
                </c:pt>
                <c:pt idx="474">
                  <c:v>2.5724731875004141E-3</c:v>
                </c:pt>
                <c:pt idx="475">
                  <c:v>-1.9645353465663744E-3</c:v>
                </c:pt>
                <c:pt idx="476">
                  <c:v>-3.0901147517377906E-3</c:v>
                </c:pt>
                <c:pt idx="477">
                  <c:v>2.1211259210673007E-3</c:v>
                </c:pt>
                <c:pt idx="478">
                  <c:v>-3.2712731953030312E-4</c:v>
                </c:pt>
                <c:pt idx="479">
                  <c:v>4.3868145183316356E-3</c:v>
                </c:pt>
                <c:pt idx="480">
                  <c:v>3.0724405032251634E-3</c:v>
                </c:pt>
                <c:pt idx="481">
                  <c:v>-8.4304483156077774E-4</c:v>
                </c:pt>
                <c:pt idx="482">
                  <c:v>-1.0392731163211607E-3</c:v>
                </c:pt>
                <c:pt idx="483">
                  <c:v>-1.4167605717732554E-2</c:v>
                </c:pt>
                <c:pt idx="484">
                  <c:v>8.7879675289558486E-3</c:v>
                </c:pt>
                <c:pt idx="485">
                  <c:v>-3.928524735728996E-4</c:v>
                </c:pt>
                <c:pt idx="486">
                  <c:v>3.0012469254215783E-3</c:v>
                </c:pt>
                <c:pt idx="487">
                  <c:v>1.655434396429202E-4</c:v>
                </c:pt>
                <c:pt idx="488">
                  <c:v>6.2359624764506301E-4</c:v>
                </c:pt>
                <c:pt idx="489">
                  <c:v>7.2064734528107049E-4</c:v>
                </c:pt>
                <c:pt idx="490">
                  <c:v>2.6247988159908364E-4</c:v>
                </c:pt>
                <c:pt idx="491">
                  <c:v>4.3054450737550704E-3</c:v>
                </c:pt>
                <c:pt idx="492">
                  <c:v>6.7228187821775616E-3</c:v>
                </c:pt>
                <c:pt idx="493">
                  <c:v>9.8742381243676768E-4</c:v>
                </c:pt>
                <c:pt idx="494">
                  <c:v>-3.7545236277776572E-3</c:v>
                </c:pt>
                <c:pt idx="495">
                  <c:v>-1.057861004730955E-3</c:v>
                </c:pt>
                <c:pt idx="496">
                  <c:v>1.0660064600874222E-2</c:v>
                </c:pt>
                <c:pt idx="497">
                  <c:v>2.3232620965374798E-3</c:v>
                </c:pt>
                <c:pt idx="498">
                  <c:v>-2.097881046758311E-3</c:v>
                </c:pt>
                <c:pt idx="499">
                  <c:v>1.5474606242279939E-4</c:v>
                </c:pt>
                <c:pt idx="500">
                  <c:v>5.835017202256868E-3</c:v>
                </c:pt>
                <c:pt idx="501">
                  <c:v>-1.5229585380287598E-3</c:v>
                </c:pt>
                <c:pt idx="502">
                  <c:v>-7.0009244156365464E-3</c:v>
                </c:pt>
                <c:pt idx="503">
                  <c:v>6.2433938197214859E-3</c:v>
                </c:pt>
                <c:pt idx="504">
                  <c:v>-1.5289778992320401E-3</c:v>
                </c:pt>
                <c:pt idx="505">
                  <c:v>-3.9693402094940714E-3</c:v>
                </c:pt>
                <c:pt idx="506">
                  <c:v>6.9549390911669458E-3</c:v>
                </c:pt>
                <c:pt idx="507">
                  <c:v>-1.3069332722364026E-3</c:v>
                </c:pt>
                <c:pt idx="508">
                  <c:v>8.9574196485353828E-3</c:v>
                </c:pt>
                <c:pt idx="509">
                  <c:v>2.8978217998852107E-3</c:v>
                </c:pt>
                <c:pt idx="510">
                  <c:v>-3.3156702293985832E-3</c:v>
                </c:pt>
                <c:pt idx="511">
                  <c:v>4.8862414417922872E-3</c:v>
                </c:pt>
                <c:pt idx="512">
                  <c:v>-2.4267695081819887E-3</c:v>
                </c:pt>
                <c:pt idx="513">
                  <c:v>5.1639818079391026E-3</c:v>
                </c:pt>
                <c:pt idx="514">
                  <c:v>9.1401936704728886E-3</c:v>
                </c:pt>
                <c:pt idx="515">
                  <c:v>-2.2820734901796177E-3</c:v>
                </c:pt>
                <c:pt idx="516">
                  <c:v>2.03952139758342E-3</c:v>
                </c:pt>
                <c:pt idx="517">
                  <c:v>-3.6706155315080111E-3</c:v>
                </c:pt>
                <c:pt idx="518">
                  <c:v>3.8310216085463236E-3</c:v>
                </c:pt>
                <c:pt idx="519">
                  <c:v>-1.8870739748646871E-2</c:v>
                </c:pt>
                <c:pt idx="520">
                  <c:v>7.9735384516048512E-3</c:v>
                </c:pt>
                <c:pt idx="521">
                  <c:v>1.2161323238222306E-2</c:v>
                </c:pt>
                <c:pt idx="522">
                  <c:v>1.8199013993820543E-2</c:v>
                </c:pt>
                <c:pt idx="523">
                  <c:v>-5.3239041568359799E-3</c:v>
                </c:pt>
                <c:pt idx="524">
                  <c:v>-5.2075271113159434E-3</c:v>
                </c:pt>
                <c:pt idx="525">
                  <c:v>1.9371655415883874E-2</c:v>
                </c:pt>
                <c:pt idx="526">
                  <c:v>1.9136654414844901E-2</c:v>
                </c:pt>
                <c:pt idx="527">
                  <c:v>-8.3184929440416298E-3</c:v>
                </c:pt>
                <c:pt idx="528">
                  <c:v>5.0404235890990148E-3</c:v>
                </c:pt>
                <c:pt idx="529">
                  <c:v>1.8776593985584244E-3</c:v>
                </c:pt>
                <c:pt idx="530">
                  <c:v>1.8946768751073366E-2</c:v>
                </c:pt>
                <c:pt idx="531">
                  <c:v>-1.3246202860579526E-2</c:v>
                </c:pt>
                <c:pt idx="532">
                  <c:v>-6.7577059918546463E-3</c:v>
                </c:pt>
                <c:pt idx="533">
                  <c:v>3.6268944799843568E-4</c:v>
                </c:pt>
                <c:pt idx="534">
                  <c:v>6.2717215909761466E-3</c:v>
                </c:pt>
                <c:pt idx="535">
                  <c:v>6.430506856143315E-3</c:v>
                </c:pt>
                <c:pt idx="536">
                  <c:v>-3.0150507859804452E-3</c:v>
                </c:pt>
                <c:pt idx="537">
                  <c:v>-1.0094455987549553E-2</c:v>
                </c:pt>
                <c:pt idx="538">
                  <c:v>-4.1669625510284081E-2</c:v>
                </c:pt>
                <c:pt idx="539">
                  <c:v>1.8855023770220379E-2</c:v>
                </c:pt>
                <c:pt idx="540">
                  <c:v>-1.2841582327030223E-2</c:v>
                </c:pt>
                <c:pt idx="541">
                  <c:v>-1.8714768942742335E-2</c:v>
                </c:pt>
                <c:pt idx="542">
                  <c:v>-3.3128268448419755E-2</c:v>
                </c:pt>
                <c:pt idx="543">
                  <c:v>4.1756194699471845E-2</c:v>
                </c:pt>
                <c:pt idx="544">
                  <c:v>2.5298985275224801E-2</c:v>
                </c:pt>
                <c:pt idx="545">
                  <c:v>-1.5203917436261693E-2</c:v>
                </c:pt>
                <c:pt idx="546">
                  <c:v>-7.2572790226333702E-3</c:v>
                </c:pt>
                <c:pt idx="547">
                  <c:v>-1.0340388714919867E-2</c:v>
                </c:pt>
                <c:pt idx="548">
                  <c:v>-3.5401107505894286E-2</c:v>
                </c:pt>
                <c:pt idx="549">
                  <c:v>2.3350326593659546E-2</c:v>
                </c:pt>
                <c:pt idx="550">
                  <c:v>-3.3166868168011576E-3</c:v>
                </c:pt>
                <c:pt idx="551">
                  <c:v>-3.7324705708000637E-2</c:v>
                </c:pt>
                <c:pt idx="552">
                  <c:v>7.3904679720683082E-3</c:v>
                </c:pt>
                <c:pt idx="553">
                  <c:v>-2.5239402134857265E-2</c:v>
                </c:pt>
                <c:pt idx="554">
                  <c:v>-9.6455524829468199E-5</c:v>
                </c:pt>
                <c:pt idx="555">
                  <c:v>-7.1604262390753733E-3</c:v>
                </c:pt>
                <c:pt idx="556">
                  <c:v>1.6995296644724937E-2</c:v>
                </c:pt>
                <c:pt idx="557">
                  <c:v>1.1090500809353998E-2</c:v>
                </c:pt>
                <c:pt idx="558">
                  <c:v>-3.0544121571847934E-2</c:v>
                </c:pt>
                <c:pt idx="559">
                  <c:v>2.4228659262387087E-2</c:v>
                </c:pt>
                <c:pt idx="560">
                  <c:v>1.7653166735326461E-2</c:v>
                </c:pt>
                <c:pt idx="561">
                  <c:v>-1.7900200436919878E-3</c:v>
                </c:pt>
                <c:pt idx="562">
                  <c:v>1.1065971472023163E-2</c:v>
                </c:pt>
                <c:pt idx="563">
                  <c:v>2.1519186066629439E-3</c:v>
                </c:pt>
                <c:pt idx="564">
                  <c:v>2.2480050188920162E-2</c:v>
                </c:pt>
                <c:pt idx="565">
                  <c:v>-1.995000654261973E-2</c:v>
                </c:pt>
                <c:pt idx="566">
                  <c:v>-3.7807978027305645E-3</c:v>
                </c:pt>
                <c:pt idx="567">
                  <c:v>1.0453465585606447E-2</c:v>
                </c:pt>
                <c:pt idx="568">
                  <c:v>1.6545551526178651E-2</c:v>
                </c:pt>
                <c:pt idx="569">
                  <c:v>2.8495142261320345E-2</c:v>
                </c:pt>
                <c:pt idx="570">
                  <c:v>-1.1526095366516749E-2</c:v>
                </c:pt>
                <c:pt idx="571">
                  <c:v>1.9630077035816072E-3</c:v>
                </c:pt>
                <c:pt idx="572">
                  <c:v>-6.0708375946194925E-3</c:v>
                </c:pt>
                <c:pt idx="573">
                  <c:v>1.3893927296448543E-2</c:v>
                </c:pt>
                <c:pt idx="574">
                  <c:v>6.3405267625079127E-3</c:v>
                </c:pt>
                <c:pt idx="575">
                  <c:v>8.8573098882567553E-3</c:v>
                </c:pt>
                <c:pt idx="576">
                  <c:v>1.4655603065506053E-2</c:v>
                </c:pt>
                <c:pt idx="577">
                  <c:v>-8.0025794474046594E-3</c:v>
                </c:pt>
                <c:pt idx="578">
                  <c:v>-8.8589444115904307E-3</c:v>
                </c:pt>
                <c:pt idx="579">
                  <c:v>-6.1099942508933049E-3</c:v>
                </c:pt>
                <c:pt idx="580">
                  <c:v>7.7510327813483694E-3</c:v>
                </c:pt>
                <c:pt idx="581">
                  <c:v>-5.9185293580731957E-3</c:v>
                </c:pt>
                <c:pt idx="582">
                  <c:v>1.2922166761400474E-2</c:v>
                </c:pt>
                <c:pt idx="583">
                  <c:v>-2.8966025388042198E-3</c:v>
                </c:pt>
                <c:pt idx="584">
                  <c:v>-6.770584437638681E-3</c:v>
                </c:pt>
                <c:pt idx="585">
                  <c:v>1.9257891474066799E-2</c:v>
                </c:pt>
                <c:pt idx="586">
                  <c:v>-1.1634266116798603E-2</c:v>
                </c:pt>
                <c:pt idx="587">
                  <c:v>-3.7811262556965951E-3</c:v>
                </c:pt>
                <c:pt idx="588">
                  <c:v>1.7274997291069152E-2</c:v>
                </c:pt>
                <c:pt idx="589">
                  <c:v>3.9005619058353415E-3</c:v>
                </c:pt>
                <c:pt idx="590">
                  <c:v>5.5793843600051574E-3</c:v>
                </c:pt>
                <c:pt idx="591">
                  <c:v>2.0783077639329418E-3</c:v>
                </c:pt>
                <c:pt idx="592">
                  <c:v>-4.9883122499793818E-3</c:v>
                </c:pt>
                <c:pt idx="593">
                  <c:v>9.7580300166299778E-3</c:v>
                </c:pt>
                <c:pt idx="594">
                  <c:v>-1.1346622836058882E-2</c:v>
                </c:pt>
                <c:pt idx="595">
                  <c:v>-1.3667200162207184E-2</c:v>
                </c:pt>
                <c:pt idx="596">
                  <c:v>4.1370072780304657E-3</c:v>
                </c:pt>
                <c:pt idx="597">
                  <c:v>1.8378125684745068E-2</c:v>
                </c:pt>
                <c:pt idx="598">
                  <c:v>-2.0131425691144846E-3</c:v>
                </c:pt>
                <c:pt idx="599">
                  <c:v>-6.8439069245239577E-4</c:v>
                </c:pt>
                <c:pt idx="600">
                  <c:v>1.4821387922731623E-3</c:v>
                </c:pt>
                <c:pt idx="601">
                  <c:v>-5.9906968896390128E-3</c:v>
                </c:pt>
                <c:pt idx="602">
                  <c:v>8.4062059666177146E-3</c:v>
                </c:pt>
                <c:pt idx="603">
                  <c:v>-1.6389759075748016E-2</c:v>
                </c:pt>
                <c:pt idx="604">
                  <c:v>1.3853538717716613E-3</c:v>
                </c:pt>
                <c:pt idx="605">
                  <c:v>5.3478658371894508E-3</c:v>
                </c:pt>
                <c:pt idx="606">
                  <c:v>-6.1061464478761479E-4</c:v>
                </c:pt>
                <c:pt idx="607">
                  <c:v>4.5357389983777278E-3</c:v>
                </c:pt>
                <c:pt idx="608">
                  <c:v>1.4332915191003204E-3</c:v>
                </c:pt>
                <c:pt idx="609">
                  <c:v>-1.4877037781116519E-3</c:v>
                </c:pt>
                <c:pt idx="610">
                  <c:v>-4.6039264868289959E-3</c:v>
                </c:pt>
                <c:pt idx="611">
                  <c:v>8.893087243126473E-3</c:v>
                </c:pt>
                <c:pt idx="612">
                  <c:v>5.3817824932510258E-3</c:v>
                </c:pt>
                <c:pt idx="613">
                  <c:v>8.1360894532611343E-3</c:v>
                </c:pt>
                <c:pt idx="614">
                  <c:v>5.0778021747631555E-3</c:v>
                </c:pt>
                <c:pt idx="615">
                  <c:v>-6.7277597814010106E-3</c:v>
                </c:pt>
                <c:pt idx="616">
                  <c:v>-1.5563466335950064E-2</c:v>
                </c:pt>
                <c:pt idx="617">
                  <c:v>2.2165491796218798E-2</c:v>
                </c:pt>
                <c:pt idx="618">
                  <c:v>5.3894837072716419E-3</c:v>
                </c:pt>
                <c:pt idx="619">
                  <c:v>-2.7079091300729443E-3</c:v>
                </c:pt>
                <c:pt idx="620">
                  <c:v>1.160278062246649E-2</c:v>
                </c:pt>
                <c:pt idx="621">
                  <c:v>-7.0683059267301219E-3</c:v>
                </c:pt>
                <c:pt idx="622">
                  <c:v>1.5814534208012983E-2</c:v>
                </c:pt>
                <c:pt idx="623">
                  <c:v>-1.2953731136008462E-3</c:v>
                </c:pt>
                <c:pt idx="624">
                  <c:v>-9.416979520365772E-3</c:v>
                </c:pt>
                <c:pt idx="625">
                  <c:v>4.7283117536066691E-3</c:v>
                </c:pt>
                <c:pt idx="626">
                  <c:v>-9.8755896467524508E-3</c:v>
                </c:pt>
                <c:pt idx="627">
                  <c:v>5.2074910844554347E-3</c:v>
                </c:pt>
                <c:pt idx="628">
                  <c:v>1.3047626668404916E-2</c:v>
                </c:pt>
                <c:pt idx="629">
                  <c:v>6.0863299054551186E-3</c:v>
                </c:pt>
                <c:pt idx="630">
                  <c:v>7.4765221385486979E-3</c:v>
                </c:pt>
                <c:pt idx="631">
                  <c:v>3.7394483152984942E-3</c:v>
                </c:pt>
                <c:pt idx="632">
                  <c:v>-9.8928840151246136E-4</c:v>
                </c:pt>
                <c:pt idx="633">
                  <c:v>1.4638772691699354E-2</c:v>
                </c:pt>
                <c:pt idx="634">
                  <c:v>-6.2908746689577409E-3</c:v>
                </c:pt>
                <c:pt idx="635">
                  <c:v>1.8942360837699936E-3</c:v>
                </c:pt>
                <c:pt idx="636">
                  <c:v>-1.934713861499129E-2</c:v>
                </c:pt>
                <c:pt idx="637">
                  <c:v>8.1316328951207949E-3</c:v>
                </c:pt>
                <c:pt idx="638">
                  <c:v>-9.9124045109533123E-3</c:v>
                </c:pt>
                <c:pt idx="639">
                  <c:v>-2.3353116377062607E-3</c:v>
                </c:pt>
                <c:pt idx="640">
                  <c:v>1.1852621733113701E-3</c:v>
                </c:pt>
                <c:pt idx="641">
                  <c:v>2.0792232401451807E-2</c:v>
                </c:pt>
                <c:pt idx="642">
                  <c:v>-1.0418345803991013E-2</c:v>
                </c:pt>
                <c:pt idx="643">
                  <c:v>-4.8474030456587859E-3</c:v>
                </c:pt>
                <c:pt idx="644">
                  <c:v>-1.625369123639114E-2</c:v>
                </c:pt>
                <c:pt idx="645">
                  <c:v>2.4941209451439816E-3</c:v>
                </c:pt>
                <c:pt idx="646">
                  <c:v>5.1558540385880846E-3</c:v>
                </c:pt>
                <c:pt idx="647">
                  <c:v>-2.7921532620681332E-3</c:v>
                </c:pt>
                <c:pt idx="648">
                  <c:v>-3.7592551544384559E-3</c:v>
                </c:pt>
                <c:pt idx="649">
                  <c:v>8.2678333464283518E-3</c:v>
                </c:pt>
                <c:pt idx="650">
                  <c:v>1.7128045708569115E-2</c:v>
                </c:pt>
                <c:pt idx="651">
                  <c:v>6.0985311234542164E-3</c:v>
                </c:pt>
                <c:pt idx="652">
                  <c:v>1.58896693843341E-3</c:v>
                </c:pt>
                <c:pt idx="653">
                  <c:v>-5.9869282953264082E-3</c:v>
                </c:pt>
                <c:pt idx="654">
                  <c:v>5.7486260549615689E-3</c:v>
                </c:pt>
                <c:pt idx="655">
                  <c:v>-7.4152537231164436E-3</c:v>
                </c:pt>
                <c:pt idx="656">
                  <c:v>-1.0632160200462031E-2</c:v>
                </c:pt>
                <c:pt idx="657">
                  <c:v>-4.5600546168251778E-3</c:v>
                </c:pt>
                <c:pt idx="658">
                  <c:v>9.8995891571437861E-3</c:v>
                </c:pt>
                <c:pt idx="659">
                  <c:v>-1.7019199257692164E-3</c:v>
                </c:pt>
                <c:pt idx="660">
                  <c:v>1.8932308480558695E-3</c:v>
                </c:pt>
                <c:pt idx="661">
                  <c:v>2.0975378863718488E-3</c:v>
                </c:pt>
                <c:pt idx="662">
                  <c:v>2.1583385715929675E-3</c:v>
                </c:pt>
                <c:pt idx="663">
                  <c:v>-4.6557156006423158E-3</c:v>
                </c:pt>
                <c:pt idx="664">
                  <c:v>1.009801221962427E-2</c:v>
                </c:pt>
                <c:pt idx="665">
                  <c:v>2.053832212585289E-3</c:v>
                </c:pt>
                <c:pt idx="666">
                  <c:v>-3.9870525475778308E-3</c:v>
                </c:pt>
                <c:pt idx="667">
                  <c:v>1.099506976827039E-2</c:v>
                </c:pt>
                <c:pt idx="668">
                  <c:v>1.1273709271239486E-2</c:v>
                </c:pt>
                <c:pt idx="669">
                  <c:v>1.1639312792965546E-2</c:v>
                </c:pt>
                <c:pt idx="670">
                  <c:v>-2.6535619213182253E-3</c:v>
                </c:pt>
                <c:pt idx="671">
                  <c:v>-3.3421586873210811E-3</c:v>
                </c:pt>
                <c:pt idx="672">
                  <c:v>5.2976234553986194E-3</c:v>
                </c:pt>
                <c:pt idx="673">
                  <c:v>2.7233138115325965E-3</c:v>
                </c:pt>
                <c:pt idx="674">
                  <c:v>-3.0657590606872776E-2</c:v>
                </c:pt>
                <c:pt idx="675">
                  <c:v>-1.9866391453347006E-2</c:v>
                </c:pt>
                <c:pt idx="676">
                  <c:v>2.537581820762001E-3</c:v>
                </c:pt>
                <c:pt idx="677">
                  <c:v>1.3718410050118684E-2</c:v>
                </c:pt>
                <c:pt idx="678">
                  <c:v>-1.4462724937887049E-2</c:v>
                </c:pt>
                <c:pt idx="679">
                  <c:v>-7.1604072495399249E-3</c:v>
                </c:pt>
                <c:pt idx="680">
                  <c:v>1.0023571497509765E-2</c:v>
                </c:pt>
                <c:pt idx="681">
                  <c:v>5.123053241119265E-3</c:v>
                </c:pt>
                <c:pt idx="682">
                  <c:v>-2.4911896127450969E-2</c:v>
                </c:pt>
                <c:pt idx="683">
                  <c:v>6.7009168425797771E-3</c:v>
                </c:pt>
                <c:pt idx="684">
                  <c:v>-1.3775063773973934E-2</c:v>
                </c:pt>
                <c:pt idx="685">
                  <c:v>1.9638518100082186E-2</c:v>
                </c:pt>
                <c:pt idx="686">
                  <c:v>6.7518591819729686E-3</c:v>
                </c:pt>
                <c:pt idx="687">
                  <c:v>-1.9242880145419691E-2</c:v>
                </c:pt>
                <c:pt idx="688">
                  <c:v>9.0582448836150388E-3</c:v>
                </c:pt>
                <c:pt idx="689">
                  <c:v>1.7710099665619129E-2</c:v>
                </c:pt>
                <c:pt idx="690">
                  <c:v>-3.6840444430760707E-3</c:v>
                </c:pt>
                <c:pt idx="691">
                  <c:v>-3.9228668017175583E-3</c:v>
                </c:pt>
                <c:pt idx="692">
                  <c:v>1.3614599677258424E-2</c:v>
                </c:pt>
                <c:pt idx="693">
                  <c:v>-1.2812209678633764E-2</c:v>
                </c:pt>
                <c:pt idx="694">
                  <c:v>-1.9507454600211905E-3</c:v>
                </c:pt>
                <c:pt idx="695">
                  <c:v>3.7215527902233108E-3</c:v>
                </c:pt>
                <c:pt idx="696">
                  <c:v>-4.264090871650637E-3</c:v>
                </c:pt>
                <c:pt idx="697">
                  <c:v>8.1424484669330253E-3</c:v>
                </c:pt>
                <c:pt idx="698">
                  <c:v>1.5947925248222445E-3</c:v>
                </c:pt>
                <c:pt idx="699">
                  <c:v>1.7601086913911514E-2</c:v>
                </c:pt>
                <c:pt idx="700">
                  <c:v>8.7855882682458478E-3</c:v>
                </c:pt>
                <c:pt idx="701">
                  <c:v>5.2519197382186098E-4</c:v>
                </c:pt>
                <c:pt idx="702">
                  <c:v>-1.3179042691268281E-2</c:v>
                </c:pt>
                <c:pt idx="703">
                  <c:v>6.8503513479261837E-3</c:v>
                </c:pt>
                <c:pt idx="704">
                  <c:v>5.0999929256674613E-4</c:v>
                </c:pt>
                <c:pt idx="705">
                  <c:v>-1.0460695055388623E-2</c:v>
                </c:pt>
                <c:pt idx="706">
                  <c:v>-6.2373491457444752E-3</c:v>
                </c:pt>
                <c:pt idx="707">
                  <c:v>1.7828901956030349E-3</c:v>
                </c:pt>
                <c:pt idx="708">
                  <c:v>2.4460991877518498E-3</c:v>
                </c:pt>
                <c:pt idx="709">
                  <c:v>-2.8099397938363231E-3</c:v>
                </c:pt>
                <c:pt idx="710">
                  <c:v>-5.3221982436451936E-3</c:v>
                </c:pt>
                <c:pt idx="711">
                  <c:v>-9.2573450360386202E-3</c:v>
                </c:pt>
                <c:pt idx="712">
                  <c:v>-8.6683059935159113E-3</c:v>
                </c:pt>
                <c:pt idx="713">
                  <c:v>-1.4776280792267614E-3</c:v>
                </c:pt>
                <c:pt idx="714">
                  <c:v>1.8231224562621946E-3</c:v>
                </c:pt>
                <c:pt idx="715">
                  <c:v>-1.0646292969593426E-3</c:v>
                </c:pt>
                <c:pt idx="716">
                  <c:v>2.447102758090897E-2</c:v>
                </c:pt>
                <c:pt idx="717">
                  <c:v>1.8433156874019967E-2</c:v>
                </c:pt>
                <c:pt idx="718">
                  <c:v>3.9348386169935345E-4</c:v>
                </c:pt>
                <c:pt idx="719">
                  <c:v>4.753564346445925E-3</c:v>
                </c:pt>
                <c:pt idx="720">
                  <c:v>-2.1995902005533908E-2</c:v>
                </c:pt>
                <c:pt idx="721">
                  <c:v>-4.9605532822750431E-3</c:v>
                </c:pt>
                <c:pt idx="722">
                  <c:v>1.1125295433463861E-2</c:v>
                </c:pt>
                <c:pt idx="723">
                  <c:v>-2.0314917147842022E-3</c:v>
                </c:pt>
                <c:pt idx="724">
                  <c:v>-3.5017758657346198E-3</c:v>
                </c:pt>
                <c:pt idx="725">
                  <c:v>2.7341552254245716E-3</c:v>
                </c:pt>
                <c:pt idx="726">
                  <c:v>-5.7025493591284834E-3</c:v>
                </c:pt>
                <c:pt idx="727">
                  <c:v>-5.3501861064283382E-3</c:v>
                </c:pt>
                <c:pt idx="728">
                  <c:v>1.8217389759896017E-3</c:v>
                </c:pt>
                <c:pt idx="729">
                  <c:v>-3.0092615862570594E-3</c:v>
                </c:pt>
                <c:pt idx="730">
                  <c:v>-3.2843697985336369E-3</c:v>
                </c:pt>
                <c:pt idx="731">
                  <c:v>1.2926688749548809E-2</c:v>
                </c:pt>
                <c:pt idx="732">
                  <c:v>-6.9411157992626117E-4</c:v>
                </c:pt>
                <c:pt idx="733">
                  <c:v>-1.8225828329102042E-3</c:v>
                </c:pt>
                <c:pt idx="734">
                  <c:v>8.5044085331171452E-4</c:v>
                </c:pt>
                <c:pt idx="735">
                  <c:v>7.5647343206353222E-4</c:v>
                </c:pt>
                <c:pt idx="736">
                  <c:v>-7.1778380714706972E-4</c:v>
                </c:pt>
                <c:pt idx="737">
                  <c:v>-9.9504552343312362E-4</c:v>
                </c:pt>
                <c:pt idx="738">
                  <c:v>2.4977136941780736E-4</c:v>
                </c:pt>
                <c:pt idx="739">
                  <c:v>-1.0191042991188998E-3</c:v>
                </c:pt>
                <c:pt idx="740">
                  <c:v>2.653604021744675E-3</c:v>
                </c:pt>
                <c:pt idx="741">
                  <c:v>-7.887309862657732E-3</c:v>
                </c:pt>
                <c:pt idx="742">
                  <c:v>-4.1126171738284228E-3</c:v>
                </c:pt>
                <c:pt idx="743">
                  <c:v>7.0835454720062823E-3</c:v>
                </c:pt>
                <c:pt idx="744">
                  <c:v>4.7067606734404847E-3</c:v>
                </c:pt>
                <c:pt idx="745">
                  <c:v>-1.0616446867633077E-3</c:v>
                </c:pt>
                <c:pt idx="746">
                  <c:v>1.1692716217177409E-2</c:v>
                </c:pt>
                <c:pt idx="747">
                  <c:v>-2.9751169880203451E-3</c:v>
                </c:pt>
                <c:pt idx="748">
                  <c:v>-2.449049953036771E-3</c:v>
                </c:pt>
                <c:pt idx="749">
                  <c:v>1.1586450167926237E-2</c:v>
                </c:pt>
                <c:pt idx="750">
                  <c:v>8.3614244838752742E-4</c:v>
                </c:pt>
                <c:pt idx="751">
                  <c:v>-3.8420035288794958E-3</c:v>
                </c:pt>
                <c:pt idx="752">
                  <c:v>6.6701767014683945E-3</c:v>
                </c:pt>
                <c:pt idx="753">
                  <c:v>4.0012477220668649E-3</c:v>
                </c:pt>
                <c:pt idx="754">
                  <c:v>-2.4562150567653662E-3</c:v>
                </c:pt>
                <c:pt idx="755">
                  <c:v>-7.8463409753101176E-3</c:v>
                </c:pt>
                <c:pt idx="756">
                  <c:v>1.7547744842245723E-3</c:v>
                </c:pt>
                <c:pt idx="757">
                  <c:v>-1.1806790248720399E-2</c:v>
                </c:pt>
                <c:pt idx="758">
                  <c:v>-1.1681152845898501E-2</c:v>
                </c:pt>
                <c:pt idx="759">
                  <c:v>4.2617068111340146E-3</c:v>
                </c:pt>
                <c:pt idx="760">
                  <c:v>1.0622932267278444E-2</c:v>
                </c:pt>
                <c:pt idx="761">
                  <c:v>-5.7128823472357682E-4</c:v>
                </c:pt>
                <c:pt idx="762">
                  <c:v>-4.5552922141397709E-3</c:v>
                </c:pt>
                <c:pt idx="763">
                  <c:v>-5.7606741764751456E-3</c:v>
                </c:pt>
                <c:pt idx="764">
                  <c:v>4.2702546332299921E-3</c:v>
                </c:pt>
                <c:pt idx="765">
                  <c:v>-5.5700430316563097E-3</c:v>
                </c:pt>
                <c:pt idx="766">
                  <c:v>4.3617817907191909E-4</c:v>
                </c:pt>
                <c:pt idx="767">
                  <c:v>9.0412587163641728E-3</c:v>
                </c:pt>
                <c:pt idx="768">
                  <c:v>1.5803157234377384E-2</c:v>
                </c:pt>
                <c:pt idx="769">
                  <c:v>5.1410167007848616E-3</c:v>
                </c:pt>
                <c:pt idx="770">
                  <c:v>4.3457302588779658E-3</c:v>
                </c:pt>
                <c:pt idx="771">
                  <c:v>5.8169199091219663E-3</c:v>
                </c:pt>
                <c:pt idx="772">
                  <c:v>1.2998058860620457E-2</c:v>
                </c:pt>
                <c:pt idx="773">
                  <c:v>-5.0620093316167984E-3</c:v>
                </c:pt>
                <c:pt idx="774">
                  <c:v>7.0106409705930628E-4</c:v>
                </c:pt>
                <c:pt idx="775">
                  <c:v>-2.0451310835382071E-3</c:v>
                </c:pt>
                <c:pt idx="776">
                  <c:v>1.3030171322042023E-2</c:v>
                </c:pt>
                <c:pt idx="777">
                  <c:v>-3.6416062291308644E-3</c:v>
                </c:pt>
                <c:pt idx="778">
                  <c:v>6.2813686493691425E-3</c:v>
                </c:pt>
                <c:pt idx="779">
                  <c:v>-9.7269994425342528E-4</c:v>
                </c:pt>
                <c:pt idx="780">
                  <c:v>1.7815890301542698E-3</c:v>
                </c:pt>
                <c:pt idx="781">
                  <c:v>-2.6995042484024775E-3</c:v>
                </c:pt>
                <c:pt idx="782">
                  <c:v>6.3025128791721662E-3</c:v>
                </c:pt>
                <c:pt idx="783">
                  <c:v>-5.4047855943083602E-4</c:v>
                </c:pt>
                <c:pt idx="784">
                  <c:v>-1.8135452628898685E-3</c:v>
                </c:pt>
                <c:pt idx="785">
                  <c:v>2.1334002841060015E-3</c:v>
                </c:pt>
                <c:pt idx="786">
                  <c:v>-7.5833316059335677E-3</c:v>
                </c:pt>
                <c:pt idx="787">
                  <c:v>8.8708264524385854E-4</c:v>
                </c:pt>
                <c:pt idx="788">
                  <c:v>3.8912636939362742E-3</c:v>
                </c:pt>
                <c:pt idx="789">
                  <c:v>-1.2937671575858244E-2</c:v>
                </c:pt>
                <c:pt idx="790">
                  <c:v>-1.4862889342963169E-2</c:v>
                </c:pt>
                <c:pt idx="791">
                  <c:v>-7.8345419617389944E-4</c:v>
                </c:pt>
                <c:pt idx="792">
                  <c:v>4.3536676875982503E-3</c:v>
                </c:pt>
                <c:pt idx="793">
                  <c:v>-1.2683115813126079E-3</c:v>
                </c:pt>
                <c:pt idx="794">
                  <c:v>9.2365301721905827E-3</c:v>
                </c:pt>
                <c:pt idx="795">
                  <c:v>2.230255085323673E-3</c:v>
                </c:pt>
                <c:pt idx="796">
                  <c:v>-1.0215073548448864E-2</c:v>
                </c:pt>
                <c:pt idx="797">
                  <c:v>-1.1640519740588794E-2</c:v>
                </c:pt>
                <c:pt idx="798">
                  <c:v>5.9662073321917483E-3</c:v>
                </c:pt>
                <c:pt idx="799">
                  <c:v>3.8891655158240913E-3</c:v>
                </c:pt>
                <c:pt idx="800">
                  <c:v>3.1306986672052567E-3</c:v>
                </c:pt>
                <c:pt idx="801">
                  <c:v>8.6515977122819058E-3</c:v>
                </c:pt>
                <c:pt idx="802">
                  <c:v>-4.3527068187057139E-3</c:v>
                </c:pt>
                <c:pt idx="803">
                  <c:v>-2.0957744396980149E-3</c:v>
                </c:pt>
                <c:pt idx="804">
                  <c:v>1.9109800389067993E-3</c:v>
                </c:pt>
                <c:pt idx="805">
                  <c:v>2.6814935674717095E-3</c:v>
                </c:pt>
                <c:pt idx="806">
                  <c:v>-3.685251293726495E-4</c:v>
                </c:pt>
                <c:pt idx="807">
                  <c:v>-7.6136010157507542E-3</c:v>
                </c:pt>
                <c:pt idx="808">
                  <c:v>-3.3708495851872259E-3</c:v>
                </c:pt>
                <c:pt idx="809">
                  <c:v>-1.7017643988519531E-3</c:v>
                </c:pt>
                <c:pt idx="810">
                  <c:v>1.5407653701041864E-2</c:v>
                </c:pt>
                <c:pt idx="811">
                  <c:v>6.5310257331850359E-4</c:v>
                </c:pt>
                <c:pt idx="812">
                  <c:v>-5.3977808311939587E-3</c:v>
                </c:pt>
                <c:pt idx="813">
                  <c:v>-7.9770007388027548E-3</c:v>
                </c:pt>
                <c:pt idx="814">
                  <c:v>1.0666513053669361E-2</c:v>
                </c:pt>
                <c:pt idx="815">
                  <c:v>-6.4919120916304912E-3</c:v>
                </c:pt>
                <c:pt idx="816">
                  <c:v>-1.4092370001059305E-3</c:v>
                </c:pt>
                <c:pt idx="817">
                  <c:v>1.1707657099507017E-2</c:v>
                </c:pt>
                <c:pt idx="818">
                  <c:v>8.7990341792207657E-3</c:v>
                </c:pt>
                <c:pt idx="819">
                  <c:v>9.7825240177190822E-3</c:v>
                </c:pt>
                <c:pt idx="820">
                  <c:v>3.0293911256884434E-4</c:v>
                </c:pt>
                <c:pt idx="821">
                  <c:v>9.8006980147701504E-3</c:v>
                </c:pt>
                <c:pt idx="822">
                  <c:v>9.915053568301937E-5</c:v>
                </c:pt>
                <c:pt idx="823">
                  <c:v>3.5016200860403515E-3</c:v>
                </c:pt>
                <c:pt idx="824">
                  <c:v>4.8539595404363421E-3</c:v>
                </c:pt>
                <c:pt idx="825">
                  <c:v>3.2640710149679623E-4</c:v>
                </c:pt>
                <c:pt idx="826">
                  <c:v>7.6771321600402082E-4</c:v>
                </c:pt>
                <c:pt idx="827">
                  <c:v>2.8558959638913827E-3</c:v>
                </c:pt>
                <c:pt idx="828">
                  <c:v>1.2756669444494667E-3</c:v>
                </c:pt>
                <c:pt idx="829">
                  <c:v>-4.6005112537027644E-3</c:v>
                </c:pt>
                <c:pt idx="830">
                  <c:v>2.0516044261856504E-3</c:v>
                </c:pt>
                <c:pt idx="831">
                  <c:v>2.3287454962125247E-3</c:v>
                </c:pt>
                <c:pt idx="832">
                  <c:v>-4.5241360161685455E-3</c:v>
                </c:pt>
                <c:pt idx="833">
                  <c:v>7.1515905441611556E-3</c:v>
                </c:pt>
                <c:pt idx="834">
                  <c:v>-2.4766947239527974E-4</c:v>
                </c:pt>
                <c:pt idx="835">
                  <c:v>-1.0493385183613622E-2</c:v>
                </c:pt>
                <c:pt idx="836">
                  <c:v>-1.2936066299616526E-3</c:v>
                </c:pt>
                <c:pt idx="837">
                  <c:v>-1.1168305463908023E-2</c:v>
                </c:pt>
                <c:pt idx="838">
                  <c:v>7.1502162998641717E-3</c:v>
                </c:pt>
                <c:pt idx="839">
                  <c:v>-4.8382786724163488E-3</c:v>
                </c:pt>
                <c:pt idx="840">
                  <c:v>-3.8596717027204745E-3</c:v>
                </c:pt>
                <c:pt idx="841">
                  <c:v>-5.2782910437179026E-3</c:v>
                </c:pt>
                <c:pt idx="842">
                  <c:v>1.1340034091156463E-2</c:v>
                </c:pt>
                <c:pt idx="843">
                  <c:v>-2.6065935243508357E-3</c:v>
                </c:pt>
                <c:pt idx="844">
                  <c:v>-1.255349203953415E-2</c:v>
                </c:pt>
                <c:pt idx="845">
                  <c:v>-4.9088046515768655E-3</c:v>
                </c:pt>
                <c:pt idx="846">
                  <c:v>-8.5193461233069282E-4</c:v>
                </c:pt>
                <c:pt idx="847">
                  <c:v>7.6335946543325149E-3</c:v>
                </c:pt>
                <c:pt idx="848">
                  <c:v>1.8566518213266948E-3</c:v>
                </c:pt>
                <c:pt idx="849">
                  <c:v>-6.5801841201901549E-4</c:v>
                </c:pt>
                <c:pt idx="850">
                  <c:v>-1.4071237036784538E-2</c:v>
                </c:pt>
                <c:pt idx="851">
                  <c:v>9.5116968173413058E-3</c:v>
                </c:pt>
                <c:pt idx="852">
                  <c:v>7.2205855813791695E-3</c:v>
                </c:pt>
                <c:pt idx="853">
                  <c:v>3.429281776886233E-4</c:v>
                </c:pt>
                <c:pt idx="854">
                  <c:v>7.8458655367250798E-3</c:v>
                </c:pt>
                <c:pt idx="855">
                  <c:v>-7.6423937352220004E-4</c:v>
                </c:pt>
                <c:pt idx="856">
                  <c:v>-6.0777795329378906E-4</c:v>
                </c:pt>
                <c:pt idx="857">
                  <c:v>-4.3113029973479981E-4</c:v>
                </c:pt>
                <c:pt idx="858">
                  <c:v>3.566438799018426E-4</c:v>
                </c:pt>
                <c:pt idx="859">
                  <c:v>-6.1979450726373101E-3</c:v>
                </c:pt>
                <c:pt idx="860">
                  <c:v>-5.8955639897799216E-3</c:v>
                </c:pt>
                <c:pt idx="861">
                  <c:v>5.0253576266402816E-3</c:v>
                </c:pt>
                <c:pt idx="862">
                  <c:v>4.3342094962598391E-3</c:v>
                </c:pt>
                <c:pt idx="863">
                  <c:v>1.0149963299855841E-2</c:v>
                </c:pt>
                <c:pt idx="864">
                  <c:v>-2.7126500259234865E-3</c:v>
                </c:pt>
                <c:pt idx="865">
                  <c:v>8.3868077980465256E-4</c:v>
                </c:pt>
                <c:pt idx="866">
                  <c:v>7.0983495478020115E-3</c:v>
                </c:pt>
                <c:pt idx="867">
                  <c:v>-2.6894685903953519E-4</c:v>
                </c:pt>
                <c:pt idx="868">
                  <c:v>3.4889315074208989E-3</c:v>
                </c:pt>
                <c:pt idx="869">
                  <c:v>-8.0074923409712137E-4</c:v>
                </c:pt>
                <c:pt idx="870">
                  <c:v>-6.4442010273886513E-3</c:v>
                </c:pt>
                <c:pt idx="871">
                  <c:v>6.7779946837581507E-3</c:v>
                </c:pt>
                <c:pt idx="872">
                  <c:v>2.6541250908813279E-4</c:v>
                </c:pt>
                <c:pt idx="873">
                  <c:v>5.4226848396161497E-3</c:v>
                </c:pt>
                <c:pt idx="874">
                  <c:v>6.0581480496178916E-3</c:v>
                </c:pt>
                <c:pt idx="875">
                  <c:v>2.1960213655412272E-4</c:v>
                </c:pt>
                <c:pt idx="876">
                  <c:v>3.3605030194579666E-5</c:v>
                </c:pt>
                <c:pt idx="877">
                  <c:v>-1.7076558561911144E-4</c:v>
                </c:pt>
                <c:pt idx="878">
                  <c:v>4.8819337260444014E-3</c:v>
                </c:pt>
                <c:pt idx="879">
                  <c:v>3.2507135422899999E-3</c:v>
                </c:pt>
                <c:pt idx="880">
                  <c:v>-2.0693565857343309E-3</c:v>
                </c:pt>
                <c:pt idx="881">
                  <c:v>5.7908824311662839E-3</c:v>
                </c:pt>
                <c:pt idx="882">
                  <c:v>9.3464962292985985E-3</c:v>
                </c:pt>
                <c:pt idx="883">
                  <c:v>2.3400884507954098E-3</c:v>
                </c:pt>
                <c:pt idx="884">
                  <c:v>-4.5209183077207001E-3</c:v>
                </c:pt>
                <c:pt idx="885">
                  <c:v>-2.2036441571666931E-3</c:v>
                </c:pt>
                <c:pt idx="886">
                  <c:v>6.0728670678549083E-3</c:v>
                </c:pt>
                <c:pt idx="887">
                  <c:v>-3.0014248741087528E-3</c:v>
                </c:pt>
                <c:pt idx="888">
                  <c:v>8.5095440401665116E-3</c:v>
                </c:pt>
                <c:pt idx="889">
                  <c:v>-7.0941903001433583E-4</c:v>
                </c:pt>
                <c:pt idx="890">
                  <c:v>2.6299502991250945E-5</c:v>
                </c:pt>
                <c:pt idx="891">
                  <c:v>-5.6010027902270469E-3</c:v>
                </c:pt>
                <c:pt idx="892">
                  <c:v>-1.6919353918146451E-3</c:v>
                </c:pt>
                <c:pt idx="893">
                  <c:v>1.450835579206518E-3</c:v>
                </c:pt>
                <c:pt idx="894">
                  <c:v>8.6619600882670671E-3</c:v>
                </c:pt>
                <c:pt idx="895">
                  <c:v>6.0531593765610634E-3</c:v>
                </c:pt>
                <c:pt idx="896">
                  <c:v>2.7082963452646912E-3</c:v>
                </c:pt>
                <c:pt idx="897">
                  <c:v>6.3926093590812292E-4</c:v>
                </c:pt>
                <c:pt idx="898">
                  <c:v>-8.4818059373981797E-4</c:v>
                </c:pt>
                <c:pt idx="899">
                  <c:v>-4.8018585129825766E-3</c:v>
                </c:pt>
                <c:pt idx="900">
                  <c:v>-1.9448346891250148E-3</c:v>
                </c:pt>
                <c:pt idx="901">
                  <c:v>1.96692732852156E-3</c:v>
                </c:pt>
                <c:pt idx="902">
                  <c:v>-1.7195713648962511E-3</c:v>
                </c:pt>
                <c:pt idx="903">
                  <c:v>1.2894894273291295E-3</c:v>
                </c:pt>
                <c:pt idx="904">
                  <c:v>1.043777246359503E-3</c:v>
                </c:pt>
                <c:pt idx="905">
                  <c:v>2.7130868512076048E-3</c:v>
                </c:pt>
                <c:pt idx="906">
                  <c:v>2.0287661034150196E-3</c:v>
                </c:pt>
                <c:pt idx="907">
                  <c:v>-1.717715183958925E-3</c:v>
                </c:pt>
                <c:pt idx="908">
                  <c:v>-2.8188187164155795E-3</c:v>
                </c:pt>
                <c:pt idx="909">
                  <c:v>-1.0949942153135792E-3</c:v>
                </c:pt>
                <c:pt idx="910">
                  <c:v>4.8202143972875897E-3</c:v>
                </c:pt>
                <c:pt idx="911">
                  <c:v>6.2407998105246283E-3</c:v>
                </c:pt>
                <c:pt idx="912">
                  <c:v>-1.445669103348474E-3</c:v>
                </c:pt>
                <c:pt idx="913">
                  <c:v>-6.8837125549054573E-4</c:v>
                </c:pt>
                <c:pt idx="914">
                  <c:v>-5.7686392763246861E-3</c:v>
                </c:pt>
                <c:pt idx="915">
                  <c:v>1.8796097927684378E-2</c:v>
                </c:pt>
                <c:pt idx="916">
                  <c:v>5.727335557475381E-3</c:v>
                </c:pt>
                <c:pt idx="917">
                  <c:v>2.7896797834561786E-3</c:v>
                </c:pt>
                <c:pt idx="918">
                  <c:v>-1.2636728591529439E-3</c:v>
                </c:pt>
                <c:pt idx="919">
                  <c:v>-5.4750986075721465E-3</c:v>
                </c:pt>
                <c:pt idx="920">
                  <c:v>-3.382132566761749E-3</c:v>
                </c:pt>
                <c:pt idx="921">
                  <c:v>3.4262059056881021E-3</c:v>
                </c:pt>
                <c:pt idx="922">
                  <c:v>5.3226005414868417E-3</c:v>
                </c:pt>
                <c:pt idx="923">
                  <c:v>-2.6141931582575433E-3</c:v>
                </c:pt>
                <c:pt idx="924">
                  <c:v>-1.1902971923508216E-3</c:v>
                </c:pt>
                <c:pt idx="925">
                  <c:v>-2.0763667566382434E-3</c:v>
                </c:pt>
                <c:pt idx="926">
                  <c:v>-6.3565897639652135E-5</c:v>
                </c:pt>
                <c:pt idx="927">
                  <c:v>-2.1170305806359037E-3</c:v>
                </c:pt>
                <c:pt idx="928">
                  <c:v>1.6190058986683084E-3</c:v>
                </c:pt>
                <c:pt idx="929">
                  <c:v>-4.041486059735375E-3</c:v>
                </c:pt>
                <c:pt idx="930">
                  <c:v>-1.5380752544228876E-3</c:v>
                </c:pt>
                <c:pt idx="931">
                  <c:v>3.2438424565433624E-3</c:v>
                </c:pt>
                <c:pt idx="932">
                  <c:v>6.0110834020638913E-3</c:v>
                </c:pt>
                <c:pt idx="933">
                  <c:v>7.1881509063548093E-4</c:v>
                </c:pt>
                <c:pt idx="934">
                  <c:v>5.7097085210766705E-4</c:v>
                </c:pt>
                <c:pt idx="935">
                  <c:v>-1.2841696076878352E-2</c:v>
                </c:pt>
                <c:pt idx="936">
                  <c:v>-1.1643814341603335E-3</c:v>
                </c:pt>
                <c:pt idx="937">
                  <c:v>1.642735908158688E-3</c:v>
                </c:pt>
                <c:pt idx="938">
                  <c:v>3.4363545811370321E-3</c:v>
                </c:pt>
                <c:pt idx="939">
                  <c:v>-1.1223007664338158E-3</c:v>
                </c:pt>
                <c:pt idx="940">
                  <c:v>-3.5617571358815114E-3</c:v>
                </c:pt>
                <c:pt idx="941">
                  <c:v>-1.0682676214684545E-2</c:v>
                </c:pt>
                <c:pt idx="942">
                  <c:v>-8.1159088050821622E-3</c:v>
                </c:pt>
                <c:pt idx="943">
                  <c:v>9.6150352806878927E-4</c:v>
                </c:pt>
                <c:pt idx="944">
                  <c:v>-6.3096574375976801E-3</c:v>
                </c:pt>
                <c:pt idx="945">
                  <c:v>9.1579154087419855E-3</c:v>
                </c:pt>
                <c:pt idx="946">
                  <c:v>-5.8602138196830467E-3</c:v>
                </c:pt>
                <c:pt idx="947">
                  <c:v>2.915170346996389E-3</c:v>
                </c:pt>
                <c:pt idx="948">
                  <c:v>1.6168117851091533E-2</c:v>
                </c:pt>
                <c:pt idx="949">
                  <c:v>1.6457391903140542E-3</c:v>
                </c:pt>
                <c:pt idx="950">
                  <c:v>-5.6051021244742528E-3</c:v>
                </c:pt>
                <c:pt idx="951">
                  <c:v>3.988715101146529E-3</c:v>
                </c:pt>
                <c:pt idx="952">
                  <c:v>-8.1637685466922011E-4</c:v>
                </c:pt>
                <c:pt idx="953">
                  <c:v>7.1133668885690979E-3</c:v>
                </c:pt>
                <c:pt idx="954">
                  <c:v>5.0762275487147542E-3</c:v>
                </c:pt>
                <c:pt idx="955">
                  <c:v>1.9152310723814995E-3</c:v>
                </c:pt>
                <c:pt idx="956">
                  <c:v>7.6895709336695945E-3</c:v>
                </c:pt>
                <c:pt idx="957">
                  <c:v>1.2826383994571781E-3</c:v>
                </c:pt>
                <c:pt idx="958">
                  <c:v>-3.3587179640771855E-3</c:v>
                </c:pt>
                <c:pt idx="959">
                  <c:v>5.1031222849027393E-3</c:v>
                </c:pt>
                <c:pt idx="960">
                  <c:v>-1.7532259121982603E-3</c:v>
                </c:pt>
                <c:pt idx="961">
                  <c:v>2.5249282820151132E-3</c:v>
                </c:pt>
                <c:pt idx="962">
                  <c:v>7.8533507452221915E-3</c:v>
                </c:pt>
                <c:pt idx="963">
                  <c:v>1.2938338447523208E-2</c:v>
                </c:pt>
                <c:pt idx="964">
                  <c:v>-4.0135082702167518E-4</c:v>
                </c:pt>
                <c:pt idx="965">
                  <c:v>1.0933272157804722E-2</c:v>
                </c:pt>
                <c:pt idx="966">
                  <c:v>-1.6633176771310438E-3</c:v>
                </c:pt>
                <c:pt idx="967">
                  <c:v>5.2778106897166267E-3</c:v>
                </c:pt>
                <c:pt idx="968">
                  <c:v>-1.5921499076818055E-3</c:v>
                </c:pt>
                <c:pt idx="969">
                  <c:v>8.2515377503506147E-3</c:v>
                </c:pt>
                <c:pt idx="970">
                  <c:v>-1.8639932056547608E-3</c:v>
                </c:pt>
                <c:pt idx="971">
                  <c:v>-3.7499776401067939E-4</c:v>
                </c:pt>
                <c:pt idx="972">
                  <c:v>-3.8221331088916293E-3</c:v>
                </c:pt>
                <c:pt idx="973">
                  <c:v>-5.0032619360102122E-3</c:v>
                </c:pt>
                <c:pt idx="974">
                  <c:v>3.8892427535279698E-3</c:v>
                </c:pt>
                <c:pt idx="975">
                  <c:v>5.2641342313709772E-3</c:v>
                </c:pt>
                <c:pt idx="976">
                  <c:v>-2.8212788764873263E-3</c:v>
                </c:pt>
                <c:pt idx="977">
                  <c:v>4.7057447876939227E-3</c:v>
                </c:pt>
                <c:pt idx="978">
                  <c:v>-1.2052290248054797E-3</c:v>
                </c:pt>
                <c:pt idx="979">
                  <c:v>6.4248721147463651E-3</c:v>
                </c:pt>
                <c:pt idx="980">
                  <c:v>2.7609353477324782E-3</c:v>
                </c:pt>
                <c:pt idx="981">
                  <c:v>-1.0958278974233706E-2</c:v>
                </c:pt>
                <c:pt idx="982">
                  <c:v>-1.2260879111104285E-3</c:v>
                </c:pt>
                <c:pt idx="983">
                  <c:v>-2.9343851816240603E-3</c:v>
                </c:pt>
                <c:pt idx="984">
                  <c:v>7.7610319313433079E-4</c:v>
                </c:pt>
                <c:pt idx="985">
                  <c:v>4.6455269236365932E-4</c:v>
                </c:pt>
                <c:pt idx="986">
                  <c:v>-3.7664101180927403E-4</c:v>
                </c:pt>
                <c:pt idx="987">
                  <c:v>-7.2230537672389756E-3</c:v>
                </c:pt>
                <c:pt idx="988">
                  <c:v>2.4335740083571539E-3</c:v>
                </c:pt>
                <c:pt idx="989">
                  <c:v>-1.2071490794605757E-2</c:v>
                </c:pt>
                <c:pt idx="990">
                  <c:v>1.1641580524116305E-2</c:v>
                </c:pt>
                <c:pt idx="991">
                  <c:v>5.3755188699510402E-3</c:v>
                </c:pt>
                <c:pt idx="992">
                  <c:v>-1.4236667347075234E-3</c:v>
                </c:pt>
                <c:pt idx="993">
                  <c:v>7.4638975334004928E-4</c:v>
                </c:pt>
                <c:pt idx="994">
                  <c:v>8.317525375007068E-3</c:v>
                </c:pt>
                <c:pt idx="995">
                  <c:v>-1.0924216552626632E-2</c:v>
                </c:pt>
                <c:pt idx="996">
                  <c:v>-6.9374352208062661E-3</c:v>
                </c:pt>
                <c:pt idx="997">
                  <c:v>1.0587323337970208E-2</c:v>
                </c:pt>
                <c:pt idx="998">
                  <c:v>-2.194001476452866E-2</c:v>
                </c:pt>
                <c:pt idx="999">
                  <c:v>-1.3755165390015294E-3</c:v>
                </c:pt>
                <c:pt idx="1000">
                  <c:v>4.9093841942706856E-3</c:v>
                </c:pt>
                <c:pt idx="1001">
                  <c:v>7.5663984962766476E-3</c:v>
                </c:pt>
                <c:pt idx="1002">
                  <c:v>6.6060509986340865E-3</c:v>
                </c:pt>
                <c:pt idx="1003">
                  <c:v>3.9306843525286055E-3</c:v>
                </c:pt>
                <c:pt idx="1004">
                  <c:v>1.1238836375635691E-2</c:v>
                </c:pt>
                <c:pt idx="1005">
                  <c:v>-2.7623077479320816E-3</c:v>
                </c:pt>
                <c:pt idx="1006">
                  <c:v>7.8734017323986482E-4</c:v>
                </c:pt>
                <c:pt idx="1007">
                  <c:v>-5.0136034393515059E-3</c:v>
                </c:pt>
                <c:pt idx="1008">
                  <c:v>-4.7124262605338614E-3</c:v>
                </c:pt>
                <c:pt idx="1009">
                  <c:v>-8.6323031081112184E-4</c:v>
                </c:pt>
                <c:pt idx="1010">
                  <c:v>-1.3343381943134154E-2</c:v>
                </c:pt>
                <c:pt idx="1011">
                  <c:v>-1.9383298290022107E-2</c:v>
                </c:pt>
                <c:pt idx="1012">
                  <c:v>1.4825895317615702E-3</c:v>
                </c:pt>
                <c:pt idx="1013">
                  <c:v>-7.4313887379710286E-3</c:v>
                </c:pt>
                <c:pt idx="1014">
                  <c:v>6.1186942532244605E-3</c:v>
                </c:pt>
                <c:pt idx="1015">
                  <c:v>9.8284605887753937E-3</c:v>
                </c:pt>
                <c:pt idx="1016">
                  <c:v>1.140996879761235E-3</c:v>
                </c:pt>
                <c:pt idx="1017">
                  <c:v>-2.5123549538015311E-2</c:v>
                </c:pt>
                <c:pt idx="1018">
                  <c:v>-3.8898656724149956E-4</c:v>
                </c:pt>
                <c:pt idx="1019">
                  <c:v>3.5137066505860266E-3</c:v>
                </c:pt>
                <c:pt idx="1020">
                  <c:v>4.3916037381037274E-3</c:v>
                </c:pt>
                <c:pt idx="1021">
                  <c:v>-1.0303760413433437E-2</c:v>
                </c:pt>
                <c:pt idx="1022">
                  <c:v>-1.7233026658392235E-2</c:v>
                </c:pt>
                <c:pt idx="1023">
                  <c:v>-1.2472302174429571E-3</c:v>
                </c:pt>
                <c:pt idx="1024">
                  <c:v>2.7840058739144514E-2</c:v>
                </c:pt>
                <c:pt idx="1025">
                  <c:v>-8.6537484121529448E-3</c:v>
                </c:pt>
                <c:pt idx="1026">
                  <c:v>-4.0665141426427113E-3</c:v>
                </c:pt>
                <c:pt idx="1027">
                  <c:v>1.4265360617706871E-2</c:v>
                </c:pt>
                <c:pt idx="1028">
                  <c:v>2.240278002056853E-3</c:v>
                </c:pt>
                <c:pt idx="1029">
                  <c:v>-1.3389808994945585E-3</c:v>
                </c:pt>
                <c:pt idx="1030">
                  <c:v>-3.2005895166422368E-4</c:v>
                </c:pt>
                <c:pt idx="1031">
                  <c:v>-1.4923283628369029E-2</c:v>
                </c:pt>
                <c:pt idx="1032">
                  <c:v>9.720337882616727E-3</c:v>
                </c:pt>
                <c:pt idx="1033">
                  <c:v>-8.042491514316236E-3</c:v>
                </c:pt>
                <c:pt idx="1034">
                  <c:v>1.4052581675456798E-2</c:v>
                </c:pt>
                <c:pt idx="1035">
                  <c:v>-9.3997103488160996E-3</c:v>
                </c:pt>
                <c:pt idx="1036">
                  <c:v>-1.4788713464369586E-3</c:v>
                </c:pt>
                <c:pt idx="1037">
                  <c:v>-1.5459721748849254E-2</c:v>
                </c:pt>
                <c:pt idx="1038">
                  <c:v>1.0406839255290387E-2</c:v>
                </c:pt>
                <c:pt idx="1039">
                  <c:v>-2.799536182587129E-3</c:v>
                </c:pt>
                <c:pt idx="1040">
                  <c:v>-3.4275734017256013E-3</c:v>
                </c:pt>
                <c:pt idx="1041">
                  <c:v>-5.6192002066289739E-3</c:v>
                </c:pt>
                <c:pt idx="1042">
                  <c:v>-1.3679604225528819E-2</c:v>
                </c:pt>
                <c:pt idx="1043">
                  <c:v>8.8908859475913295E-3</c:v>
                </c:pt>
                <c:pt idx="1044">
                  <c:v>-3.0206791113422612E-2</c:v>
                </c:pt>
                <c:pt idx="1045">
                  <c:v>4.0966397472117978E-2</c:v>
                </c:pt>
                <c:pt idx="1046">
                  <c:v>-1.4870670439853372E-3</c:v>
                </c:pt>
                <c:pt idx="1047">
                  <c:v>3.4150015938728615E-3</c:v>
                </c:pt>
                <c:pt idx="1048">
                  <c:v>-1.8314809253315032E-3</c:v>
                </c:pt>
                <c:pt idx="1049">
                  <c:v>1.2509970487203008E-2</c:v>
                </c:pt>
                <c:pt idx="1050">
                  <c:v>-1.4136249265946152E-2</c:v>
                </c:pt>
                <c:pt idx="1051">
                  <c:v>-9.7746567877322141E-3</c:v>
                </c:pt>
                <c:pt idx="1052">
                  <c:v>-1.848537127402872E-2</c:v>
                </c:pt>
                <c:pt idx="1053">
                  <c:v>9.9426469990899612E-3</c:v>
                </c:pt>
                <c:pt idx="1054">
                  <c:v>-8.2919319681188383E-4</c:v>
                </c:pt>
                <c:pt idx="1055">
                  <c:v>8.5344615724859789E-3</c:v>
                </c:pt>
                <c:pt idx="1056">
                  <c:v>-1.3181327119331719E-2</c:v>
                </c:pt>
                <c:pt idx="1057">
                  <c:v>-7.8799377472302536E-5</c:v>
                </c:pt>
                <c:pt idx="1058">
                  <c:v>1.5354289491165404E-2</c:v>
                </c:pt>
                <c:pt idx="1059">
                  <c:v>7.0528295420946401E-3</c:v>
                </c:pt>
                <c:pt idx="1060">
                  <c:v>3.4103370072779363E-3</c:v>
                </c:pt>
                <c:pt idx="1061">
                  <c:v>5.7963985328387275E-3</c:v>
                </c:pt>
                <c:pt idx="1062">
                  <c:v>1.4089864806279709E-3</c:v>
                </c:pt>
                <c:pt idx="1063">
                  <c:v>1.0746259863977439E-3</c:v>
                </c:pt>
                <c:pt idx="1064">
                  <c:v>-2.3507309118837652E-3</c:v>
                </c:pt>
                <c:pt idx="1065">
                  <c:v>9.9702977899058468E-3</c:v>
                </c:pt>
                <c:pt idx="1066">
                  <c:v>-1.554510127685276E-3</c:v>
                </c:pt>
                <c:pt idx="1067">
                  <c:v>1.5469237536822234E-2</c:v>
                </c:pt>
                <c:pt idx="1068">
                  <c:v>-3.3272937620974552E-4</c:v>
                </c:pt>
                <c:pt idx="1069">
                  <c:v>1.2415576770712699E-4</c:v>
                </c:pt>
                <c:pt idx="1070">
                  <c:v>-7.2324372445660232E-3</c:v>
                </c:pt>
                <c:pt idx="1071">
                  <c:v>1.0543497382210993E-3</c:v>
                </c:pt>
                <c:pt idx="1072">
                  <c:v>4.9744478900794753E-3</c:v>
                </c:pt>
                <c:pt idx="1073">
                  <c:v>-1.2850231973438283E-2</c:v>
                </c:pt>
                <c:pt idx="1074">
                  <c:v>-1.391701287231531E-2</c:v>
                </c:pt>
                <c:pt idx="1075">
                  <c:v>6.2041095558396306E-3</c:v>
                </c:pt>
                <c:pt idx="1076">
                  <c:v>-1.4333011168742169E-2</c:v>
                </c:pt>
                <c:pt idx="1077">
                  <c:v>-4.4178103645489946E-3</c:v>
                </c:pt>
                <c:pt idx="1078">
                  <c:v>-1.1225763994397951E-2</c:v>
                </c:pt>
                <c:pt idx="1079">
                  <c:v>9.2778390024529974E-3</c:v>
                </c:pt>
                <c:pt idx="1080">
                  <c:v>-1.585300274332713E-2</c:v>
                </c:pt>
                <c:pt idx="1081">
                  <c:v>7.3680655843601553E-4</c:v>
                </c:pt>
                <c:pt idx="1082">
                  <c:v>1.7638040613198135E-2</c:v>
                </c:pt>
                <c:pt idx="1083">
                  <c:v>-1.4975453270060113E-3</c:v>
                </c:pt>
                <c:pt idx="1084">
                  <c:v>-1.1919503004948276E-2</c:v>
                </c:pt>
                <c:pt idx="1085">
                  <c:v>-1.4824736524287717E-2</c:v>
                </c:pt>
                <c:pt idx="1086">
                  <c:v>7.52090204636048E-3</c:v>
                </c:pt>
                <c:pt idx="1087">
                  <c:v>8.1003067701430915E-3</c:v>
                </c:pt>
                <c:pt idx="1088">
                  <c:v>5.3198325116180804E-3</c:v>
                </c:pt>
                <c:pt idx="1089">
                  <c:v>5.8332971698856874E-3</c:v>
                </c:pt>
                <c:pt idx="1090">
                  <c:v>-1.8771508254214146E-2</c:v>
                </c:pt>
                <c:pt idx="1091">
                  <c:v>1.1032014057248274E-2</c:v>
                </c:pt>
                <c:pt idx="1092">
                  <c:v>-2.4821166763204922E-3</c:v>
                </c:pt>
                <c:pt idx="1093">
                  <c:v>5.0654978399497135E-3</c:v>
                </c:pt>
                <c:pt idx="1094">
                  <c:v>-1.8677928087322607E-2</c:v>
                </c:pt>
                <c:pt idx="1095">
                  <c:v>-8.6433434822565606E-3</c:v>
                </c:pt>
                <c:pt idx="1096">
                  <c:v>2.8880702930491591E-3</c:v>
                </c:pt>
                <c:pt idx="1097">
                  <c:v>-1.1034719384037606E-2</c:v>
                </c:pt>
                <c:pt idx="1098">
                  <c:v>-1.496725676794829E-2</c:v>
                </c:pt>
                <c:pt idx="1099">
                  <c:v>-7.4886937007925466E-4</c:v>
                </c:pt>
                <c:pt idx="1100">
                  <c:v>4.9184269396515086E-3</c:v>
                </c:pt>
                <c:pt idx="1101">
                  <c:v>1.1601638531556147E-2</c:v>
                </c:pt>
                <c:pt idx="1102">
                  <c:v>-5.8753405498392633E-3</c:v>
                </c:pt>
                <c:pt idx="1103">
                  <c:v>-1.7205779904458155E-2</c:v>
                </c:pt>
                <c:pt idx="1104">
                  <c:v>6.4082881305756014E-3</c:v>
                </c:pt>
                <c:pt idx="1105">
                  <c:v>-3.4603531650286615E-3</c:v>
                </c:pt>
                <c:pt idx="1106">
                  <c:v>4.5485481995738266E-3</c:v>
                </c:pt>
                <c:pt idx="1107">
                  <c:v>3.828941215665093E-4</c:v>
                </c:pt>
                <c:pt idx="1108">
                  <c:v>7.8146816813173328E-3</c:v>
                </c:pt>
                <c:pt idx="1109">
                  <c:v>1.1611780555500658E-2</c:v>
                </c:pt>
                <c:pt idx="1110">
                  <c:v>7.3626836352672824E-3</c:v>
                </c:pt>
                <c:pt idx="1111">
                  <c:v>4.748011357900493E-3</c:v>
                </c:pt>
                <c:pt idx="1112">
                  <c:v>-1.941199960434805E-2</c:v>
                </c:pt>
                <c:pt idx="1113">
                  <c:v>1.0860752767119357E-2</c:v>
                </c:pt>
                <c:pt idx="1114">
                  <c:v>3.1048186377900123E-3</c:v>
                </c:pt>
                <c:pt idx="1115">
                  <c:v>-9.9474520056121642E-3</c:v>
                </c:pt>
                <c:pt idx="1116">
                  <c:v>9.3057016833265165E-3</c:v>
                </c:pt>
                <c:pt idx="1117">
                  <c:v>-7.2485458123944255E-3</c:v>
                </c:pt>
                <c:pt idx="1118">
                  <c:v>-1.3391874103553549E-2</c:v>
                </c:pt>
                <c:pt idx="1119">
                  <c:v>-2.9452382093993017E-2</c:v>
                </c:pt>
                <c:pt idx="1120">
                  <c:v>-2.6181699998602793E-3</c:v>
                </c:pt>
                <c:pt idx="1121">
                  <c:v>8.9268586104548475E-3</c:v>
                </c:pt>
                <c:pt idx="1122">
                  <c:v>-4.7363597644058814E-3</c:v>
                </c:pt>
                <c:pt idx="1123">
                  <c:v>-2.6695561501278151E-3</c:v>
                </c:pt>
                <c:pt idx="1124">
                  <c:v>1.1138920228070968E-2</c:v>
                </c:pt>
                <c:pt idx="1125">
                  <c:v>3.1241992042943395E-3</c:v>
                </c:pt>
                <c:pt idx="1126">
                  <c:v>7.1276614271633442E-3</c:v>
                </c:pt>
                <c:pt idx="1127">
                  <c:v>1.1976705930618873E-2</c:v>
                </c:pt>
                <c:pt idx="1128">
                  <c:v>1.1991147862404478E-2</c:v>
                </c:pt>
                <c:pt idx="1129">
                  <c:v>-7.8949414467398803E-3</c:v>
                </c:pt>
                <c:pt idx="1130">
                  <c:v>-1.206600392238388E-2</c:v>
                </c:pt>
                <c:pt idx="1131">
                  <c:v>-1.1330720587343615E-3</c:v>
                </c:pt>
                <c:pt idx="1132">
                  <c:v>-1.366022190179792E-3</c:v>
                </c:pt>
                <c:pt idx="1133">
                  <c:v>-5.4005847776351402E-4</c:v>
                </c:pt>
                <c:pt idx="1134">
                  <c:v>1.4554878032172825E-2</c:v>
                </c:pt>
                <c:pt idx="1135">
                  <c:v>2.4720082442944778E-3</c:v>
                </c:pt>
                <c:pt idx="1136">
                  <c:v>-7.119157084636374E-4</c:v>
                </c:pt>
                <c:pt idx="1137">
                  <c:v>1.509509977548497E-3</c:v>
                </c:pt>
                <c:pt idx="1138">
                  <c:v>3.3168439734498629E-4</c:v>
                </c:pt>
                <c:pt idx="1139">
                  <c:v>-2.9276387723529865E-2</c:v>
                </c:pt>
                <c:pt idx="1140">
                  <c:v>6.5459004808154139E-4</c:v>
                </c:pt>
                <c:pt idx="1141">
                  <c:v>1.0066606312088408E-2</c:v>
                </c:pt>
                <c:pt idx="1142">
                  <c:v>7.6962303668416396E-3</c:v>
                </c:pt>
                <c:pt idx="1143">
                  <c:v>-4.227441394732431E-3</c:v>
                </c:pt>
                <c:pt idx="1144">
                  <c:v>4.3572767650909153E-3</c:v>
                </c:pt>
                <c:pt idx="1145">
                  <c:v>-3.0570969407135316E-4</c:v>
                </c:pt>
                <c:pt idx="1146">
                  <c:v>1.0276905031941414E-2</c:v>
                </c:pt>
                <c:pt idx="1147">
                  <c:v>-8.0009255981720057E-3</c:v>
                </c:pt>
                <c:pt idx="1148">
                  <c:v>-2.256272690216732E-3</c:v>
                </c:pt>
                <c:pt idx="1149">
                  <c:v>2.3773025263665918E-3</c:v>
                </c:pt>
                <c:pt idx="1150">
                  <c:v>1.6167763909645097E-2</c:v>
                </c:pt>
                <c:pt idx="1151">
                  <c:v>1.4476688631660814E-2</c:v>
                </c:pt>
                <c:pt idx="1152">
                  <c:v>1.1720986604525744E-4</c:v>
                </c:pt>
                <c:pt idx="1153">
                  <c:v>-3.3357950528158965E-3</c:v>
                </c:pt>
                <c:pt idx="1154">
                  <c:v>1.2651683403060146E-3</c:v>
                </c:pt>
                <c:pt idx="1155">
                  <c:v>8.9083063606432058E-3</c:v>
                </c:pt>
                <c:pt idx="1156">
                  <c:v>-4.7464330139162019E-3</c:v>
                </c:pt>
                <c:pt idx="1157">
                  <c:v>8.5832472879839236E-3</c:v>
                </c:pt>
                <c:pt idx="1158">
                  <c:v>-7.7733944465204312E-3</c:v>
                </c:pt>
                <c:pt idx="1159">
                  <c:v>1.4986850505319038E-2</c:v>
                </c:pt>
                <c:pt idx="1160">
                  <c:v>4.5022097937819239E-3</c:v>
                </c:pt>
                <c:pt idx="1161">
                  <c:v>-4.1257154351890864E-3</c:v>
                </c:pt>
                <c:pt idx="1162">
                  <c:v>4.2230083798482547E-3</c:v>
                </c:pt>
                <c:pt idx="1163">
                  <c:v>1.5857720549565459E-3</c:v>
                </c:pt>
                <c:pt idx="1164">
                  <c:v>-3.906775828938969E-3</c:v>
                </c:pt>
                <c:pt idx="1165">
                  <c:v>6.7154688738209258E-4</c:v>
                </c:pt>
                <c:pt idx="1166">
                  <c:v>-2.2946033139459427E-3</c:v>
                </c:pt>
                <c:pt idx="1167">
                  <c:v>-1.1769502081994274E-2</c:v>
                </c:pt>
                <c:pt idx="1168">
                  <c:v>-9.9831839328786559E-3</c:v>
                </c:pt>
                <c:pt idx="1169">
                  <c:v>-1.9388491576482769E-3</c:v>
                </c:pt>
                <c:pt idx="1170">
                  <c:v>3.3507295595202658E-3</c:v>
                </c:pt>
                <c:pt idx="1171">
                  <c:v>3.0237855347683288E-3</c:v>
                </c:pt>
                <c:pt idx="1172">
                  <c:v>-2.3537526859629575E-2</c:v>
                </c:pt>
                <c:pt idx="1173">
                  <c:v>1.4287480530984285E-3</c:v>
                </c:pt>
                <c:pt idx="1174">
                  <c:v>-2.4699161922668755E-3</c:v>
                </c:pt>
                <c:pt idx="1175">
                  <c:v>-1.2244637224660283E-2</c:v>
                </c:pt>
                <c:pt idx="1176">
                  <c:v>5.3092733415741585E-3</c:v>
                </c:pt>
                <c:pt idx="1177">
                  <c:v>-1.0488616779238099E-2</c:v>
                </c:pt>
                <c:pt idx="1178">
                  <c:v>-2.991554304782216E-3</c:v>
                </c:pt>
                <c:pt idx="1179">
                  <c:v>5.3589409575879711E-3</c:v>
                </c:pt>
                <c:pt idx="1180">
                  <c:v>5.6450072078703456E-3</c:v>
                </c:pt>
                <c:pt idx="1181">
                  <c:v>9.9259747304769573E-3</c:v>
                </c:pt>
                <c:pt idx="1182">
                  <c:v>-1.3008181272915222E-2</c:v>
                </c:pt>
                <c:pt idx="1183">
                  <c:v>-1.024046909161744E-2</c:v>
                </c:pt>
                <c:pt idx="1184">
                  <c:v>-7.4298465512688053E-3</c:v>
                </c:pt>
                <c:pt idx="1185">
                  <c:v>-1.1004802848978904E-2</c:v>
                </c:pt>
                <c:pt idx="1186">
                  <c:v>-3.7201048400901E-3</c:v>
                </c:pt>
                <c:pt idx="1187">
                  <c:v>-9.1217793302619029E-4</c:v>
                </c:pt>
                <c:pt idx="1188">
                  <c:v>4.3974924038786816E-3</c:v>
                </c:pt>
                <c:pt idx="1189">
                  <c:v>-1.3052050884314216E-2</c:v>
                </c:pt>
                <c:pt idx="1190">
                  <c:v>3.3750928204734215E-3</c:v>
                </c:pt>
                <c:pt idx="1191">
                  <c:v>-5.2364955460945783E-3</c:v>
                </c:pt>
                <c:pt idx="1192">
                  <c:v>6.0154065878496995E-3</c:v>
                </c:pt>
                <c:pt idx="1193">
                  <c:v>-6.6282254167468876E-3</c:v>
                </c:pt>
                <c:pt idx="1194">
                  <c:v>4.2467505862239362E-3</c:v>
                </c:pt>
                <c:pt idx="1195">
                  <c:v>-1.3384067915546093E-3</c:v>
                </c:pt>
                <c:pt idx="1196">
                  <c:v>-6.0727495303210715E-3</c:v>
                </c:pt>
                <c:pt idx="1197">
                  <c:v>2.0236336280184217E-2</c:v>
                </c:pt>
                <c:pt idx="1198">
                  <c:v>1.71934525268996E-3</c:v>
                </c:pt>
                <c:pt idx="1199">
                  <c:v>3.8032203553315718E-3</c:v>
                </c:pt>
                <c:pt idx="1200">
                  <c:v>-1.4117266205860955E-2</c:v>
                </c:pt>
                <c:pt idx="1201">
                  <c:v>-1.6209562846768916E-2</c:v>
                </c:pt>
                <c:pt idx="1202">
                  <c:v>-1.1617670670698726E-2</c:v>
                </c:pt>
                <c:pt idx="1203">
                  <c:v>-4.9191493460456663E-3</c:v>
                </c:pt>
                <c:pt idx="1204">
                  <c:v>-1.2271906996887301E-2</c:v>
                </c:pt>
                <c:pt idx="1205">
                  <c:v>3.5192843522280533E-2</c:v>
                </c:pt>
                <c:pt idx="1206">
                  <c:v>4.9138837771542506E-4</c:v>
                </c:pt>
                <c:pt idx="1207">
                  <c:v>1.5462128527046246E-2</c:v>
                </c:pt>
                <c:pt idx="1208">
                  <c:v>-1.270034123728913E-2</c:v>
                </c:pt>
                <c:pt idx="1209">
                  <c:v>-2.7457196818656843E-3</c:v>
                </c:pt>
                <c:pt idx="1210">
                  <c:v>-2.2566615959087287E-3</c:v>
                </c:pt>
                <c:pt idx="1211">
                  <c:v>1.8904081534013007E-2</c:v>
                </c:pt>
                <c:pt idx="1212">
                  <c:v>7.0034495477409777E-3</c:v>
                </c:pt>
                <c:pt idx="1213">
                  <c:v>-3.2273713847678333E-2</c:v>
                </c:pt>
                <c:pt idx="1214">
                  <c:v>-3.7453921408649377E-4</c:v>
                </c:pt>
                <c:pt idx="1215">
                  <c:v>-1.0369517757181727E-2</c:v>
                </c:pt>
                <c:pt idx="1216">
                  <c:v>1.6339493719423545E-2</c:v>
                </c:pt>
                <c:pt idx="1217">
                  <c:v>1.6804392652953826E-3</c:v>
                </c:pt>
                <c:pt idx="1218">
                  <c:v>-1.0930283758012613E-2</c:v>
                </c:pt>
                <c:pt idx="1219">
                  <c:v>-2.0288487641046248E-2</c:v>
                </c:pt>
                <c:pt idx="1220">
                  <c:v>-5.8030780632172497E-3</c:v>
                </c:pt>
                <c:pt idx="1221">
                  <c:v>9.9953994816883839E-3</c:v>
                </c:pt>
                <c:pt idx="1222">
                  <c:v>1.4849906986661538E-2</c:v>
                </c:pt>
                <c:pt idx="1223">
                  <c:v>-2.9720859187039265E-3</c:v>
                </c:pt>
                <c:pt idx="1224">
                  <c:v>1.7432204261707641E-2</c:v>
                </c:pt>
                <c:pt idx="1225">
                  <c:v>1.5781976904611809E-2</c:v>
                </c:pt>
                <c:pt idx="1226">
                  <c:v>-2.1314279097932585E-3</c:v>
                </c:pt>
                <c:pt idx="1227">
                  <c:v>7.4027533041129421E-3</c:v>
                </c:pt>
                <c:pt idx="1228">
                  <c:v>-5.873371313487686E-3</c:v>
                </c:pt>
                <c:pt idx="1229">
                  <c:v>-1.0300053836306588E-2</c:v>
                </c:pt>
                <c:pt idx="1230">
                  <c:v>1.1819419180730742E-2</c:v>
                </c:pt>
                <c:pt idx="1231">
                  <c:v>-4.3201635699555317E-3</c:v>
                </c:pt>
                <c:pt idx="1232">
                  <c:v>4.3274929753381944E-3</c:v>
                </c:pt>
                <c:pt idx="1233">
                  <c:v>2.9890938356849639E-3</c:v>
                </c:pt>
                <c:pt idx="1234">
                  <c:v>4.3417558991100114E-3</c:v>
                </c:pt>
                <c:pt idx="1235">
                  <c:v>-2.555741059192589E-3</c:v>
                </c:pt>
                <c:pt idx="1236">
                  <c:v>-9.5005547730510533E-3</c:v>
                </c:pt>
                <c:pt idx="1237">
                  <c:v>-1.7965809618016473E-3</c:v>
                </c:pt>
                <c:pt idx="1238">
                  <c:v>2.7240912434043019E-2</c:v>
                </c:pt>
                <c:pt idx="1239">
                  <c:v>-7.984862202244444E-3</c:v>
                </c:pt>
                <c:pt idx="1240">
                  <c:v>4.2382684621028394E-3</c:v>
                </c:pt>
                <c:pt idx="1241">
                  <c:v>-2.4313741329635768E-3</c:v>
                </c:pt>
                <c:pt idx="1242">
                  <c:v>-1.1905423351200099E-2</c:v>
                </c:pt>
                <c:pt idx="1243">
                  <c:v>-7.6270855500113933E-5</c:v>
                </c:pt>
                <c:pt idx="1244">
                  <c:v>-3.7919698722382476E-4</c:v>
                </c:pt>
                <c:pt idx="1245">
                  <c:v>5.4606118195250014E-3</c:v>
                </c:pt>
                <c:pt idx="1246">
                  <c:v>2.8359267108903546E-2</c:v>
                </c:pt>
                <c:pt idx="1247">
                  <c:v>-8.7128258535417134E-3</c:v>
                </c:pt>
                <c:pt idx="1248">
                  <c:v>-6.6541180092302716E-3</c:v>
                </c:pt>
                <c:pt idx="1249">
                  <c:v>-1.0172326573441397E-2</c:v>
                </c:pt>
                <c:pt idx="1250">
                  <c:v>-7.4375321791138524E-3</c:v>
                </c:pt>
                <c:pt idx="1251">
                  <c:v>-1.1122564555721958E-2</c:v>
                </c:pt>
                <c:pt idx="1252">
                  <c:v>4.6335298122512775E-3</c:v>
                </c:pt>
                <c:pt idx="1253">
                  <c:v>-9.7621462981903394E-4</c:v>
                </c:pt>
                <c:pt idx="1254">
                  <c:v>-1.065170102095055E-2</c:v>
                </c:pt>
                <c:pt idx="1255">
                  <c:v>5.3276938426552872E-3</c:v>
                </c:pt>
                <c:pt idx="1256">
                  <c:v>-3.8459490807052133E-3</c:v>
                </c:pt>
                <c:pt idx="1257">
                  <c:v>-2.6848093302862057E-3</c:v>
                </c:pt>
                <c:pt idx="1258">
                  <c:v>5.2753671462384332E-3</c:v>
                </c:pt>
                <c:pt idx="1259">
                  <c:v>1.0012713163859112E-2</c:v>
                </c:pt>
                <c:pt idx="1260">
                  <c:v>-2.2066026445779829E-2</c:v>
                </c:pt>
                <c:pt idx="1261">
                  <c:v>-1.0910770083793056E-2</c:v>
                </c:pt>
                <c:pt idx="1262">
                  <c:v>-9.2373267131087722E-3</c:v>
                </c:pt>
                <c:pt idx="1263">
                  <c:v>7.5535330135406394E-3</c:v>
                </c:pt>
                <c:pt idx="1264">
                  <c:v>2.7640661537839924E-3</c:v>
                </c:pt>
                <c:pt idx="1265">
                  <c:v>7.5673406327629398E-3</c:v>
                </c:pt>
                <c:pt idx="1266">
                  <c:v>8.3910645143312132E-3</c:v>
                </c:pt>
                <c:pt idx="1267">
                  <c:v>3.5607497955434213E-3</c:v>
                </c:pt>
                <c:pt idx="1268">
                  <c:v>1.927359268315026E-3</c:v>
                </c:pt>
                <c:pt idx="1269">
                  <c:v>7.3839982272284289E-3</c:v>
                </c:pt>
                <c:pt idx="1270">
                  <c:v>-1.604209063963034E-2</c:v>
                </c:pt>
                <c:pt idx="1271">
                  <c:v>2.1879023211678452E-3</c:v>
                </c:pt>
                <c:pt idx="1272">
                  <c:v>1.3041349411024038E-2</c:v>
                </c:pt>
                <c:pt idx="1273">
                  <c:v>2.7748267061979128E-3</c:v>
                </c:pt>
                <c:pt idx="1274">
                  <c:v>-1.6449920006847824E-2</c:v>
                </c:pt>
                <c:pt idx="1275">
                  <c:v>1.9241491804880242E-2</c:v>
                </c:pt>
                <c:pt idx="1276">
                  <c:v>1.0740883926295538E-2</c:v>
                </c:pt>
                <c:pt idx="1277">
                  <c:v>-8.9934639038084241E-3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915-444C-A047-7076861558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9904288"/>
        <c:axId val="679907896"/>
      </c:scatterChart>
      <c:valAx>
        <c:axId val="6799042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MS%chng</a:t>
                </a:r>
              </a:p>
            </c:rich>
          </c:tx>
          <c:layout>
            <c:manualLayout>
              <c:xMode val="edge"/>
              <c:yMode val="edge"/>
              <c:x val="0.42412365490129689"/>
              <c:y val="0.818932826901100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907896"/>
        <c:crosses val="autoZero"/>
        <c:crossBetween val="midCat"/>
      </c:valAx>
      <c:valAx>
        <c:axId val="679907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SP%chng</a:t>
                </a:r>
              </a:p>
            </c:rich>
          </c:tx>
          <c:layout>
            <c:manualLayout>
              <c:xMode val="edge"/>
              <c:yMode val="edge"/>
              <c:x val="1.7646482385728746E-2"/>
              <c:y val="0.401446474556032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9042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0448909635196097E-2"/>
          <c:y val="0.86694993336758353"/>
          <c:w val="0.91002244866042759"/>
          <c:h val="6.6159975770860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GB"/>
              <a:t>Tesla%chng Line Fit  Plot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2036088107628534E-2"/>
          <c:y val="0.13479962279916954"/>
          <c:w val="0.87162557743125302"/>
          <c:h val="0.72245478047276823"/>
        </c:manualLayout>
      </c:layout>
      <c:scatterChart>
        <c:scatterStyle val="lineMarker"/>
        <c:varyColors val="0"/>
        <c:ser>
          <c:idx val="0"/>
          <c:order val="0"/>
          <c:tx>
            <c:v>SP%chng</c:v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6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38100" h="12700"/>
              </a:sp3d>
            </c:spPr>
          </c:marker>
          <c:xVal>
            <c:numRef>
              <c:f>Tesla_regm!$D$2:$D$1279</c:f>
              <c:numCache>
                <c:formatCode>General</c:formatCode>
                <c:ptCount val="1278"/>
                <c:pt idx="0">
                  <c:v>0</c:v>
                </c:pt>
                <c:pt idx="1">
                  <c:v>2.8846203309913568E-2</c:v>
                </c:pt>
                <c:pt idx="2">
                  <c:v>-2.5327102803738229E-2</c:v>
                </c:pt>
                <c:pt idx="3">
                  <c:v>1.1985808802377984E-2</c:v>
                </c:pt>
                <c:pt idx="4">
                  <c:v>-1.9581201440212522E-3</c:v>
                </c:pt>
                <c:pt idx="5">
                  <c:v>6.0632844263744094E-2</c:v>
                </c:pt>
                <c:pt idx="6">
                  <c:v>-8.8315878983172402E-3</c:v>
                </c:pt>
                <c:pt idx="7">
                  <c:v>9.1510835467928722E-3</c:v>
                </c:pt>
                <c:pt idx="8">
                  <c:v>1.0112158604464799E-2</c:v>
                </c:pt>
                <c:pt idx="9">
                  <c:v>-3.218867247716751E-3</c:v>
                </c:pt>
                <c:pt idx="10">
                  <c:v>8.6804825703762824E-3</c:v>
                </c:pt>
                <c:pt idx="11">
                  <c:v>1.5272975592563178E-2</c:v>
                </c:pt>
                <c:pt idx="12">
                  <c:v>-1.9382359457932447E-3</c:v>
                </c:pt>
                <c:pt idx="13">
                  <c:v>1.2753608695652197E-2</c:v>
                </c:pt>
                <c:pt idx="14">
                  <c:v>3.0337736553201704E-2</c:v>
                </c:pt>
                <c:pt idx="15">
                  <c:v>-1.5055583333333308E-2</c:v>
                </c:pt>
                <c:pt idx="16">
                  <c:v>-1.779567425674531E-2</c:v>
                </c:pt>
                <c:pt idx="17">
                  <c:v>-1.9438969764837593E-2</c:v>
                </c:pt>
                <c:pt idx="18">
                  <c:v>-4.8315374767654131E-3</c:v>
                </c:pt>
                <c:pt idx="19">
                  <c:v>1.556561626802325E-2</c:v>
                </c:pt>
                <c:pt idx="20">
                  <c:v>6.8668222586025732E-3</c:v>
                </c:pt>
                <c:pt idx="21">
                  <c:v>1.0042847398841761E-2</c:v>
                </c:pt>
                <c:pt idx="22">
                  <c:v>-7.29341880341868E-3</c:v>
                </c:pt>
                <c:pt idx="23">
                  <c:v>-3.0048214038336199E-2</c:v>
                </c:pt>
                <c:pt idx="24">
                  <c:v>-3.7754799604852528E-2</c:v>
                </c:pt>
                <c:pt idx="25">
                  <c:v>4.2372541288857E-2</c:v>
                </c:pt>
                <c:pt idx="26">
                  <c:v>1.2743738941321863E-2</c:v>
                </c:pt>
                <c:pt idx="27">
                  <c:v>-6.8101687514224671E-2</c:v>
                </c:pt>
                <c:pt idx="28">
                  <c:v>-1.1877629295820449E-2</c:v>
                </c:pt>
                <c:pt idx="29">
                  <c:v>-3.5112137967168357E-3</c:v>
                </c:pt>
                <c:pt idx="30">
                  <c:v>1.8475065368469837E-2</c:v>
                </c:pt>
                <c:pt idx="31">
                  <c:v>1.1407508059858186E-2</c:v>
                </c:pt>
                <c:pt idx="32">
                  <c:v>2.465339021037586E-2</c:v>
                </c:pt>
                <c:pt idx="33">
                  <c:v>5.9247515233230765E-3</c:v>
                </c:pt>
                <c:pt idx="34">
                  <c:v>4.6640954345682469E-3</c:v>
                </c:pt>
                <c:pt idx="35">
                  <c:v>-1.4879028658156177E-3</c:v>
                </c:pt>
                <c:pt idx="36">
                  <c:v>3.6658374115079148E-2</c:v>
                </c:pt>
                <c:pt idx="37">
                  <c:v>1.6301109503189689E-2</c:v>
                </c:pt>
                <c:pt idx="38">
                  <c:v>7.779292346291807E-3</c:v>
                </c:pt>
                <c:pt idx="39">
                  <c:v>-1.0329810526315734E-2</c:v>
                </c:pt>
                <c:pt idx="40">
                  <c:v>-2.1442507566688789E-2</c:v>
                </c:pt>
                <c:pt idx="41">
                  <c:v>-5.2259351771870348E-2</c:v>
                </c:pt>
                <c:pt idx="42">
                  <c:v>1.6545231112286306E-2</c:v>
                </c:pt>
                <c:pt idx="43">
                  <c:v>4.0916395855254513E-3</c:v>
                </c:pt>
                <c:pt idx="44">
                  <c:v>-2.4898921348314586E-2</c:v>
                </c:pt>
                <c:pt idx="45">
                  <c:v>2.2799918086279399E-2</c:v>
                </c:pt>
                <c:pt idx="46">
                  <c:v>-2.6317326392997786E-2</c:v>
                </c:pt>
                <c:pt idx="47">
                  <c:v>1.3915427122563589E-2</c:v>
                </c:pt>
                <c:pt idx="48">
                  <c:v>0</c:v>
                </c:pt>
                <c:pt idx="49">
                  <c:v>2.4801421514887134E-2</c:v>
                </c:pt>
                <c:pt idx="50">
                  <c:v>-2.1914628278733417E-2</c:v>
                </c:pt>
                <c:pt idx="51">
                  <c:v>-1.9582289781875692E-2</c:v>
                </c:pt>
                <c:pt idx="52">
                  <c:v>-1.9911451089842082E-2</c:v>
                </c:pt>
                <c:pt idx="53">
                  <c:v>-5.1500947867298818E-3</c:v>
                </c:pt>
                <c:pt idx="54">
                  <c:v>-1.4672769947482652E-2</c:v>
                </c:pt>
                <c:pt idx="55">
                  <c:v>1.1732587380021718E-2</c:v>
                </c:pt>
                <c:pt idx="56">
                  <c:v>-8.4106370825462254E-3</c:v>
                </c:pt>
                <c:pt idx="57">
                  <c:v>-1.2562313253012001E-2</c:v>
                </c:pt>
                <c:pt idx="58">
                  <c:v>-1.086741139242608E-2</c:v>
                </c:pt>
                <c:pt idx="59">
                  <c:v>-0.12967105689707423</c:v>
                </c:pt>
                <c:pt idx="60">
                  <c:v>-3.0576745429614641E-2</c:v>
                </c:pt>
                <c:pt idx="61">
                  <c:v>-8.9670164327472989E-4</c:v>
                </c:pt>
                <c:pt idx="62">
                  <c:v>5.2915066729103309E-2</c:v>
                </c:pt>
                <c:pt idx="63">
                  <c:v>-6.3153320927656229E-2</c:v>
                </c:pt>
                <c:pt idx="64">
                  <c:v>0.14463174368809303</c:v>
                </c:pt>
                <c:pt idx="65">
                  <c:v>4.02986977310206E-2</c:v>
                </c:pt>
                <c:pt idx="66">
                  <c:v>-2.0930231167427295E-3</c:v>
                </c:pt>
                <c:pt idx="67">
                  <c:v>-4.6609511828110562E-3</c:v>
                </c:pt>
                <c:pt idx="68">
                  <c:v>5.9203262561352945E-3</c:v>
                </c:pt>
                <c:pt idx="69">
                  <c:v>5.2536907210981726E-3</c:v>
                </c:pt>
                <c:pt idx="70">
                  <c:v>4.2339077098122509E-3</c:v>
                </c:pt>
                <c:pt idx="71">
                  <c:v>-1.5151581027667905E-2</c:v>
                </c:pt>
                <c:pt idx="72">
                  <c:v>-3.3879584205992172E-2</c:v>
                </c:pt>
                <c:pt idx="73">
                  <c:v>7.6505352399279473E-3</c:v>
                </c:pt>
                <c:pt idx="74">
                  <c:v>0</c:v>
                </c:pt>
                <c:pt idx="75">
                  <c:v>1.405108585356412E-2</c:v>
                </c:pt>
                <c:pt idx="76">
                  <c:v>-1.3144934096195353E-2</c:v>
                </c:pt>
                <c:pt idx="77">
                  <c:v>-2.15935840844792E-2</c:v>
                </c:pt>
                <c:pt idx="78">
                  <c:v>-5.2631578947369166E-3</c:v>
                </c:pt>
                <c:pt idx="79">
                  <c:v>-1.6754920634920633E-2</c:v>
                </c:pt>
                <c:pt idx="80">
                  <c:v>2.3749024125490507E-2</c:v>
                </c:pt>
                <c:pt idx="81">
                  <c:v>2.8874669455467097E-2</c:v>
                </c:pt>
                <c:pt idx="82">
                  <c:v>-3.4055381324987153E-4</c:v>
                </c:pt>
                <c:pt idx="83">
                  <c:v>1.723965141289303E-2</c:v>
                </c:pt>
                <c:pt idx="84">
                  <c:v>-6.6249136446241544E-2</c:v>
                </c:pt>
                <c:pt idx="85">
                  <c:v>1.510098999246751E-2</c:v>
                </c:pt>
                <c:pt idx="86">
                  <c:v>5.1236659872143764E-2</c:v>
                </c:pt>
                <c:pt idx="87">
                  <c:v>1.1092488140671467E-2</c:v>
                </c:pt>
                <c:pt idx="88">
                  <c:v>-1.2965924417650313E-3</c:v>
                </c:pt>
                <c:pt idx="89">
                  <c:v>2.3601146672956673E-2</c:v>
                </c:pt>
                <c:pt idx="90">
                  <c:v>6.5034146341455339E-4</c:v>
                </c:pt>
                <c:pt idx="91">
                  <c:v>-1.4234596310340858E-2</c:v>
                </c:pt>
                <c:pt idx="92">
                  <c:v>-6.0365209355881744E-2</c:v>
                </c:pt>
                <c:pt idx="93">
                  <c:v>-4.1402228595331164E-3</c:v>
                </c:pt>
                <c:pt idx="94">
                  <c:v>7.2929918986897636E-3</c:v>
                </c:pt>
                <c:pt idx="95">
                  <c:v>-4.3720883720928935E-3</c:v>
                </c:pt>
                <c:pt idx="96">
                  <c:v>-1.1663481263595911E-2</c:v>
                </c:pt>
                <c:pt idx="97">
                  <c:v>2.2855739218279984E-2</c:v>
                </c:pt>
                <c:pt idx="98">
                  <c:v>-3.4751251042535514E-2</c:v>
                </c:pt>
                <c:pt idx="99">
                  <c:v>2.3041656325004903E-3</c:v>
                </c:pt>
                <c:pt idx="100">
                  <c:v>-2.7657329076365873E-3</c:v>
                </c:pt>
                <c:pt idx="101">
                  <c:v>3.1696501968511469E-3</c:v>
                </c:pt>
                <c:pt idx="102">
                  <c:v>1.7162777228156449E-2</c:v>
                </c:pt>
                <c:pt idx="103">
                  <c:v>1.3837392777718971E-2</c:v>
                </c:pt>
                <c:pt idx="104">
                  <c:v>-4.7003935221683283E-3</c:v>
                </c:pt>
                <c:pt idx="105">
                  <c:v>2.9664906416863264E-2</c:v>
                </c:pt>
                <c:pt idx="106">
                  <c:v>1.1415318824907907E-2</c:v>
                </c:pt>
                <c:pt idx="107">
                  <c:v>9.4054588312213212E-3</c:v>
                </c:pt>
                <c:pt idx="108">
                  <c:v>5.207995094974973E-2</c:v>
                </c:pt>
                <c:pt idx="109">
                  <c:v>9.0146127461892562E-3</c:v>
                </c:pt>
                <c:pt idx="110">
                  <c:v>1.1003229185054218E-2</c:v>
                </c:pt>
                <c:pt idx="111">
                  <c:v>6.8804001810548368E-2</c:v>
                </c:pt>
                <c:pt idx="112">
                  <c:v>5.8311575282854805E-3</c:v>
                </c:pt>
                <c:pt idx="113">
                  <c:v>2.6535000432637208E-3</c:v>
                </c:pt>
                <c:pt idx="114">
                  <c:v>1.7863820985873278E-2</c:v>
                </c:pt>
                <c:pt idx="115">
                  <c:v>4.4087723887741631E-3</c:v>
                </c:pt>
                <c:pt idx="116">
                  <c:v>2.746202908641018E-2</c:v>
                </c:pt>
                <c:pt idx="117">
                  <c:v>-1.9498315806769643E-2</c:v>
                </c:pt>
                <c:pt idx="118">
                  <c:v>1.106021689001529E-2</c:v>
                </c:pt>
                <c:pt idx="119">
                  <c:v>-2.8894972774792416E-2</c:v>
                </c:pt>
                <c:pt idx="120">
                  <c:v>-6.093198238044107E-2</c:v>
                </c:pt>
                <c:pt idx="121">
                  <c:v>1.7963241455981497E-2</c:v>
                </c:pt>
                <c:pt idx="122">
                  <c:v>2.6632910976553712E-2</c:v>
                </c:pt>
                <c:pt idx="123">
                  <c:v>1.060865217391299E-2</c:v>
                </c:pt>
                <c:pt idx="124">
                  <c:v>1.3394123790833119E-2</c:v>
                </c:pt>
                <c:pt idx="125">
                  <c:v>1.9075723492243769E-2</c:v>
                </c:pt>
                <c:pt idx="126">
                  <c:v>-7.8651372251904245E-2</c:v>
                </c:pt>
                <c:pt idx="127">
                  <c:v>-5.4227565120910821E-2</c:v>
                </c:pt>
                <c:pt idx="128">
                  <c:v>-2.8078817310083687E-2</c:v>
                </c:pt>
                <c:pt idx="129">
                  <c:v>2.308578455484523E-2</c:v>
                </c:pt>
                <c:pt idx="130">
                  <c:v>4.0289703506852667E-2</c:v>
                </c:pt>
                <c:pt idx="131">
                  <c:v>-2.6990387401257039E-2</c:v>
                </c:pt>
                <c:pt idx="132">
                  <c:v>1.7827771023239042E-2</c:v>
                </c:pt>
                <c:pt idx="133">
                  <c:v>-1.8199872161903469E-2</c:v>
                </c:pt>
                <c:pt idx="134">
                  <c:v>-1.2263228831787315E-2</c:v>
                </c:pt>
                <c:pt idx="135">
                  <c:v>-9.3034554330453899E-3</c:v>
                </c:pt>
                <c:pt idx="136">
                  <c:v>5.2427089393896412E-2</c:v>
                </c:pt>
                <c:pt idx="137">
                  <c:v>-2.6676967589109705E-2</c:v>
                </c:pt>
                <c:pt idx="138">
                  <c:v>1.5490120831250237E-2</c:v>
                </c:pt>
                <c:pt idx="139">
                  <c:v>-6.036170439189531E-2</c:v>
                </c:pt>
                <c:pt idx="140">
                  <c:v>8.5475250373123791E-3</c:v>
                </c:pt>
                <c:pt idx="141">
                  <c:v>-2.5228254557133359E-2</c:v>
                </c:pt>
                <c:pt idx="142">
                  <c:v>2.7330339230802355E-2</c:v>
                </c:pt>
                <c:pt idx="143">
                  <c:v>7.8727240323856387E-3</c:v>
                </c:pt>
                <c:pt idx="144">
                  <c:v>-3.6940617186635744E-2</c:v>
                </c:pt>
                <c:pt idx="145">
                  <c:v>-1.2335231288691587E-2</c:v>
                </c:pt>
                <c:pt idx="146">
                  <c:v>1.9640632347625891E-2</c:v>
                </c:pt>
                <c:pt idx="147">
                  <c:v>0.10218469254931516</c:v>
                </c:pt>
                <c:pt idx="148">
                  <c:v>5.8975703324808212E-2</c:v>
                </c:pt>
                <c:pt idx="149">
                  <c:v>-6.7565341282041979E-3</c:v>
                </c:pt>
                <c:pt idx="150">
                  <c:v>-4.689356356433614E-3</c:v>
                </c:pt>
                <c:pt idx="151">
                  <c:v>7.3435346768331911E-2</c:v>
                </c:pt>
                <c:pt idx="152">
                  <c:v>-9.5911562386753E-3</c:v>
                </c:pt>
                <c:pt idx="153">
                  <c:v>-3.1596264604174494E-2</c:v>
                </c:pt>
                <c:pt idx="154">
                  <c:v>2.0141228813559283E-2</c:v>
                </c:pt>
                <c:pt idx="155">
                  <c:v>-7.4211226901825106E-3</c:v>
                </c:pt>
                <c:pt idx="156">
                  <c:v>-4.6143087653186081E-2</c:v>
                </c:pt>
                <c:pt idx="157">
                  <c:v>-5.8495215473580693E-3</c:v>
                </c:pt>
                <c:pt idx="158">
                  <c:v>-4.8277440377196321E-2</c:v>
                </c:pt>
                <c:pt idx="159">
                  <c:v>-9.8299885731073455E-2</c:v>
                </c:pt>
                <c:pt idx="160">
                  <c:v>6.4826841535364221E-2</c:v>
                </c:pt>
                <c:pt idx="161">
                  <c:v>3.3031776714075207E-2</c:v>
                </c:pt>
                <c:pt idx="162">
                  <c:v>-5.3916228595946181E-3</c:v>
                </c:pt>
                <c:pt idx="163">
                  <c:v>4.8881370975813057E-3</c:v>
                </c:pt>
                <c:pt idx="164">
                  <c:v>-8.4189901037881806E-3</c:v>
                </c:pt>
                <c:pt idx="165">
                  <c:v>1.2892452222054726E-3</c:v>
                </c:pt>
                <c:pt idx="166">
                  <c:v>-2.5564445613587117E-2</c:v>
                </c:pt>
                <c:pt idx="167">
                  <c:v>-2.581627125946619E-2</c:v>
                </c:pt>
                <c:pt idx="168">
                  <c:v>-8.602196641926635E-4</c:v>
                </c:pt>
                <c:pt idx="169">
                  <c:v>-1.675495060852572E-2</c:v>
                </c:pt>
                <c:pt idx="170">
                  <c:v>-4.0041826631642706E-2</c:v>
                </c:pt>
                <c:pt idx="171">
                  <c:v>-8.7689885121191799E-4</c:v>
                </c:pt>
                <c:pt idx="172">
                  <c:v>-8.6727592224186023E-2</c:v>
                </c:pt>
                <c:pt idx="173">
                  <c:v>5.0595905420991932E-2</c:v>
                </c:pt>
                <c:pt idx="174">
                  <c:v>2.2725554832861674E-2</c:v>
                </c:pt>
                <c:pt idx="175">
                  <c:v>7.0491471033847699E-3</c:v>
                </c:pt>
                <c:pt idx="176">
                  <c:v>2.3379671983732392E-2</c:v>
                </c:pt>
                <c:pt idx="177">
                  <c:v>2.5694050808558627E-3</c:v>
                </c:pt>
                <c:pt idx="178">
                  <c:v>4.4326773491702998E-3</c:v>
                </c:pt>
                <c:pt idx="179">
                  <c:v>2.292785477865136E-2</c:v>
                </c:pt>
                <c:pt idx="180">
                  <c:v>-5.4535054341822493E-2</c:v>
                </c:pt>
                <c:pt idx="181">
                  <c:v>8.2171779336629058E-2</c:v>
                </c:pt>
                <c:pt idx="182">
                  <c:v>-1.9304272949404972E-2</c:v>
                </c:pt>
                <c:pt idx="183">
                  <c:v>2.6200874242555201E-3</c:v>
                </c:pt>
                <c:pt idx="184">
                  <c:v>5.092502180799526E-3</c:v>
                </c:pt>
                <c:pt idx="185">
                  <c:v>6.3666500000000067E-3</c:v>
                </c:pt>
                <c:pt idx="186">
                  <c:v>3.6401643476559976E-2</c:v>
                </c:pt>
                <c:pt idx="187">
                  <c:v>-0.13627367515466565</c:v>
                </c:pt>
                <c:pt idx="188">
                  <c:v>0.13139203962051649</c:v>
                </c:pt>
                <c:pt idx="189">
                  <c:v>2.6752167536127424E-2</c:v>
                </c:pt>
                <c:pt idx="190">
                  <c:v>-3.3827042522694618E-2</c:v>
                </c:pt>
                <c:pt idx="191">
                  <c:v>-3.0923449708238664E-2</c:v>
                </c:pt>
                <c:pt idx="192">
                  <c:v>-6.5657443975418978E-2</c:v>
                </c:pt>
                <c:pt idx="193">
                  <c:v>-3.6883289835242583E-2</c:v>
                </c:pt>
                <c:pt idx="194">
                  <c:v>-3.5044610428119169E-2</c:v>
                </c:pt>
                <c:pt idx="195">
                  <c:v>3.666999164231112E-2</c:v>
                </c:pt>
                <c:pt idx="196">
                  <c:v>-2.6756357908689125E-2</c:v>
                </c:pt>
                <c:pt idx="197">
                  <c:v>1.3474138673666357E-2</c:v>
                </c:pt>
                <c:pt idx="198">
                  <c:v>-7.4329885057471306E-3</c:v>
                </c:pt>
                <c:pt idx="199">
                  <c:v>2.5631148213971607E-2</c:v>
                </c:pt>
                <c:pt idx="200">
                  <c:v>6.2852936824481481E-2</c:v>
                </c:pt>
                <c:pt idx="201">
                  <c:v>-4.6423562576234929E-2</c:v>
                </c:pt>
                <c:pt idx="202">
                  <c:v>-7.0556090635447745E-3</c:v>
                </c:pt>
                <c:pt idx="203">
                  <c:v>-2.5094356557836834E-2</c:v>
                </c:pt>
                <c:pt idx="204">
                  <c:v>1.2237128875469492E-2</c:v>
                </c:pt>
                <c:pt idx="205">
                  <c:v>0.14090273886578134</c:v>
                </c:pt>
                <c:pt idx="206">
                  <c:v>5.3712057797708046E-2</c:v>
                </c:pt>
                <c:pt idx="207">
                  <c:v>-2.8276998852042847E-2</c:v>
                </c:pt>
                <c:pt idx="208">
                  <c:v>9.4793191960739293E-2</c:v>
                </c:pt>
                <c:pt idx="209">
                  <c:v>-2.6905992839629855E-2</c:v>
                </c:pt>
                <c:pt idx="210">
                  <c:v>1.263733593365602E-2</c:v>
                </c:pt>
                <c:pt idx="211">
                  <c:v>1.7200968563194884E-2</c:v>
                </c:pt>
                <c:pt idx="212">
                  <c:v>1.6200540764492673E-2</c:v>
                </c:pt>
                <c:pt idx="213">
                  <c:v>-9.4256851108395906E-3</c:v>
                </c:pt>
                <c:pt idx="214">
                  <c:v>-4.1996914449475183E-3</c:v>
                </c:pt>
                <c:pt idx="215">
                  <c:v>1.2593239591043824E-2</c:v>
                </c:pt>
                <c:pt idx="216">
                  <c:v>1.502883395384058E-2</c:v>
                </c:pt>
                <c:pt idx="217">
                  <c:v>1.4346627995793231E-3</c:v>
                </c:pt>
                <c:pt idx="218">
                  <c:v>-1.8051146649030231E-3</c:v>
                </c:pt>
                <c:pt idx="219">
                  <c:v>-4.3660475304123814E-2</c:v>
                </c:pt>
                <c:pt idx="220">
                  <c:v>2.8634844689715899E-2</c:v>
                </c:pt>
                <c:pt idx="221">
                  <c:v>-1.0795885929263738E-3</c:v>
                </c:pt>
                <c:pt idx="222">
                  <c:v>8.3544821507982679E-3</c:v>
                </c:pt>
                <c:pt idx="223">
                  <c:v>3.2301080096453001E-2</c:v>
                </c:pt>
                <c:pt idx="224">
                  <c:v>-4.0944096609526255E-2</c:v>
                </c:pt>
                <c:pt idx="225">
                  <c:v>2.9992714411012741E-2</c:v>
                </c:pt>
                <c:pt idx="226">
                  <c:v>-5.0142016333210034E-2</c:v>
                </c:pt>
                <c:pt idx="227">
                  <c:v>-2.7964691432719038E-2</c:v>
                </c:pt>
                <c:pt idx="228">
                  <c:v>4.6307627919530601E-2</c:v>
                </c:pt>
                <c:pt idx="229">
                  <c:v>1.7468019408910331E-2</c:v>
                </c:pt>
                <c:pt idx="230">
                  <c:v>2.9191450619960729E-3</c:v>
                </c:pt>
                <c:pt idx="231">
                  <c:v>-1.4899063615260244E-2</c:v>
                </c:pt>
                <c:pt idx="232">
                  <c:v>5.3155015466458976E-2</c:v>
                </c:pt>
                <c:pt idx="233">
                  <c:v>-1.0972166666666597E-2</c:v>
                </c:pt>
                <c:pt idx="234">
                  <c:v>-1.1244206642654817E-4</c:v>
                </c:pt>
                <c:pt idx="235">
                  <c:v>3.6487782779463365E-2</c:v>
                </c:pt>
                <c:pt idx="236">
                  <c:v>-2.4390243902439081E-2</c:v>
                </c:pt>
                <c:pt idx="237">
                  <c:v>2.7527791666666673E-2</c:v>
                </c:pt>
                <c:pt idx="238">
                  <c:v>-1.3246600345400228E-3</c:v>
                </c:pt>
                <c:pt idx="239">
                  <c:v>1.9760435276920891E-3</c:v>
                </c:pt>
                <c:pt idx="240">
                  <c:v>1.3102823533778798E-2</c:v>
                </c:pt>
                <c:pt idx="241">
                  <c:v>-3.4666679999999984E-2</c:v>
                </c:pt>
                <c:pt idx="242">
                  <c:v>-3.1657459000793607E-2</c:v>
                </c:pt>
                <c:pt idx="243">
                  <c:v>-3.691448960053767E-2</c:v>
                </c:pt>
                <c:pt idx="244">
                  <c:v>-3.1249986115224736E-2</c:v>
                </c:pt>
                <c:pt idx="245">
                  <c:v>-2.9506176876718731E-2</c:v>
                </c:pt>
                <c:pt idx="246">
                  <c:v>-1.2287334593572853E-2</c:v>
                </c:pt>
                <c:pt idx="247">
                  <c:v>-4.3062200956937732E-2</c:v>
                </c:pt>
                <c:pt idx="248">
                  <c:v>6.6133300000000089E-2</c:v>
                </c:pt>
                <c:pt idx="249">
                  <c:v>1.0192674780911471E-2</c:v>
                </c:pt>
                <c:pt idx="250">
                  <c:v>4.5465736050801453E-2</c:v>
                </c:pt>
                <c:pt idx="251">
                  <c:v>-9.3815611679084809E-2</c:v>
                </c:pt>
                <c:pt idx="252">
                  <c:v>2.9401664201133301E-3</c:v>
                </c:pt>
                <c:pt idx="253">
                  <c:v>-3.2573452238218599E-3</c:v>
                </c:pt>
                <c:pt idx="254">
                  <c:v>5.1372549019607937E-2</c:v>
                </c:pt>
                <c:pt idx="255">
                  <c:v>6.2911833271167381E-2</c:v>
                </c:pt>
                <c:pt idx="256">
                  <c:v>-1.8891069407109978E-2</c:v>
                </c:pt>
                <c:pt idx="257">
                  <c:v>-3.2787182819862754E-3</c:v>
                </c:pt>
                <c:pt idx="258">
                  <c:v>2.2996426779252812E-2</c:v>
                </c:pt>
                <c:pt idx="259">
                  <c:v>8.4771551346135229E-4</c:v>
                </c:pt>
                <c:pt idx="260">
                  <c:v>-2.155504149709456E-2</c:v>
                </c:pt>
                <c:pt idx="261">
                  <c:v>2.9194031593673574E-2</c:v>
                </c:pt>
                <c:pt idx="262">
                  <c:v>4.1476451155893082E-3</c:v>
                </c:pt>
                <c:pt idx="263">
                  <c:v>-6.7040263611099257E-2</c:v>
                </c:pt>
                <c:pt idx="264">
                  <c:v>-5.6284830592644428E-2</c:v>
                </c:pt>
                <c:pt idx="265">
                  <c:v>-4.0417279712900683E-2</c:v>
                </c:pt>
                <c:pt idx="266">
                  <c:v>-3.2376000000000023E-2</c:v>
                </c:pt>
                <c:pt idx="267">
                  <c:v>4.0136961443171332E-2</c:v>
                </c:pt>
                <c:pt idx="268">
                  <c:v>-5.0273619192581715E-3</c:v>
                </c:pt>
                <c:pt idx="269">
                  <c:v>8.0572194911213285E-3</c:v>
                </c:pt>
                <c:pt idx="270">
                  <c:v>1.7543247363887474E-2</c:v>
                </c:pt>
                <c:pt idx="271">
                  <c:v>1.8306040024661677E-3</c:v>
                </c:pt>
                <c:pt idx="272">
                  <c:v>1.4684351183764013E-2</c:v>
                </c:pt>
                <c:pt idx="273">
                  <c:v>2.475279861329328E-2</c:v>
                </c:pt>
                <c:pt idx="274">
                  <c:v>-1.5656590975251597E-3</c:v>
                </c:pt>
                <c:pt idx="275">
                  <c:v>2.27207597913777E-2</c:v>
                </c:pt>
                <c:pt idx="276">
                  <c:v>-1.9681451234394149E-2</c:v>
                </c:pt>
                <c:pt idx="277">
                  <c:v>-2.0651116810547064E-2</c:v>
                </c:pt>
                <c:pt idx="278">
                  <c:v>1.554601846149275E-2</c:v>
                </c:pt>
                <c:pt idx="279">
                  <c:v>1.4762532329308799E-2</c:v>
                </c:pt>
                <c:pt idx="280">
                  <c:v>-1.2175806451612864E-2</c:v>
                </c:pt>
                <c:pt idx="281">
                  <c:v>-2.87178796632661E-2</c:v>
                </c:pt>
                <c:pt idx="282">
                  <c:v>3.6917564567047916E-3</c:v>
                </c:pt>
                <c:pt idx="283">
                  <c:v>6.7651727470529289E-3</c:v>
                </c:pt>
                <c:pt idx="284">
                  <c:v>-7.0131952644307913E-3</c:v>
                </c:pt>
                <c:pt idx="285">
                  <c:v>-8.5411447451885173E-3</c:v>
                </c:pt>
                <c:pt idx="286">
                  <c:v>-2.4253619425240826E-2</c:v>
                </c:pt>
                <c:pt idx="287">
                  <c:v>1.1613194905552291E-2</c:v>
                </c:pt>
                <c:pt idx="288">
                  <c:v>-1.9099711963334917E-2</c:v>
                </c:pt>
                <c:pt idx="289">
                  <c:v>3.2715163792949906E-2</c:v>
                </c:pt>
                <c:pt idx="290">
                  <c:v>5.679625509998977E-2</c:v>
                </c:pt>
                <c:pt idx="291">
                  <c:v>-3.7564248676223676E-2</c:v>
                </c:pt>
                <c:pt idx="292">
                  <c:v>-2.8735306106481548E-2</c:v>
                </c:pt>
                <c:pt idx="293">
                  <c:v>-5.4072204282577703E-2</c:v>
                </c:pt>
                <c:pt idx="294">
                  <c:v>-1.9574469126301473E-2</c:v>
                </c:pt>
                <c:pt idx="295">
                  <c:v>8.5359162617141392E-3</c:v>
                </c:pt>
                <c:pt idx="296">
                  <c:v>-6.9214963226490733E-3</c:v>
                </c:pt>
                <c:pt idx="297">
                  <c:v>2.3870535122051669E-2</c:v>
                </c:pt>
                <c:pt idx="298">
                  <c:v>1.0475451652007844E-2</c:v>
                </c:pt>
                <c:pt idx="299">
                  <c:v>-9.0404727746251946E-3</c:v>
                </c:pt>
                <c:pt idx="300">
                  <c:v>3.0116344843830328E-2</c:v>
                </c:pt>
                <c:pt idx="301">
                  <c:v>-3.0569377290519648E-2</c:v>
                </c:pt>
                <c:pt idx="302">
                  <c:v>-2.6489382623375145E-2</c:v>
                </c:pt>
                <c:pt idx="303">
                  <c:v>-3.0797173913043478E-2</c:v>
                </c:pt>
                <c:pt idx="304">
                  <c:v>8.18702864949763E-3</c:v>
                </c:pt>
                <c:pt idx="305">
                  <c:v>1.0790054848527592E-2</c:v>
                </c:pt>
                <c:pt idx="306">
                  <c:v>-7.3239183656407229E-5</c:v>
                </c:pt>
                <c:pt idx="307">
                  <c:v>-4.7215603829209703E-2</c:v>
                </c:pt>
                <c:pt idx="308">
                  <c:v>1.8212661326825769E-2</c:v>
                </c:pt>
                <c:pt idx="309">
                  <c:v>1.6298688101245937E-2</c:v>
                </c:pt>
                <c:pt idx="310">
                  <c:v>3.1292927903782117E-2</c:v>
                </c:pt>
                <c:pt idx="311">
                  <c:v>5.5563754790800557E-3</c:v>
                </c:pt>
                <c:pt idx="312">
                  <c:v>1.40652852529602E-2</c:v>
                </c:pt>
                <c:pt idx="313">
                  <c:v>2.0097622604515437E-2</c:v>
                </c:pt>
                <c:pt idx="314">
                  <c:v>-3.3991677106747767E-3</c:v>
                </c:pt>
                <c:pt idx="315">
                  <c:v>-8.8507620623214128E-2</c:v>
                </c:pt>
                <c:pt idx="316">
                  <c:v>3.0432663149273658E-2</c:v>
                </c:pt>
                <c:pt idx="317">
                  <c:v>2.901504430046991E-2</c:v>
                </c:pt>
                <c:pt idx="318">
                  <c:v>-2.1750836872936781E-2</c:v>
                </c:pt>
                <c:pt idx="319">
                  <c:v>1.8737271190653101E-2</c:v>
                </c:pt>
                <c:pt idx="320">
                  <c:v>-3.0497904720999947E-2</c:v>
                </c:pt>
                <c:pt idx="321">
                  <c:v>7.1562242423365485E-3</c:v>
                </c:pt>
                <c:pt idx="322">
                  <c:v>-5.8841495163829347E-3</c:v>
                </c:pt>
                <c:pt idx="323">
                  <c:v>-1.07210659509164E-2</c:v>
                </c:pt>
                <c:pt idx="324">
                  <c:v>3.386647161116698E-2</c:v>
                </c:pt>
                <c:pt idx="325">
                  <c:v>-1.2811664217531169E-2</c:v>
                </c:pt>
                <c:pt idx="326">
                  <c:v>-8.2219329597427691E-3</c:v>
                </c:pt>
                <c:pt idx="327">
                  <c:v>-3.2899630698857291E-2</c:v>
                </c:pt>
                <c:pt idx="328">
                  <c:v>1.4222641877581521E-2</c:v>
                </c:pt>
                <c:pt idx="329">
                  <c:v>-3.3541785105173388E-2</c:v>
                </c:pt>
                <c:pt idx="330">
                  <c:v>-3.3333411764705882E-2</c:v>
                </c:pt>
                <c:pt idx="331">
                  <c:v>-4.3164222569105272E-2</c:v>
                </c:pt>
                <c:pt idx="332">
                  <c:v>2.6286759094378116E-2</c:v>
                </c:pt>
                <c:pt idx="333">
                  <c:v>-1.3261175189233696E-2</c:v>
                </c:pt>
                <c:pt idx="334">
                  <c:v>2.7925497758540817E-2</c:v>
                </c:pt>
                <c:pt idx="335">
                  <c:v>-6.7611192570869007E-3</c:v>
                </c:pt>
                <c:pt idx="336">
                  <c:v>2.5260291755093305E-2</c:v>
                </c:pt>
                <c:pt idx="337">
                  <c:v>2.7117952190901875E-2</c:v>
                </c:pt>
                <c:pt idx="338">
                  <c:v>-3.8395675327355341E-2</c:v>
                </c:pt>
                <c:pt idx="339">
                  <c:v>-2.0004899570646686E-2</c:v>
                </c:pt>
                <c:pt idx="340">
                  <c:v>-9.2975208532545851E-3</c:v>
                </c:pt>
                <c:pt idx="341">
                  <c:v>-3.2283629453256087E-2</c:v>
                </c:pt>
                <c:pt idx="342">
                  <c:v>-1.1680488161727716E-2</c:v>
                </c:pt>
                <c:pt idx="343">
                  <c:v>8.7200172542562396E-5</c:v>
                </c:pt>
                <c:pt idx="344">
                  <c:v>7.4130036630039775E-4</c:v>
                </c:pt>
                <c:pt idx="345">
                  <c:v>-3.2811887943088799E-2</c:v>
                </c:pt>
                <c:pt idx="346">
                  <c:v>-8.6321839212512186E-2</c:v>
                </c:pt>
                <c:pt idx="347">
                  <c:v>-2.4852071005917183E-2</c:v>
                </c:pt>
                <c:pt idx="348">
                  <c:v>6.7758646844660111E-3</c:v>
                </c:pt>
                <c:pt idx="349">
                  <c:v>-2.3907559615960788E-2</c:v>
                </c:pt>
                <c:pt idx="350">
                  <c:v>2.8249459709786946E-2</c:v>
                </c:pt>
                <c:pt idx="351">
                  <c:v>-4.3186683681128872E-2</c:v>
                </c:pt>
                <c:pt idx="352">
                  <c:v>-2.1443566384843991E-2</c:v>
                </c:pt>
                <c:pt idx="353">
                  <c:v>8.818813704404382E-3</c:v>
                </c:pt>
                <c:pt idx="354">
                  <c:v>-1.9337722366562168E-2</c:v>
                </c:pt>
                <c:pt idx="355">
                  <c:v>2.2149918962723254E-3</c:v>
                </c:pt>
                <c:pt idx="356">
                  <c:v>-2.3772304020600113E-2</c:v>
                </c:pt>
                <c:pt idx="357">
                  <c:v>9.7073442768455129E-2</c:v>
                </c:pt>
                <c:pt idx="358">
                  <c:v>2.8991343592494074E-2</c:v>
                </c:pt>
                <c:pt idx="359">
                  <c:v>2.7392389634914292E-3</c:v>
                </c:pt>
                <c:pt idx="360">
                  <c:v>2.5609755472932767E-2</c:v>
                </c:pt>
                <c:pt idx="361">
                  <c:v>4.2282947864852573E-2</c:v>
                </c:pt>
                <c:pt idx="362">
                  <c:v>1.7386146239530671E-2</c:v>
                </c:pt>
                <c:pt idx="363">
                  <c:v>-5.6380355603955108E-2</c:v>
                </c:pt>
                <c:pt idx="364">
                  <c:v>4.1353741832724994E-3</c:v>
                </c:pt>
                <c:pt idx="365">
                  <c:v>2.0023669112986253E-2</c:v>
                </c:pt>
                <c:pt idx="366">
                  <c:v>6.1444242190556921E-2</c:v>
                </c:pt>
                <c:pt idx="367">
                  <c:v>-1.5783512591815332E-2</c:v>
                </c:pt>
                <c:pt idx="368">
                  <c:v>-9.3731511121929213E-3</c:v>
                </c:pt>
                <c:pt idx="369">
                  <c:v>-3.0403586762251415E-2</c:v>
                </c:pt>
                <c:pt idx="370">
                  <c:v>3.2466931077908351E-2</c:v>
                </c:pt>
                <c:pt idx="371">
                  <c:v>5.1513616477477618E-3</c:v>
                </c:pt>
                <c:pt idx="372">
                  <c:v>-1.8182628864535619E-2</c:v>
                </c:pt>
                <c:pt idx="373">
                  <c:v>-3.9035677886516125E-3</c:v>
                </c:pt>
                <c:pt idx="374">
                  <c:v>7.0175666438823314E-3</c:v>
                </c:pt>
                <c:pt idx="375">
                  <c:v>4.1721298662353634E-2</c:v>
                </c:pt>
                <c:pt idx="376">
                  <c:v>-5.7338952637569643E-3</c:v>
                </c:pt>
                <c:pt idx="377">
                  <c:v>4.5873564722652103E-2</c:v>
                </c:pt>
                <c:pt idx="378">
                  <c:v>-2.0134488076663414E-2</c:v>
                </c:pt>
                <c:pt idx="379">
                  <c:v>-1.4196188770942546E-2</c:v>
                </c:pt>
                <c:pt idx="380">
                  <c:v>-9.8166190970421022E-3</c:v>
                </c:pt>
                <c:pt idx="381">
                  <c:v>2.2623028723784157E-2</c:v>
                </c:pt>
                <c:pt idx="382">
                  <c:v>1.7040358744394621E-2</c:v>
                </c:pt>
                <c:pt idx="383">
                  <c:v>6.760707986898499E-3</c:v>
                </c:pt>
                <c:pt idx="384">
                  <c:v>3.4410845347462818E-2</c:v>
                </c:pt>
                <c:pt idx="385">
                  <c:v>5.2420162347180405E-3</c:v>
                </c:pt>
                <c:pt idx="386">
                  <c:v>2.5551442505930114E-2</c:v>
                </c:pt>
                <c:pt idx="387">
                  <c:v>-2.4250401855923191E-3</c:v>
                </c:pt>
                <c:pt idx="388">
                  <c:v>2.5093905124006894E-3</c:v>
                </c:pt>
                <c:pt idx="389">
                  <c:v>1.1967617036254877E-2</c:v>
                </c:pt>
                <c:pt idx="390">
                  <c:v>-7.8840579710144475E-3</c:v>
                </c:pt>
                <c:pt idx="391">
                  <c:v>9.5827977094774999E-3</c:v>
                </c:pt>
                <c:pt idx="392">
                  <c:v>-9.904693830304423E-2</c:v>
                </c:pt>
                <c:pt idx="393">
                  <c:v>-2.817989233019506E-2</c:v>
                </c:pt>
                <c:pt idx="394">
                  <c:v>7.4914066631415134E-4</c:v>
                </c:pt>
                <c:pt idx="395">
                  <c:v>2.5584614592994232E-2</c:v>
                </c:pt>
                <c:pt idx="396">
                  <c:v>4.3366293616009188E-2</c:v>
                </c:pt>
                <c:pt idx="397">
                  <c:v>-1.4404320098498414E-3</c:v>
                </c:pt>
                <c:pt idx="398">
                  <c:v>-4.6569113808741638E-2</c:v>
                </c:pt>
                <c:pt idx="399">
                  <c:v>-7.5642534593528118E-3</c:v>
                </c:pt>
                <c:pt idx="400">
                  <c:v>9.9303133725977735E-3</c:v>
                </c:pt>
                <c:pt idx="401">
                  <c:v>-2.3201677091562973E-2</c:v>
                </c:pt>
                <c:pt idx="402">
                  <c:v>3.509933774834445E-2</c:v>
                </c:pt>
                <c:pt idx="403">
                  <c:v>6.8245041586692153E-3</c:v>
                </c:pt>
                <c:pt idx="404">
                  <c:v>-1.2963354946762273E-2</c:v>
                </c:pt>
                <c:pt idx="405">
                  <c:v>-1.794070522467265E-2</c:v>
                </c:pt>
                <c:pt idx="406">
                  <c:v>1.0489052051920817E-2</c:v>
                </c:pt>
                <c:pt idx="407">
                  <c:v>-4.4764499805371706E-2</c:v>
                </c:pt>
                <c:pt idx="408">
                  <c:v>-1.9016571583808702E-2</c:v>
                </c:pt>
                <c:pt idx="409">
                  <c:v>3.4847202990861227E-2</c:v>
                </c:pt>
                <c:pt idx="410">
                  <c:v>1.5209000829780071E-2</c:v>
                </c:pt>
                <c:pt idx="411">
                  <c:v>-2.4646339850488898E-2</c:v>
                </c:pt>
                <c:pt idx="412">
                  <c:v>3.5583531471925249E-3</c:v>
                </c:pt>
                <c:pt idx="413">
                  <c:v>-1.2701930267098944E-2</c:v>
                </c:pt>
                <c:pt idx="414">
                  <c:v>-2.895851641227172E-2</c:v>
                </c:pt>
                <c:pt idx="415">
                  <c:v>1.001874999999996E-2</c:v>
                </c:pt>
                <c:pt idx="416">
                  <c:v>-9.5022015040742581E-3</c:v>
                </c:pt>
                <c:pt idx="417">
                  <c:v>2.4849080443633244E-2</c:v>
                </c:pt>
                <c:pt idx="418">
                  <c:v>4.6347054794520559E-2</c:v>
                </c:pt>
                <c:pt idx="419">
                  <c:v>-2.212524498963021E-2</c:v>
                </c:pt>
                <c:pt idx="420">
                  <c:v>1.2540141633788266E-2</c:v>
                </c:pt>
                <c:pt idx="421">
                  <c:v>-1.9348605050905712E-2</c:v>
                </c:pt>
                <c:pt idx="422">
                  <c:v>2.1123640924126837E-2</c:v>
                </c:pt>
                <c:pt idx="423">
                  <c:v>1.2323899376674675E-2</c:v>
                </c:pt>
                <c:pt idx="424">
                  <c:v>3.4783044234413711E-3</c:v>
                </c:pt>
                <c:pt idx="425">
                  <c:v>2.8509488117212219E-2</c:v>
                </c:pt>
                <c:pt idx="426">
                  <c:v>4.3474535417358851E-2</c:v>
                </c:pt>
                <c:pt idx="427">
                  <c:v>-2.9873438019655078E-3</c:v>
                </c:pt>
                <c:pt idx="428">
                  <c:v>-3.887329695861965E-3</c:v>
                </c:pt>
                <c:pt idx="429">
                  <c:v>-1.4349573170731534E-2</c:v>
                </c:pt>
                <c:pt idx="430">
                  <c:v>1.043417720884675E-2</c:v>
                </c:pt>
                <c:pt idx="431">
                  <c:v>4.0817146189154763E-3</c:v>
                </c:pt>
                <c:pt idx="432">
                  <c:v>1.9918902439024391E-3</c:v>
                </c:pt>
                <c:pt idx="433">
                  <c:v>-2.6329688297097399E-2</c:v>
                </c:pt>
                <c:pt idx="434">
                  <c:v>6.3333750000000855E-3</c:v>
                </c:pt>
                <c:pt idx="435">
                  <c:v>-7.022194558537824E-2</c:v>
                </c:pt>
                <c:pt idx="436">
                  <c:v>2.7164187140091989E-2</c:v>
                </c:pt>
                <c:pt idx="437">
                  <c:v>5.0030392136269704E-2</c:v>
                </c:pt>
                <c:pt idx="438">
                  <c:v>3.3030965461788211E-3</c:v>
                </c:pt>
                <c:pt idx="439">
                  <c:v>-6.1729008535245707E-3</c:v>
                </c:pt>
                <c:pt idx="440">
                  <c:v>7.4120496894408998E-3</c:v>
                </c:pt>
                <c:pt idx="441">
                  <c:v>-4.698102893743971E-2</c:v>
                </c:pt>
                <c:pt idx="442">
                  <c:v>-1.078193760851289E-3</c:v>
                </c:pt>
                <c:pt idx="443">
                  <c:v>-7.8148826083743149E-3</c:v>
                </c:pt>
                <c:pt idx="444">
                  <c:v>2.6414295039164482E-2</c:v>
                </c:pt>
                <c:pt idx="445">
                  <c:v>2.3105862909529325E-2</c:v>
                </c:pt>
                <c:pt idx="446">
                  <c:v>1.6409747414827619E-2</c:v>
                </c:pt>
                <c:pt idx="447">
                  <c:v>7.62402199266278E-3</c:v>
                </c:pt>
                <c:pt idx="448">
                  <c:v>3.0345943144933813E-3</c:v>
                </c:pt>
                <c:pt idx="449">
                  <c:v>3.9532048416053879E-2</c:v>
                </c:pt>
                <c:pt idx="450">
                  <c:v>-1.2030267753201731E-3</c:v>
                </c:pt>
                <c:pt idx="451">
                  <c:v>1.9853220393427955E-2</c:v>
                </c:pt>
                <c:pt idx="452">
                  <c:v>-6.8571999999999123E-3</c:v>
                </c:pt>
                <c:pt idx="453">
                  <c:v>-9.0908520765737785E-3</c:v>
                </c:pt>
                <c:pt idx="454">
                  <c:v>-1.5522819649285896E-2</c:v>
                </c:pt>
                <c:pt idx="455">
                  <c:v>7.0782874755548016E-4</c:v>
                </c:pt>
                <c:pt idx="456">
                  <c:v>0.17237716753679425</c:v>
                </c:pt>
                <c:pt idx="457">
                  <c:v>-2.17848647951349E-3</c:v>
                </c:pt>
                <c:pt idx="458">
                  <c:v>0.10016122531237402</c:v>
                </c:pt>
                <c:pt idx="459">
                  <c:v>-2.3050650302253107E-2</c:v>
                </c:pt>
                <c:pt idx="460">
                  <c:v>-2.1844386444713475E-2</c:v>
                </c:pt>
                <c:pt idx="461">
                  <c:v>3.1945686390640022E-4</c:v>
                </c:pt>
                <c:pt idx="462">
                  <c:v>1.028422245742935E-2</c:v>
                </c:pt>
                <c:pt idx="463">
                  <c:v>-4.8051500761166713E-3</c:v>
                </c:pt>
                <c:pt idx="464">
                  <c:v>1.5311291911607844E-2</c:v>
                </c:pt>
                <c:pt idx="465">
                  <c:v>-5.0685186282843023E-3</c:v>
                </c:pt>
                <c:pt idx="466">
                  <c:v>3.5031413441914454E-2</c:v>
                </c:pt>
                <c:pt idx="467">
                  <c:v>1.6284802572084766E-2</c:v>
                </c:pt>
                <c:pt idx="468">
                  <c:v>2.8251167186150998E-2</c:v>
                </c:pt>
                <c:pt idx="469">
                  <c:v>8.5768425643262744E-3</c:v>
                </c:pt>
                <c:pt idx="470">
                  <c:v>2.3349711395939596E-2</c:v>
                </c:pt>
                <c:pt idx="471">
                  <c:v>-2.5042350701839428E-2</c:v>
                </c:pt>
                <c:pt idx="472">
                  <c:v>1.3088325088338593E-2</c:v>
                </c:pt>
                <c:pt idx="473">
                  <c:v>6.5024386765245197E-3</c:v>
                </c:pt>
                <c:pt idx="474">
                  <c:v>-3.3151564093844943E-3</c:v>
                </c:pt>
                <c:pt idx="475">
                  <c:v>2.3454114138417293E-2</c:v>
                </c:pt>
                <c:pt idx="476">
                  <c:v>-1.5249958333333277E-2</c:v>
                </c:pt>
                <c:pt idx="477">
                  <c:v>-4.047841920629533E-2</c:v>
                </c:pt>
                <c:pt idx="478">
                  <c:v>1.2229479885069438E-2</c:v>
                </c:pt>
                <c:pt idx="479">
                  <c:v>-2.6283632268925116E-2</c:v>
                </c:pt>
                <c:pt idx="480">
                  <c:v>-1.2378097879974402E-2</c:v>
                </c:pt>
                <c:pt idx="481">
                  <c:v>-3.026093213551086E-5</c:v>
                </c:pt>
                <c:pt idx="482">
                  <c:v>-5.1644470945206057E-3</c:v>
                </c:pt>
                <c:pt idx="483">
                  <c:v>9.7754102812117449E-3</c:v>
                </c:pt>
                <c:pt idx="484">
                  <c:v>1.5422959902847753E-2</c:v>
                </c:pt>
                <c:pt idx="485">
                  <c:v>-1.4566943436475095E-2</c:v>
                </c:pt>
                <c:pt idx="486">
                  <c:v>6.5197697545327903E-3</c:v>
                </c:pt>
                <c:pt idx="487">
                  <c:v>4.7463137161979536E-3</c:v>
                </c:pt>
                <c:pt idx="488">
                  <c:v>1.001219599530878E-2</c:v>
                </c:pt>
                <c:pt idx="489">
                  <c:v>3.5063007412636689E-2</c:v>
                </c:pt>
                <c:pt idx="490">
                  <c:v>8.6392373173105851E-3</c:v>
                </c:pt>
                <c:pt idx="491">
                  <c:v>1.7271512133319001E-2</c:v>
                </c:pt>
                <c:pt idx="492">
                  <c:v>4.154549231408451E-3</c:v>
                </c:pt>
                <c:pt idx="493">
                  <c:v>4.5345510964004861E-2</c:v>
                </c:pt>
                <c:pt idx="494">
                  <c:v>4.3272775933159927E-3</c:v>
                </c:pt>
                <c:pt idx="495">
                  <c:v>4.3848368655955497E-2</c:v>
                </c:pt>
                <c:pt idx="496">
                  <c:v>3.2643686475245896E-2</c:v>
                </c:pt>
                <c:pt idx="497">
                  <c:v>3.631565433820455E-3</c:v>
                </c:pt>
                <c:pt idx="498">
                  <c:v>1.5979418621594011E-2</c:v>
                </c:pt>
                <c:pt idx="499">
                  <c:v>2.2827170106760112E-2</c:v>
                </c:pt>
                <c:pt idx="500">
                  <c:v>1.6568952189430077E-2</c:v>
                </c:pt>
                <c:pt idx="501">
                  <c:v>-1.4275862068965568E-2</c:v>
                </c:pt>
                <c:pt idx="502">
                  <c:v>-5.5481704330791248E-2</c:v>
                </c:pt>
                <c:pt idx="503">
                  <c:v>4.81481111111111E-2</c:v>
                </c:pt>
                <c:pt idx="504">
                  <c:v>3.7691450095104245E-2</c:v>
                </c:pt>
                <c:pt idx="505">
                  <c:v>-6.8070373801625616E-5</c:v>
                </c:pt>
                <c:pt idx="506">
                  <c:v>4.7517377005590521E-2</c:v>
                </c:pt>
                <c:pt idx="507">
                  <c:v>2.665799739921966E-2</c:v>
                </c:pt>
                <c:pt idx="508">
                  <c:v>4.9398321722609398E-2</c:v>
                </c:pt>
                <c:pt idx="509">
                  <c:v>-3.0798673228686593E-2</c:v>
                </c:pt>
                <c:pt idx="510">
                  <c:v>2.4305331888761883E-2</c:v>
                </c:pt>
                <c:pt idx="511">
                  <c:v>0.10285707581415947</c:v>
                </c:pt>
                <c:pt idx="512">
                  <c:v>-2.664168779627387E-2</c:v>
                </c:pt>
                <c:pt idx="513">
                  <c:v>-6.797413043617978E-2</c:v>
                </c:pt>
                <c:pt idx="514">
                  <c:v>2.8070884938900847E-2</c:v>
                </c:pt>
                <c:pt idx="515">
                  <c:v>4.4601069931598229E-2</c:v>
                </c:pt>
                <c:pt idx="516">
                  <c:v>7.852902848820531E-2</c:v>
                </c:pt>
                <c:pt idx="517">
                  <c:v>-1.3359125356951263E-2</c:v>
                </c:pt>
                <c:pt idx="518">
                  <c:v>1.1306982019061813E-2</c:v>
                </c:pt>
                <c:pt idx="519">
                  <c:v>-5.0190105672677544E-2</c:v>
                </c:pt>
                <c:pt idx="520">
                  <c:v>4.8893870776439773E-2</c:v>
                </c:pt>
                <c:pt idx="521">
                  <c:v>1.2665103824779596E-2</c:v>
                </c:pt>
                <c:pt idx="522">
                  <c:v>9.8542567167594963E-2</c:v>
                </c:pt>
                <c:pt idx="523">
                  <c:v>1.1985793332758029E-2</c:v>
                </c:pt>
                <c:pt idx="524">
                  <c:v>5.2640576479981986E-2</c:v>
                </c:pt>
                <c:pt idx="525">
                  <c:v>0.31063246167573311</c:v>
                </c:pt>
                <c:pt idx="526">
                  <c:v>-6.7613467233401295E-2</c:v>
                </c:pt>
                <c:pt idx="527">
                  <c:v>-0.14981903924311357</c:v>
                </c:pt>
                <c:pt idx="528">
                  <c:v>4.3762232157501163E-2</c:v>
                </c:pt>
                <c:pt idx="529">
                  <c:v>9.5065296863140802E-2</c:v>
                </c:pt>
                <c:pt idx="530">
                  <c:v>-3.9012488475312225E-2</c:v>
                </c:pt>
                <c:pt idx="531">
                  <c:v>1.1810819753259299E-2</c:v>
                </c:pt>
                <c:pt idx="532">
                  <c:v>-4.6318811125812341E-2</c:v>
                </c:pt>
                <c:pt idx="533">
                  <c:v>6.1172232667983016E-2</c:v>
                </c:pt>
                <c:pt idx="534">
                  <c:v>6.9078501909297846E-2</c:v>
                </c:pt>
                <c:pt idx="535">
                  <c:v>9.7314620381923525E-2</c:v>
                </c:pt>
                <c:pt idx="536">
                  <c:v>-1.2506784109440011E-2</c:v>
                </c:pt>
                <c:pt idx="537">
                  <c:v>-5.4498548563478074E-3</c:v>
                </c:pt>
                <c:pt idx="538">
                  <c:v>-7.4952007209684965E-2</c:v>
                </c:pt>
                <c:pt idx="539">
                  <c:v>1.1918903314434954E-2</c:v>
                </c:pt>
                <c:pt idx="540">
                  <c:v>-7.832738792676279E-2</c:v>
                </c:pt>
                <c:pt idx="541">
                  <c:v>-6.7092650042360383E-2</c:v>
                </c:pt>
                <c:pt idx="542">
                  <c:v>-0.13739728390692382</c:v>
                </c:pt>
                <c:pt idx="543">
                  <c:v>0.12952196283944747</c:v>
                </c:pt>
                <c:pt idx="544">
                  <c:v>0.13179434051667013</c:v>
                </c:pt>
                <c:pt idx="545">
                  <c:v>-5.0981365193009637E-2</c:v>
                </c:pt>
                <c:pt idx="546">
                  <c:v>-5.2607536975560518E-2</c:v>
                </c:pt>
                <c:pt idx="547">
                  <c:v>-4.6658422749001484E-2</c:v>
                </c:pt>
                <c:pt idx="548">
                  <c:v>-0.12262319565217393</c:v>
                </c:pt>
                <c:pt idx="549">
                  <c:v>8.9264830020852892E-2</c:v>
                </c:pt>
                <c:pt idx="550">
                  <c:v>-2.9161592777326169E-2</c:v>
                </c:pt>
                <c:pt idx="551">
                  <c:v>-9.2642877225866879E-2</c:v>
                </c:pt>
                <c:pt idx="552">
                  <c:v>2.4290294670748613E-2</c:v>
                </c:pt>
                <c:pt idx="553">
                  <c:v>-0.21092442148153209</c:v>
                </c:pt>
                <c:pt idx="554">
                  <c:v>-6.2811471655318585E-2</c:v>
                </c:pt>
                <c:pt idx="555">
                  <c:v>-0.11592922888116178</c:v>
                </c:pt>
                <c:pt idx="556">
                  <c:v>-3.6760875926009032E-2</c:v>
                </c:pt>
                <c:pt idx="557">
                  <c:v>0.16946889511609281</c:v>
                </c:pt>
                <c:pt idx="558">
                  <c:v>-1.049743279892092E-2</c:v>
                </c:pt>
                <c:pt idx="559">
                  <c:v>0.1007840820671549</c:v>
                </c:pt>
                <c:pt idx="560">
                  <c:v>0.14236323067253298</c:v>
                </c:pt>
                <c:pt idx="561">
                  <c:v>3.9248970522640057E-3</c:v>
                </c:pt>
                <c:pt idx="562">
                  <c:v>-7.7440213469730429E-2</c:v>
                </c:pt>
                <c:pt idx="563">
                  <c:v>1.0415821369670345E-2</c:v>
                </c:pt>
                <c:pt idx="564">
                  <c:v>-1.7657644776042616E-2</c:v>
                </c:pt>
                <c:pt idx="565">
                  <c:v>5.4861843197531839E-3</c:v>
                </c:pt>
                <c:pt idx="566">
                  <c:v>-4.5575300331863022E-2</c:v>
                </c:pt>
                <c:pt idx="567">
                  <c:v>5.9185464142133951E-2</c:v>
                </c:pt>
                <c:pt idx="568">
                  <c:v>3.3366535491986685E-3</c:v>
                </c:pt>
                <c:pt idx="569">
                  <c:v>6.6118834147955691E-2</c:v>
                </c:pt>
                <c:pt idx="570">
                  <c:v>1.6880780435991925E-2</c:v>
                </c:pt>
                <c:pt idx="571">
                  <c:v>1.4236764577438091E-2</c:v>
                </c:pt>
                <c:pt idx="572">
                  <c:v>4.9938637942726807E-2</c:v>
                </c:pt>
                <c:pt idx="573">
                  <c:v>0.18437366895213139</c:v>
                </c:pt>
                <c:pt idx="574">
                  <c:v>6.1562019829177264E-2</c:v>
                </c:pt>
                <c:pt idx="575">
                  <c:v>-3.3773571200986799E-2</c:v>
                </c:pt>
                <c:pt idx="576">
                  <c:v>7.7189114629067038E-2</c:v>
                </c:pt>
                <c:pt idx="577">
                  <c:v>-5.1250791196218733E-2</c:v>
                </c:pt>
                <c:pt idx="578">
                  <c:v>-3.521243250409662E-3</c:v>
                </c:pt>
                <c:pt idx="579">
                  <c:v>-3.5802361010502687E-2</c:v>
                </c:pt>
                <c:pt idx="580">
                  <c:v>3.3552139980229698E-2</c:v>
                </c:pt>
                <c:pt idx="581">
                  <c:v>-2.3075899585599233E-2</c:v>
                </c:pt>
                <c:pt idx="582">
                  <c:v>3.7703472360430187E-2</c:v>
                </c:pt>
                <c:pt idx="583">
                  <c:v>7.8673018261683048E-2</c:v>
                </c:pt>
                <c:pt idx="584">
                  <c:v>-6.8749559670519527E-3</c:v>
                </c:pt>
                <c:pt idx="585">
                  <c:v>8.2286114083941805E-2</c:v>
                </c:pt>
                <c:pt idx="586">
                  <c:v>-0.11715531156767987</c:v>
                </c:pt>
                <c:pt idx="587">
                  <c:v>-7.1523140967500412E-2</c:v>
                </c:pt>
                <c:pt idx="588">
                  <c:v>0.12666192401338194</c:v>
                </c:pt>
                <c:pt idx="589">
                  <c:v>-1.6827295437336579E-2</c:v>
                </c:pt>
                <c:pt idx="590">
                  <c:v>9.1435287719711063E-4</c:v>
                </c:pt>
                <c:pt idx="591">
                  <c:v>2.130698307999734E-2</c:v>
                </c:pt>
                <c:pt idx="592">
                  <c:v>-4.1069391153660496E-3</c:v>
                </c:pt>
                <c:pt idx="593">
                  <c:v>4.616000313316708E-2</c:v>
                </c:pt>
                <c:pt idx="594">
                  <c:v>-7.4606593242116468E-3</c:v>
                </c:pt>
                <c:pt idx="595">
                  <c:v>-4.974233397902126E-2</c:v>
                </c:pt>
                <c:pt idx="596">
                  <c:v>1.3269211538461544E-2</c:v>
                </c:pt>
                <c:pt idx="597">
                  <c:v>4.7358778655509172E-2</c:v>
                </c:pt>
                <c:pt idx="598">
                  <c:v>-1.5233522283901112E-2</c:v>
                </c:pt>
                <c:pt idx="599">
                  <c:v>6.5385441875749819E-3</c:v>
                </c:pt>
                <c:pt idx="600">
                  <c:v>-5.4844423128986722E-3</c:v>
                </c:pt>
                <c:pt idx="601">
                  <c:v>7.5612313396605573E-3</c:v>
                </c:pt>
                <c:pt idx="602">
                  <c:v>1.4996862054057336E-2</c:v>
                </c:pt>
                <c:pt idx="603">
                  <c:v>-1.634509355551619E-2</c:v>
                </c:pt>
                <c:pt idx="604">
                  <c:v>-8.953987445252309E-3</c:v>
                </c:pt>
                <c:pt idx="605">
                  <c:v>-5.8511818075158767E-3</c:v>
                </c:pt>
                <c:pt idx="606">
                  <c:v>6.0896437443055625E-2</c:v>
                </c:pt>
                <c:pt idx="607">
                  <c:v>4.2773880371086016E-2</c:v>
                </c:pt>
                <c:pt idx="608">
                  <c:v>-7.3544260235027439E-3</c:v>
                </c:pt>
                <c:pt idx="609">
                  <c:v>1.9817085528982931E-3</c:v>
                </c:pt>
                <c:pt idx="610">
                  <c:v>-1.352990298427827E-2</c:v>
                </c:pt>
                <c:pt idx="611">
                  <c:v>4.6887798192792589E-2</c:v>
                </c:pt>
                <c:pt idx="612">
                  <c:v>2.2861795678583215E-2</c:v>
                </c:pt>
                <c:pt idx="613">
                  <c:v>5.518032904288956E-2</c:v>
                </c:pt>
                <c:pt idx="614">
                  <c:v>-1.6937532083014138E-3</c:v>
                </c:pt>
                <c:pt idx="615">
                  <c:v>-1.0300948887055074E-2</c:v>
                </c:pt>
                <c:pt idx="616">
                  <c:v>-6.3479614755934166E-2</c:v>
                </c:pt>
                <c:pt idx="617">
                  <c:v>0.10248527273419951</c:v>
                </c:pt>
                <c:pt idx="618">
                  <c:v>-2.3857227451134777E-2</c:v>
                </c:pt>
                <c:pt idx="619">
                  <c:v>1.548024661164733E-2</c:v>
                </c:pt>
                <c:pt idx="620">
                  <c:v>9.7507474164744319E-3</c:v>
                </c:pt>
                <c:pt idx="621">
                  <c:v>-1.2668185150391526E-2</c:v>
                </c:pt>
                <c:pt idx="622">
                  <c:v>-1.0699585514254476E-3</c:v>
                </c:pt>
                <c:pt idx="623">
                  <c:v>-4.7753631918837089E-3</c:v>
                </c:pt>
                <c:pt idx="624">
                  <c:v>-4.0076076890603253E-2</c:v>
                </c:pt>
                <c:pt idx="625">
                  <c:v>4.2451271652676814E-2</c:v>
                </c:pt>
                <c:pt idx="626">
                  <c:v>-2.5905150533413211E-2</c:v>
                </c:pt>
                <c:pt idx="627">
                  <c:v>3.868888666324987E-2</c:v>
                </c:pt>
                <c:pt idx="628">
                  <c:v>7.6005948614186206E-2</c:v>
                </c:pt>
                <c:pt idx="629">
                  <c:v>0.1278670690249476</c:v>
                </c:pt>
                <c:pt idx="630">
                  <c:v>4.5199234271529956E-2</c:v>
                </c:pt>
                <c:pt idx="631">
                  <c:v>0.10050999109262988</c:v>
                </c:pt>
                <c:pt idx="632">
                  <c:v>-7.1743259572223302E-6</c:v>
                </c:pt>
                <c:pt idx="633">
                  <c:v>-5.7010250733388126E-3</c:v>
                </c:pt>
                <c:pt idx="634">
                  <c:v>-7.0868795469273421E-4</c:v>
                </c:pt>
                <c:pt idx="635">
                  <c:v>0.18839540249566908</c:v>
                </c:pt>
                <c:pt idx="636">
                  <c:v>-6.2085606909323854E-2</c:v>
                </c:pt>
                <c:pt idx="637">
                  <c:v>-8.3547014252795468E-3</c:v>
                </c:pt>
                <c:pt idx="638">
                  <c:v>-4.2670148092381607E-2</c:v>
                </c:pt>
                <c:pt idx="639">
                  <c:v>2.4567419997046345E-2</c:v>
                </c:pt>
                <c:pt idx="640">
                  <c:v>3.6737288854151312E-3</c:v>
                </c:pt>
                <c:pt idx="641">
                  <c:v>7.960447541751213E-2</c:v>
                </c:pt>
                <c:pt idx="642">
                  <c:v>-2.4958403636257603E-2</c:v>
                </c:pt>
                <c:pt idx="643">
                  <c:v>5.0000019699812825E-2</c:v>
                </c:pt>
                <c:pt idx="644">
                  <c:v>-0.15660980076833736</c:v>
                </c:pt>
                <c:pt idx="645">
                  <c:v>1.3410911882877028E-2</c:v>
                </c:pt>
                <c:pt idx="646">
                  <c:v>4.8083687751461761E-2</c:v>
                </c:pt>
                <c:pt idx="647">
                  <c:v>-1.994720678367068E-3</c:v>
                </c:pt>
                <c:pt idx="648">
                  <c:v>-8.660916113663682E-3</c:v>
                </c:pt>
                <c:pt idx="649">
                  <c:v>1.8145192081003833E-2</c:v>
                </c:pt>
                <c:pt idx="650">
                  <c:v>-4.3432326732673207E-2</c:v>
                </c:pt>
                <c:pt idx="651">
                  <c:v>3.1610553553502729E-2</c:v>
                </c:pt>
                <c:pt idx="652">
                  <c:v>-1.3511648390000853E-3</c:v>
                </c:pt>
                <c:pt idx="653">
                  <c:v>-1.4468113981751342E-3</c:v>
                </c:pt>
                <c:pt idx="654">
                  <c:v>5.8423765511124454E-3</c:v>
                </c:pt>
                <c:pt idx="655">
                  <c:v>-3.4370511435857384E-2</c:v>
                </c:pt>
                <c:pt idx="656">
                  <c:v>-3.5911605786987599E-2</c:v>
                </c:pt>
                <c:pt idx="657">
                  <c:v>5.3008603531580281E-2</c:v>
                </c:pt>
                <c:pt idx="658">
                  <c:v>9.5918387755102044E-2</c:v>
                </c:pt>
                <c:pt idx="659">
                  <c:v>3.3513351331222498E-2</c:v>
                </c:pt>
                <c:pt idx="660">
                  <c:v>7.2132593658038122E-3</c:v>
                </c:pt>
                <c:pt idx="661">
                  <c:v>0.13237327015098552</c:v>
                </c:pt>
                <c:pt idx="662">
                  <c:v>-1.7898980275054318E-2</c:v>
                </c:pt>
                <c:pt idx="663">
                  <c:v>-2.3163699235095392E-3</c:v>
                </c:pt>
                <c:pt idx="664">
                  <c:v>9.8931597056282766E-2</c:v>
                </c:pt>
                <c:pt idx="665">
                  <c:v>3.9867724235252651E-2</c:v>
                </c:pt>
                <c:pt idx="666">
                  <c:v>-7.1199468587388348E-2</c:v>
                </c:pt>
                <c:pt idx="667">
                  <c:v>4.3096041228585208E-2</c:v>
                </c:pt>
                <c:pt idx="668">
                  <c:v>5.8475754698087669E-2</c:v>
                </c:pt>
                <c:pt idx="669">
                  <c:v>5.2585221273289288E-2</c:v>
                </c:pt>
                <c:pt idx="670">
                  <c:v>-3.1401345848618215E-2</c:v>
                </c:pt>
                <c:pt idx="671">
                  <c:v>0.12939429117720494</c:v>
                </c:pt>
                <c:pt idx="672">
                  <c:v>-4.6102728937067537E-2</c:v>
                </c:pt>
                <c:pt idx="673">
                  <c:v>-0.14981522682760026</c:v>
                </c:pt>
                <c:pt idx="674">
                  <c:v>-1.0853778069923974E-2</c:v>
                </c:pt>
                <c:pt idx="675">
                  <c:v>-0.11620868053299531</c:v>
                </c:pt>
                <c:pt idx="676">
                  <c:v>1.6854354311334179E-3</c:v>
                </c:pt>
                <c:pt idx="677">
                  <c:v>8.3034168308358913E-2</c:v>
                </c:pt>
                <c:pt idx="678">
                  <c:v>-1.1056151027806561E-2</c:v>
                </c:pt>
                <c:pt idx="679">
                  <c:v>-2.5920458982253911E-3</c:v>
                </c:pt>
                <c:pt idx="680">
                  <c:v>0.14597722393955179</c:v>
                </c:pt>
                <c:pt idx="681">
                  <c:v>7.5820022654754194E-3</c:v>
                </c:pt>
                <c:pt idx="682">
                  <c:v>-5.5175370889287444E-2</c:v>
                </c:pt>
                <c:pt idx="683">
                  <c:v>7.7815195966544973E-2</c:v>
                </c:pt>
                <c:pt idx="684">
                  <c:v>1.1586345945957312E-2</c:v>
                </c:pt>
                <c:pt idx="685">
                  <c:v>-5.192773318994854E-2</c:v>
                </c:pt>
                <c:pt idx="686">
                  <c:v>-5.6890140856637066E-2</c:v>
                </c:pt>
                <c:pt idx="687">
                  <c:v>-0.10208307416102262</c:v>
                </c:pt>
                <c:pt idx="688">
                  <c:v>8.1555731677962345E-2</c:v>
                </c:pt>
                <c:pt idx="689">
                  <c:v>7.9167392960946187E-2</c:v>
                </c:pt>
                <c:pt idx="690">
                  <c:v>-2.0300417847272354E-2</c:v>
                </c:pt>
                <c:pt idx="691">
                  <c:v>1.2788437008136946E-2</c:v>
                </c:pt>
                <c:pt idx="692">
                  <c:v>4.6140671516082719E-2</c:v>
                </c:pt>
                <c:pt idx="693">
                  <c:v>-4.3946808384791751E-2</c:v>
                </c:pt>
                <c:pt idx="694">
                  <c:v>4.6512921632010252E-3</c:v>
                </c:pt>
                <c:pt idx="695">
                  <c:v>1.0393315051959444E-3</c:v>
                </c:pt>
                <c:pt idx="696">
                  <c:v>-9.2498948205500583E-3</c:v>
                </c:pt>
                <c:pt idx="697">
                  <c:v>4.4227990142520344E-2</c:v>
                </c:pt>
                <c:pt idx="698">
                  <c:v>-1.8953589957682718E-2</c:v>
                </c:pt>
                <c:pt idx="699">
                  <c:v>2.7596297174247851E-2</c:v>
                </c:pt>
                <c:pt idx="700">
                  <c:v>3.0543802010636399E-3</c:v>
                </c:pt>
                <c:pt idx="701">
                  <c:v>1.4503163888432903E-2</c:v>
                </c:pt>
                <c:pt idx="702">
                  <c:v>1.1783560904367778E-3</c:v>
                </c:pt>
                <c:pt idx="703">
                  <c:v>9.1714352538727964E-3</c:v>
                </c:pt>
                <c:pt idx="704">
                  <c:v>-1.8044111910327666E-2</c:v>
                </c:pt>
                <c:pt idx="705">
                  <c:v>-3.2471327728645596E-2</c:v>
                </c:pt>
                <c:pt idx="706">
                  <c:v>-2.0961282373177813E-2</c:v>
                </c:pt>
                <c:pt idx="707">
                  <c:v>4.5469675463577393E-2</c:v>
                </c:pt>
                <c:pt idx="708">
                  <c:v>-4.5438159416419072E-2</c:v>
                </c:pt>
                <c:pt idx="709">
                  <c:v>-2.4203395742140487E-2</c:v>
                </c:pt>
                <c:pt idx="710">
                  <c:v>2.9468105777445207E-2</c:v>
                </c:pt>
                <c:pt idx="711">
                  <c:v>-1.7179531758423752E-2</c:v>
                </c:pt>
                <c:pt idx="712">
                  <c:v>-1.5654946967679034E-2</c:v>
                </c:pt>
                <c:pt idx="713">
                  <c:v>-7.4641792864829706E-3</c:v>
                </c:pt>
                <c:pt idx="714">
                  <c:v>-3.1703143823843739E-2</c:v>
                </c:pt>
                <c:pt idx="715">
                  <c:v>3.9923849337009182E-2</c:v>
                </c:pt>
                <c:pt idx="716">
                  <c:v>5.098479491298151E-2</c:v>
                </c:pt>
                <c:pt idx="717">
                  <c:v>-5.387557738002785E-3</c:v>
                </c:pt>
                <c:pt idx="718">
                  <c:v>1.8211576465858893E-2</c:v>
                </c:pt>
                <c:pt idx="719">
                  <c:v>7.7963608012507893E-3</c:v>
                </c:pt>
                <c:pt idx="720">
                  <c:v>-4.4163829351535809E-2</c:v>
                </c:pt>
                <c:pt idx="721">
                  <c:v>-8.664807603119426E-3</c:v>
                </c:pt>
                <c:pt idx="722">
                  <c:v>-3.3617001001881885E-3</c:v>
                </c:pt>
                <c:pt idx="723">
                  <c:v>-1.0119327352974682E-2</c:v>
                </c:pt>
                <c:pt idx="724">
                  <c:v>-4.6732312086139654E-3</c:v>
                </c:pt>
                <c:pt idx="725">
                  <c:v>0.12530262820486565</c:v>
                </c:pt>
                <c:pt idx="726">
                  <c:v>-2.5686172668923434E-2</c:v>
                </c:pt>
                <c:pt idx="727">
                  <c:v>9.7356997605025072E-2</c:v>
                </c:pt>
                <c:pt idx="728">
                  <c:v>1.2174841463414713E-2</c:v>
                </c:pt>
                <c:pt idx="729">
                  <c:v>1.1064402410857831E-2</c:v>
                </c:pt>
                <c:pt idx="730">
                  <c:v>7.3287011266320146E-2</c:v>
                </c:pt>
                <c:pt idx="731">
                  <c:v>1.7875659002830484E-2</c:v>
                </c:pt>
                <c:pt idx="732">
                  <c:v>5.6539293997998959E-2</c:v>
                </c:pt>
                <c:pt idx="733">
                  <c:v>3.6220643009391651E-2</c:v>
                </c:pt>
                <c:pt idx="734">
                  <c:v>-7.6717076457940006E-3</c:v>
                </c:pt>
                <c:pt idx="735">
                  <c:v>-6.885996101812368E-2</c:v>
                </c:pt>
                <c:pt idx="736">
                  <c:v>6.0347984911537284E-2</c:v>
                </c:pt>
                <c:pt idx="737">
                  <c:v>1.6778379825145137E-3</c:v>
                </c:pt>
                <c:pt idx="738">
                  <c:v>2.3536013803137527E-2</c:v>
                </c:pt>
                <c:pt idx="739">
                  <c:v>3.4037527445137501E-2</c:v>
                </c:pt>
                <c:pt idx="740">
                  <c:v>4.5051276544145015E-2</c:v>
                </c:pt>
                <c:pt idx="741">
                  <c:v>-0.1213419294752224</c:v>
                </c:pt>
                <c:pt idx="742">
                  <c:v>7.0755755617073979E-2</c:v>
                </c:pt>
                <c:pt idx="743">
                  <c:v>6.4877093750176891E-3</c:v>
                </c:pt>
                <c:pt idx="744">
                  <c:v>3.9224579366063522E-2</c:v>
                </c:pt>
                <c:pt idx="745">
                  <c:v>-2.3395700234410326E-2</c:v>
                </c:pt>
                <c:pt idx="746">
                  <c:v>-6.3688456832170336E-5</c:v>
                </c:pt>
                <c:pt idx="747">
                  <c:v>6.4805200552690664E-2</c:v>
                </c:pt>
                <c:pt idx="748">
                  <c:v>-3.9766393773848652E-3</c:v>
                </c:pt>
                <c:pt idx="749">
                  <c:v>-2.7377530373041005E-2</c:v>
                </c:pt>
                <c:pt idx="750">
                  <c:v>-2.4382699074074046E-2</c:v>
                </c:pt>
                <c:pt idx="751">
                  <c:v>1.706737553346864E-2</c:v>
                </c:pt>
                <c:pt idx="752">
                  <c:v>4.9020985872057193E-2</c:v>
                </c:pt>
                <c:pt idx="753">
                  <c:v>-2.0029392892182595E-2</c:v>
                </c:pt>
                <c:pt idx="754">
                  <c:v>1.6641476953500225E-2</c:v>
                </c:pt>
                <c:pt idx="755">
                  <c:v>4.1651794642857176E-2</c:v>
                </c:pt>
                <c:pt idx="756">
                  <c:v>2.7814704257363338E-2</c:v>
                </c:pt>
                <c:pt idx="757">
                  <c:v>5.8376864278883635E-3</c:v>
                </c:pt>
                <c:pt idx="758">
                  <c:v>4.813034139735374E-2</c:v>
                </c:pt>
                <c:pt idx="759">
                  <c:v>2.5234303482701372E-2</c:v>
                </c:pt>
                <c:pt idx="760">
                  <c:v>0.1007806562517878</c:v>
                </c:pt>
                <c:pt idx="761">
                  <c:v>-7.7103256463430109E-3</c:v>
                </c:pt>
                <c:pt idx="762">
                  <c:v>-2.1662341831453248E-2</c:v>
                </c:pt>
                <c:pt idx="763">
                  <c:v>2.618529241877262E-2</c:v>
                </c:pt>
                <c:pt idx="764">
                  <c:v>-1.0987808107476753E-2</c:v>
                </c:pt>
                <c:pt idx="765">
                  <c:v>1.0208782232263031E-2</c:v>
                </c:pt>
                <c:pt idx="766">
                  <c:v>-1.6666679577464809E-2</c:v>
                </c:pt>
                <c:pt idx="767">
                  <c:v>2.4994071705579806E-2</c:v>
                </c:pt>
                <c:pt idx="768">
                  <c:v>-4.3552436176078841E-3</c:v>
                </c:pt>
                <c:pt idx="769">
                  <c:v>-2.4198831578947297E-2</c:v>
                </c:pt>
                <c:pt idx="770">
                  <c:v>2.4798936875740279E-2</c:v>
                </c:pt>
                <c:pt idx="771">
                  <c:v>4.2549747368421147E-2</c:v>
                </c:pt>
                <c:pt idx="772">
                  <c:v>-2.3592661040016151E-2</c:v>
                </c:pt>
                <c:pt idx="773">
                  <c:v>-5.7850260923821617E-2</c:v>
                </c:pt>
                <c:pt idx="774">
                  <c:v>1.219504342653481E-2</c:v>
                </c:pt>
                <c:pt idx="775">
                  <c:v>-1.8927698320103905E-2</c:v>
                </c:pt>
                <c:pt idx="776">
                  <c:v>3.7320875589456251E-2</c:v>
                </c:pt>
                <c:pt idx="777">
                  <c:v>3.8286681618743219E-2</c:v>
                </c:pt>
                <c:pt idx="778">
                  <c:v>-2.5107737909389537E-2</c:v>
                </c:pt>
                <c:pt idx="779">
                  <c:v>-1.1695943859649161E-2</c:v>
                </c:pt>
                <c:pt idx="780">
                  <c:v>2.9195358502072808E-2</c:v>
                </c:pt>
                <c:pt idx="781">
                  <c:v>-1.6730503808487531E-2</c:v>
                </c:pt>
                <c:pt idx="782">
                  <c:v>-1.3425101316215516E-2</c:v>
                </c:pt>
                <c:pt idx="783">
                  <c:v>-3.6982579893317824E-2</c:v>
                </c:pt>
                <c:pt idx="784">
                  <c:v>-1.3760969899693694E-2</c:v>
                </c:pt>
                <c:pt idx="785">
                  <c:v>2.0892042272270504E-2</c:v>
                </c:pt>
                <c:pt idx="786">
                  <c:v>-4.7567242692116957E-2</c:v>
                </c:pt>
                <c:pt idx="787">
                  <c:v>2.3232220684550739E-3</c:v>
                </c:pt>
                <c:pt idx="788">
                  <c:v>1.8056136060982129E-2</c:v>
                </c:pt>
                <c:pt idx="789">
                  <c:v>-4.0704403773584884E-2</c:v>
                </c:pt>
                <c:pt idx="790">
                  <c:v>-0.1317921668569603</c:v>
                </c:pt>
                <c:pt idx="791">
                  <c:v>7.5090990323787271E-2</c:v>
                </c:pt>
                <c:pt idx="792">
                  <c:v>2.0088485774011754E-2</c:v>
                </c:pt>
                <c:pt idx="793">
                  <c:v>-3.6011877264880719E-2</c:v>
                </c:pt>
                <c:pt idx="794">
                  <c:v>-1.4128547465795373E-2</c:v>
                </c:pt>
                <c:pt idx="795">
                  <c:v>4.0819575081045743E-2</c:v>
                </c:pt>
                <c:pt idx="796">
                  <c:v>-4.2170173308932947E-2</c:v>
                </c:pt>
                <c:pt idx="797">
                  <c:v>-4.6788452912497683E-2</c:v>
                </c:pt>
                <c:pt idx="798">
                  <c:v>-4.534924395198791E-2</c:v>
                </c:pt>
                <c:pt idx="799">
                  <c:v>-4.0746864026924963E-2</c:v>
                </c:pt>
                <c:pt idx="800">
                  <c:v>1.2705028681358583E-2</c:v>
                </c:pt>
                <c:pt idx="801">
                  <c:v>0.15146830533677844</c:v>
                </c:pt>
                <c:pt idx="802">
                  <c:v>-1.2851763493212319E-3</c:v>
                </c:pt>
                <c:pt idx="803">
                  <c:v>-4.2036044172508322E-2</c:v>
                </c:pt>
                <c:pt idx="804">
                  <c:v>3.5955220261617217E-2</c:v>
                </c:pt>
                <c:pt idx="805">
                  <c:v>1.3341224125809696E-2</c:v>
                </c:pt>
                <c:pt idx="806">
                  <c:v>-6.6083737249951896E-2</c:v>
                </c:pt>
                <c:pt idx="807">
                  <c:v>4.1743415300922758E-2</c:v>
                </c:pt>
                <c:pt idx="808">
                  <c:v>-5.5078946704805794E-2</c:v>
                </c:pt>
                <c:pt idx="809">
                  <c:v>5.875346709701617E-2</c:v>
                </c:pt>
                <c:pt idx="810">
                  <c:v>-1.2883636676715667E-2</c:v>
                </c:pt>
                <c:pt idx="811">
                  <c:v>-1.1631154022042041E-2</c:v>
                </c:pt>
                <c:pt idx="812">
                  <c:v>-8.2211725289301318E-2</c:v>
                </c:pt>
                <c:pt idx="813">
                  <c:v>4.7096267134649678E-2</c:v>
                </c:pt>
                <c:pt idx="814">
                  <c:v>-4.0864966744550729E-2</c:v>
                </c:pt>
                <c:pt idx="815">
                  <c:v>-2.256191121850748E-2</c:v>
                </c:pt>
                <c:pt idx="816">
                  <c:v>7.456584327885922E-2</c:v>
                </c:pt>
                <c:pt idx="817">
                  <c:v>6.4566541950291226E-2</c:v>
                </c:pt>
                <c:pt idx="818">
                  <c:v>2.8095374784602615E-2</c:v>
                </c:pt>
                <c:pt idx="819">
                  <c:v>-2.4600457536556364E-2</c:v>
                </c:pt>
                <c:pt idx="820">
                  <c:v>-4.7805561552223845E-3</c:v>
                </c:pt>
                <c:pt idx="821">
                  <c:v>-1.4002903930130947E-2</c:v>
                </c:pt>
                <c:pt idx="822">
                  <c:v>5.7576987380952946E-4</c:v>
                </c:pt>
                <c:pt idx="823">
                  <c:v>1.1700101459194086E-2</c:v>
                </c:pt>
                <c:pt idx="824">
                  <c:v>3.9375820444438735E-2</c:v>
                </c:pt>
                <c:pt idx="825">
                  <c:v>8.138064285500389E-2</c:v>
                </c:pt>
                <c:pt idx="826">
                  <c:v>-3.5811589002995449E-2</c:v>
                </c:pt>
                <c:pt idx="827">
                  <c:v>-1.944556341678114E-2</c:v>
                </c:pt>
                <c:pt idx="828">
                  <c:v>-1.2420210096673932E-2</c:v>
                </c:pt>
                <c:pt idx="829">
                  <c:v>-3.0294746787016616E-3</c:v>
                </c:pt>
                <c:pt idx="830">
                  <c:v>-1.7632596042621851E-2</c:v>
                </c:pt>
                <c:pt idx="831">
                  <c:v>5.2116286104224509E-2</c:v>
                </c:pt>
                <c:pt idx="832">
                  <c:v>-2.9265021620714315E-2</c:v>
                </c:pt>
                <c:pt idx="833">
                  <c:v>2.9452622868984091E-2</c:v>
                </c:pt>
                <c:pt idx="834">
                  <c:v>-3.1093089068825894E-2</c:v>
                </c:pt>
                <c:pt idx="835">
                  <c:v>-3.0015601662588962E-2</c:v>
                </c:pt>
                <c:pt idx="836">
                  <c:v>4.4513647354633649E-3</c:v>
                </c:pt>
                <c:pt idx="837">
                  <c:v>-4.5631938462340205E-2</c:v>
                </c:pt>
                <c:pt idx="838">
                  <c:v>5.4239909469464401E-2</c:v>
                </c:pt>
                <c:pt idx="839">
                  <c:v>-3.532253532849438E-2</c:v>
                </c:pt>
                <c:pt idx="840">
                  <c:v>3.1225070653037677E-3</c:v>
                </c:pt>
                <c:pt idx="841">
                  <c:v>-4.4051624631284735E-4</c:v>
                </c:pt>
                <c:pt idx="842">
                  <c:v>-2.1975427657107555E-2</c:v>
                </c:pt>
                <c:pt idx="843">
                  <c:v>-1.3517707979820814E-3</c:v>
                </c:pt>
                <c:pt idx="844">
                  <c:v>-9.8751649407822981E-2</c:v>
                </c:pt>
                <c:pt idx="845">
                  <c:v>5.4235095799392103E-3</c:v>
                </c:pt>
                <c:pt idx="846">
                  <c:v>-1.5767863209999763E-3</c:v>
                </c:pt>
                <c:pt idx="847">
                  <c:v>-3.0139317017796825E-2</c:v>
                </c:pt>
                <c:pt idx="848">
                  <c:v>-1.3472489260695735E-2</c:v>
                </c:pt>
                <c:pt idx="849">
                  <c:v>-1.3117945901966837E-2</c:v>
                </c:pt>
                <c:pt idx="850">
                  <c:v>-2.7200673301427378E-2</c:v>
                </c:pt>
                <c:pt idx="851">
                  <c:v>4.0629832447272363E-2</c:v>
                </c:pt>
                <c:pt idx="852">
                  <c:v>3.6713044195810916E-2</c:v>
                </c:pt>
                <c:pt idx="853">
                  <c:v>-2.4341161171931781E-2</c:v>
                </c:pt>
                <c:pt idx="854">
                  <c:v>4.4205597817332826E-2</c:v>
                </c:pt>
                <c:pt idx="855">
                  <c:v>4.1169914376335963E-4</c:v>
                </c:pt>
                <c:pt idx="856">
                  <c:v>2.0870382759818694E-2</c:v>
                </c:pt>
                <c:pt idx="857">
                  <c:v>1.3317389570194425E-2</c:v>
                </c:pt>
                <c:pt idx="858">
                  <c:v>-1.1137804295943002E-3</c:v>
                </c:pt>
                <c:pt idx="859">
                  <c:v>-1.2217215887845471E-2</c:v>
                </c:pt>
                <c:pt idx="860">
                  <c:v>-2.955832225384223E-2</c:v>
                </c:pt>
                <c:pt idx="861">
                  <c:v>-3.6706589131408188E-2</c:v>
                </c:pt>
                <c:pt idx="862">
                  <c:v>2.090704691527898E-2</c:v>
                </c:pt>
                <c:pt idx="863">
                  <c:v>5.2684009186854099E-2</c:v>
                </c:pt>
                <c:pt idx="864">
                  <c:v>-3.3450522785674529E-2</c:v>
                </c:pt>
                <c:pt idx="865">
                  <c:v>2.8397645937795726E-3</c:v>
                </c:pt>
                <c:pt idx="866">
                  <c:v>1.051534567699409E-2</c:v>
                </c:pt>
                <c:pt idx="867">
                  <c:v>3.2774002600187624E-3</c:v>
                </c:pt>
                <c:pt idx="868">
                  <c:v>7.2849046039856263E-3</c:v>
                </c:pt>
                <c:pt idx="869">
                  <c:v>-3.1052939843519554E-2</c:v>
                </c:pt>
                <c:pt idx="870">
                  <c:v>7.2799078770929325E-3</c:v>
                </c:pt>
                <c:pt idx="871">
                  <c:v>1.9073218883685794E-2</c:v>
                </c:pt>
                <c:pt idx="872">
                  <c:v>1.8113075452932777E-2</c:v>
                </c:pt>
                <c:pt idx="873">
                  <c:v>-9.976344927433765E-3</c:v>
                </c:pt>
                <c:pt idx="874">
                  <c:v>2.2240246430803034E-2</c:v>
                </c:pt>
                <c:pt idx="875">
                  <c:v>6.80221596703251E-2</c:v>
                </c:pt>
                <c:pt idx="876">
                  <c:v>2.1615106185969655E-2</c:v>
                </c:pt>
                <c:pt idx="877">
                  <c:v>-2.601581821101619E-2</c:v>
                </c:pt>
                <c:pt idx="878">
                  <c:v>1.9370443555242815E-2</c:v>
                </c:pt>
                <c:pt idx="879">
                  <c:v>-7.1277180202355813E-3</c:v>
                </c:pt>
                <c:pt idx="880">
                  <c:v>6.1050003284346043E-3</c:v>
                </c:pt>
                <c:pt idx="881">
                  <c:v>-7.2230730430009136E-3</c:v>
                </c:pt>
                <c:pt idx="882">
                  <c:v>4.0207547798389569E-3</c:v>
                </c:pt>
                <c:pt idx="883">
                  <c:v>-2.5582685019526579E-2</c:v>
                </c:pt>
                <c:pt idx="884">
                  <c:v>-5.4044325227864461E-2</c:v>
                </c:pt>
                <c:pt idx="885">
                  <c:v>3.9483126497788935E-2</c:v>
                </c:pt>
                <c:pt idx="886">
                  <c:v>1.3809369397921663E-2</c:v>
                </c:pt>
                <c:pt idx="887">
                  <c:v>3.6424013288033637E-2</c:v>
                </c:pt>
                <c:pt idx="888">
                  <c:v>-2.2686223858846635E-2</c:v>
                </c:pt>
                <c:pt idx="889">
                  <c:v>-1.8427111881973546E-2</c:v>
                </c:pt>
                <c:pt idx="890">
                  <c:v>-5.6349458613208009E-3</c:v>
                </c:pt>
                <c:pt idx="891">
                  <c:v>-3.7865839394725771E-2</c:v>
                </c:pt>
                <c:pt idx="892">
                  <c:v>3.5085502286249196E-2</c:v>
                </c:pt>
                <c:pt idx="893">
                  <c:v>1.168726350078431E-2</c:v>
                </c:pt>
                <c:pt idx="894">
                  <c:v>-4.8058217311551556E-3</c:v>
                </c:pt>
                <c:pt idx="895">
                  <c:v>-1.5355553803783476E-2</c:v>
                </c:pt>
                <c:pt idx="896">
                  <c:v>7.132245000853743E-3</c:v>
                </c:pt>
                <c:pt idx="897">
                  <c:v>1.9094547695871992E-2</c:v>
                </c:pt>
                <c:pt idx="898">
                  <c:v>-2.4721099145383889E-2</c:v>
                </c:pt>
                <c:pt idx="899">
                  <c:v>4.3121730000080802E-3</c:v>
                </c:pt>
                <c:pt idx="900">
                  <c:v>3.3810927023326581E-2</c:v>
                </c:pt>
                <c:pt idx="901">
                  <c:v>4.2038808878517415E-2</c:v>
                </c:pt>
                <c:pt idx="902">
                  <c:v>2.7142903477552126E-2</c:v>
                </c:pt>
                <c:pt idx="903">
                  <c:v>-1.1126586678685159E-2</c:v>
                </c:pt>
                <c:pt idx="904">
                  <c:v>7.032371308016901E-3</c:v>
                </c:pt>
                <c:pt idx="905">
                  <c:v>-5.7262666318152779E-3</c:v>
                </c:pt>
                <c:pt idx="906">
                  <c:v>-2.4301516759778316E-3</c:v>
                </c:pt>
                <c:pt idx="907">
                  <c:v>5.3790473915608502E-3</c:v>
                </c:pt>
                <c:pt idx="908">
                  <c:v>-1.792743540609349E-3</c:v>
                </c:pt>
                <c:pt idx="909">
                  <c:v>-8.9377275642374947E-3</c:v>
                </c:pt>
                <c:pt idx="910">
                  <c:v>2.4591526290894047E-2</c:v>
                </c:pt>
                <c:pt idx="911">
                  <c:v>-2.5756171955685716E-2</c:v>
                </c:pt>
                <c:pt idx="912">
                  <c:v>-4.5967053373096887E-2</c:v>
                </c:pt>
                <c:pt idx="913">
                  <c:v>-4.3261127271157062E-3</c:v>
                </c:pt>
                <c:pt idx="914">
                  <c:v>1.2631610302351642E-2</c:v>
                </c:pt>
                <c:pt idx="915">
                  <c:v>6.841517902018722E-3</c:v>
                </c:pt>
                <c:pt idx="916">
                  <c:v>3.7928988408137991E-3</c:v>
                </c:pt>
                <c:pt idx="917">
                  <c:v>3.6823048613848899E-2</c:v>
                </c:pt>
                <c:pt idx="918">
                  <c:v>-5.1358981721586795E-3</c:v>
                </c:pt>
                <c:pt idx="919">
                  <c:v>1.8103913605090653E-3</c:v>
                </c:pt>
                <c:pt idx="920">
                  <c:v>-4.6730937085076732E-3</c:v>
                </c:pt>
                <c:pt idx="921">
                  <c:v>1.3787255319148921E-2</c:v>
                </c:pt>
                <c:pt idx="922">
                  <c:v>2.5576405608285637E-2</c:v>
                </c:pt>
                <c:pt idx="923">
                  <c:v>1.4734011235667823E-3</c:v>
                </c:pt>
                <c:pt idx="924">
                  <c:v>5.7214064875462495E-4</c:v>
                </c:pt>
                <c:pt idx="925">
                  <c:v>-3.0633084397725459E-3</c:v>
                </c:pt>
                <c:pt idx="926">
                  <c:v>1.0583860934573995E-2</c:v>
                </c:pt>
                <c:pt idx="927">
                  <c:v>2.9162143964061773E-2</c:v>
                </c:pt>
                <c:pt idx="928">
                  <c:v>-1.0727676629923313E-2</c:v>
                </c:pt>
                <c:pt idx="929">
                  <c:v>8.2159406483815062E-3</c:v>
                </c:pt>
                <c:pt idx="930">
                  <c:v>-2.552659192961999E-2</c:v>
                </c:pt>
                <c:pt idx="931">
                  <c:v>3.1882857912029754E-3</c:v>
                </c:pt>
                <c:pt idx="932">
                  <c:v>3.272406672646068E-3</c:v>
                </c:pt>
                <c:pt idx="933">
                  <c:v>1.0510071366659296E-2</c:v>
                </c:pt>
                <c:pt idx="934">
                  <c:v>5.7383553718616392E-3</c:v>
                </c:pt>
                <c:pt idx="935">
                  <c:v>-2.9835559940367084E-2</c:v>
                </c:pt>
                <c:pt idx="936">
                  <c:v>3.130853848740705E-4</c:v>
                </c:pt>
                <c:pt idx="937">
                  <c:v>1.1894602879443975E-2</c:v>
                </c:pt>
                <c:pt idx="938">
                  <c:v>1.5426414245599037E-2</c:v>
                </c:pt>
                <c:pt idx="939">
                  <c:v>-1.2066226234358097E-2</c:v>
                </c:pt>
                <c:pt idx="940">
                  <c:v>3.6506695963747317E-2</c:v>
                </c:pt>
                <c:pt idx="941">
                  <c:v>1.8211903832599772E-2</c:v>
                </c:pt>
                <c:pt idx="942">
                  <c:v>-9.4004384771442084E-3</c:v>
                </c:pt>
                <c:pt idx="943">
                  <c:v>1.5389523803219234E-3</c:v>
                </c:pt>
                <c:pt idx="944">
                  <c:v>-3.3290741273618858E-3</c:v>
                </c:pt>
                <c:pt idx="945">
                  <c:v>2.3252793446403051E-2</c:v>
                </c:pt>
                <c:pt idx="946">
                  <c:v>-1.4689242937853078E-2</c:v>
                </c:pt>
                <c:pt idx="947">
                  <c:v>-1.095821458046909E-2</c:v>
                </c:pt>
                <c:pt idx="948">
                  <c:v>1.1929927684579624E-2</c:v>
                </c:pt>
                <c:pt idx="949">
                  <c:v>1.3686169521796829E-2</c:v>
                </c:pt>
                <c:pt idx="950">
                  <c:v>-1.0750928059227078E-2</c:v>
                </c:pt>
                <c:pt idx="951">
                  <c:v>1.6860278812886525E-2</c:v>
                </c:pt>
                <c:pt idx="952">
                  <c:v>1.1911239999284753E-2</c:v>
                </c:pt>
                <c:pt idx="953">
                  <c:v>6.193850244908124E-3</c:v>
                </c:pt>
                <c:pt idx="954">
                  <c:v>1.0116617487091297E-2</c:v>
                </c:pt>
                <c:pt idx="955">
                  <c:v>3.405203016489329E-2</c:v>
                </c:pt>
                <c:pt idx="956">
                  <c:v>3.0218776499600017E-2</c:v>
                </c:pt>
                <c:pt idx="957">
                  <c:v>-1.3879860043080259E-2</c:v>
                </c:pt>
                <c:pt idx="958">
                  <c:v>-1.0804880812416135E-2</c:v>
                </c:pt>
                <c:pt idx="959">
                  <c:v>4.6144820704866474E-2</c:v>
                </c:pt>
                <c:pt idx="960">
                  <c:v>6.1451668341708537E-2</c:v>
                </c:pt>
                <c:pt idx="961">
                  <c:v>7.8019636853764548E-2</c:v>
                </c:pt>
                <c:pt idx="962">
                  <c:v>1.4609358351366659E-2</c:v>
                </c:pt>
                <c:pt idx="963">
                  <c:v>2.7557050416004619E-2</c:v>
                </c:pt>
                <c:pt idx="964">
                  <c:v>1.2683571259918525E-2</c:v>
                </c:pt>
                <c:pt idx="965">
                  <c:v>5.8362434950396946E-2</c:v>
                </c:pt>
                <c:pt idx="966">
                  <c:v>1.2541527861422716E-2</c:v>
                </c:pt>
                <c:pt idx="967">
                  <c:v>1.5499904892787009E-2</c:v>
                </c:pt>
                <c:pt idx="968">
                  <c:v>4.8482597598187273E-2</c:v>
                </c:pt>
                <c:pt idx="969">
                  <c:v>-5.1927406489106695E-3</c:v>
                </c:pt>
                <c:pt idx="970">
                  <c:v>-6.3688942965760512E-2</c:v>
                </c:pt>
                <c:pt idx="971">
                  <c:v>2.0708153518759837E-2</c:v>
                </c:pt>
                <c:pt idx="972">
                  <c:v>-0.1390507804994649</c:v>
                </c:pt>
                <c:pt idx="973">
                  <c:v>9.1408388476664354E-2</c:v>
                </c:pt>
                <c:pt idx="974">
                  <c:v>-5.0119263855047884E-2</c:v>
                </c:pt>
                <c:pt idx="975">
                  <c:v>-2.85155092243401E-2</c:v>
                </c:pt>
                <c:pt idx="976">
                  <c:v>-1.4071858514332571E-2</c:v>
                </c:pt>
                <c:pt idx="977">
                  <c:v>6.0001343871747007E-2</c:v>
                </c:pt>
                <c:pt idx="978">
                  <c:v>4.0469803659895678E-2</c:v>
                </c:pt>
                <c:pt idx="979">
                  <c:v>-6.9404824680957431E-3</c:v>
                </c:pt>
                <c:pt idx="980">
                  <c:v>5.7750196511638971E-2</c:v>
                </c:pt>
                <c:pt idx="981">
                  <c:v>4.4566104788965862E-3</c:v>
                </c:pt>
                <c:pt idx="982">
                  <c:v>-7.4620363928194031E-2</c:v>
                </c:pt>
                <c:pt idx="983">
                  <c:v>1.7660247443142083E-2</c:v>
                </c:pt>
                <c:pt idx="984">
                  <c:v>1.3825316211228771E-3</c:v>
                </c:pt>
                <c:pt idx="985">
                  <c:v>3.9400877513129734E-2</c:v>
                </c:pt>
                <c:pt idx="986">
                  <c:v>1.4269848974850147E-2</c:v>
                </c:pt>
                <c:pt idx="987">
                  <c:v>-5.3105870557340902E-2</c:v>
                </c:pt>
                <c:pt idx="988">
                  <c:v>-1.2983785246468682E-2</c:v>
                </c:pt>
                <c:pt idx="989">
                  <c:v>-7.6770644022505871E-2</c:v>
                </c:pt>
                <c:pt idx="990">
                  <c:v>4.2625667815342126E-2</c:v>
                </c:pt>
                <c:pt idx="991">
                  <c:v>8.1496999133909946E-3</c:v>
                </c:pt>
                <c:pt idx="992">
                  <c:v>7.5329609306630779E-3</c:v>
                </c:pt>
                <c:pt idx="993">
                  <c:v>-4.8923276353612551E-2</c:v>
                </c:pt>
                <c:pt idx="994">
                  <c:v>-7.5935910780668518E-3</c:v>
                </c:pt>
                <c:pt idx="995">
                  <c:v>-5.6028895464954598E-2</c:v>
                </c:pt>
                <c:pt idx="996">
                  <c:v>8.6878222222222818E-3</c:v>
                </c:pt>
                <c:pt idx="997">
                  <c:v>4.3316801488165621E-2</c:v>
                </c:pt>
                <c:pt idx="998">
                  <c:v>-8.0170920060331843E-2</c:v>
                </c:pt>
                <c:pt idx="999">
                  <c:v>-4.4491805710903569E-3</c:v>
                </c:pt>
                <c:pt idx="1000">
                  <c:v>6.7749233651895951E-3</c:v>
                </c:pt>
                <c:pt idx="1001">
                  <c:v>5.3213661488831145E-2</c:v>
                </c:pt>
                <c:pt idx="1002">
                  <c:v>4.260303327017672E-2</c:v>
                </c:pt>
                <c:pt idx="1003">
                  <c:v>6.6418380814927624E-2</c:v>
                </c:pt>
                <c:pt idx="1004">
                  <c:v>3.3362126629881E-2</c:v>
                </c:pt>
                <c:pt idx="1005">
                  <c:v>-9.7792746049010938E-3</c:v>
                </c:pt>
                <c:pt idx="1006">
                  <c:v>-3.3960113924638852E-2</c:v>
                </c:pt>
                <c:pt idx="1007">
                  <c:v>1.1410170086059273E-2</c:v>
                </c:pt>
                <c:pt idx="1008">
                  <c:v>6.9226097349018745E-2</c:v>
                </c:pt>
                <c:pt idx="1009">
                  <c:v>3.6419042330290217E-2</c:v>
                </c:pt>
                <c:pt idx="1010">
                  <c:v>-3.6064027906943179E-2</c:v>
                </c:pt>
                <c:pt idx="1011">
                  <c:v>-6.0742182428330758E-2</c:v>
                </c:pt>
                <c:pt idx="1012">
                  <c:v>3.1290306406684494E-3</c:v>
                </c:pt>
                <c:pt idx="1013">
                  <c:v>-7.4391122050129169E-2</c:v>
                </c:pt>
                <c:pt idx="1014">
                  <c:v>5.3669950282561496E-2</c:v>
                </c:pt>
                <c:pt idx="1015">
                  <c:v>2.3897447381399511E-2</c:v>
                </c:pt>
                <c:pt idx="1016">
                  <c:v>2.8011307228920444E-2</c:v>
                </c:pt>
                <c:pt idx="1017">
                  <c:v>-8.0418758525149375E-2</c:v>
                </c:pt>
                <c:pt idx="1018">
                  <c:v>6.5988588639538642E-3</c:v>
                </c:pt>
                <c:pt idx="1019">
                  <c:v>1.4708579450769152E-2</c:v>
                </c:pt>
                <c:pt idx="1020">
                  <c:v>-3.0699534655130815E-2</c:v>
                </c:pt>
                <c:pt idx="1021">
                  <c:v>-1.3260925460488007E-2</c:v>
                </c:pt>
                <c:pt idx="1022">
                  <c:v>-9.1916427735685383E-2</c:v>
                </c:pt>
                <c:pt idx="1023">
                  <c:v>1.0433707166168781E-2</c:v>
                </c:pt>
                <c:pt idx="1024">
                  <c:v>4.1817928833956193E-2</c:v>
                </c:pt>
                <c:pt idx="1025">
                  <c:v>-2.0022445492952623E-2</c:v>
                </c:pt>
                <c:pt idx="1026">
                  <c:v>-0.10906826801665395</c:v>
                </c:pt>
                <c:pt idx="1027">
                  <c:v>4.9485221288197961E-2</c:v>
                </c:pt>
                <c:pt idx="1028">
                  <c:v>7.1616040683207094E-2</c:v>
                </c:pt>
                <c:pt idx="1029">
                  <c:v>-7.5169951776990788E-3</c:v>
                </c:pt>
                <c:pt idx="1030">
                  <c:v>-4.9753304160479718E-2</c:v>
                </c:pt>
                <c:pt idx="1031">
                  <c:v>1.7256238095238057E-2</c:v>
                </c:pt>
                <c:pt idx="1032">
                  <c:v>2.9613669936885901E-2</c:v>
                </c:pt>
                <c:pt idx="1033">
                  <c:v>-1.9766408399197494E-2</c:v>
                </c:pt>
                <c:pt idx="1034">
                  <c:v>3.2544476725098838E-2</c:v>
                </c:pt>
                <c:pt idx="1035">
                  <c:v>-2.8481221295613965E-2</c:v>
                </c:pt>
                <c:pt idx="1036">
                  <c:v>1.387040481907065E-3</c:v>
                </c:pt>
                <c:pt idx="1037">
                  <c:v>-5.2834634331030368E-2</c:v>
                </c:pt>
                <c:pt idx="1038">
                  <c:v>4.4604609877749182E-2</c:v>
                </c:pt>
                <c:pt idx="1039">
                  <c:v>1.5611063333333277E-2</c:v>
                </c:pt>
                <c:pt idx="1040">
                  <c:v>-8.6419565358614224E-4</c:v>
                </c:pt>
                <c:pt idx="1041">
                  <c:v>-2.9849118362661565E-2</c:v>
                </c:pt>
                <c:pt idx="1042">
                  <c:v>-5.854404641827371E-2</c:v>
                </c:pt>
                <c:pt idx="1043">
                  <c:v>-4.4357725748038731E-3</c:v>
                </c:pt>
                <c:pt idx="1044">
                  <c:v>-0.15659356711530339</c:v>
                </c:pt>
                <c:pt idx="1045">
                  <c:v>0.15539919495623761</c:v>
                </c:pt>
                <c:pt idx="1046">
                  <c:v>7.1425895074993433E-3</c:v>
                </c:pt>
                <c:pt idx="1047">
                  <c:v>6.7078908705319781E-2</c:v>
                </c:pt>
                <c:pt idx="1048">
                  <c:v>2.8170705721728925E-3</c:v>
                </c:pt>
                <c:pt idx="1049">
                  <c:v>7.6135979791626552E-3</c:v>
                </c:pt>
                <c:pt idx="1050">
                  <c:v>-3.3763151137085917E-2</c:v>
                </c:pt>
                <c:pt idx="1051">
                  <c:v>8.4795456506755601E-3</c:v>
                </c:pt>
                <c:pt idx="1052">
                  <c:v>-7.0968074333326067E-2</c:v>
                </c:pt>
                <c:pt idx="1053">
                  <c:v>5.5246165588340237E-2</c:v>
                </c:pt>
                <c:pt idx="1054">
                  <c:v>1.4258902279003768E-2</c:v>
                </c:pt>
                <c:pt idx="1055">
                  <c:v>-1.3212754045277556E-2</c:v>
                </c:pt>
                <c:pt idx="1056">
                  <c:v>-7.092361693678223E-2</c:v>
                </c:pt>
                <c:pt idx="1057">
                  <c:v>-6.8407999944998087E-3</c:v>
                </c:pt>
                <c:pt idx="1058">
                  <c:v>4.3507355024511307E-2</c:v>
                </c:pt>
                <c:pt idx="1059">
                  <c:v>2.7181773633889669E-2</c:v>
                </c:pt>
                <c:pt idx="1060">
                  <c:v>5.2347198941457326E-2</c:v>
                </c:pt>
                <c:pt idx="1061">
                  <c:v>4.6301293303950511E-2</c:v>
                </c:pt>
                <c:pt idx="1062">
                  <c:v>1.6415613813372695E-2</c:v>
                </c:pt>
                <c:pt idx="1063">
                  <c:v>5.3698925806451546E-2</c:v>
                </c:pt>
                <c:pt idx="1064">
                  <c:v>3.0399798936261685E-2</c:v>
                </c:pt>
                <c:pt idx="1065">
                  <c:v>-1.7133095325148331E-3</c:v>
                </c:pt>
                <c:pt idx="1066">
                  <c:v>5.6646800595238064E-2</c:v>
                </c:pt>
                <c:pt idx="1067">
                  <c:v>4.0268507188726654E-2</c:v>
                </c:pt>
                <c:pt idx="1068">
                  <c:v>-1.5180622200601426E-2</c:v>
                </c:pt>
                <c:pt idx="1069">
                  <c:v>3.1159150726785341E-3</c:v>
                </c:pt>
                <c:pt idx="1070">
                  <c:v>-1.2260508036938367E-2</c:v>
                </c:pt>
                <c:pt idx="1071">
                  <c:v>7.6123026899932514E-3</c:v>
                </c:pt>
                <c:pt idx="1072">
                  <c:v>4.3070327650231104E-2</c:v>
                </c:pt>
                <c:pt idx="1073">
                  <c:v>-5.5293485530430661E-2</c:v>
                </c:pt>
                <c:pt idx="1074">
                  <c:v>-1.9637268820484517E-2</c:v>
                </c:pt>
                <c:pt idx="1075">
                  <c:v>-8.7229935178885672E-3</c:v>
                </c:pt>
                <c:pt idx="1076">
                  <c:v>-6.0208422543560243E-2</c:v>
                </c:pt>
                <c:pt idx="1077">
                  <c:v>1.7584679348274599E-2</c:v>
                </c:pt>
                <c:pt idx="1078">
                  <c:v>-1.6599141255548355E-2</c:v>
                </c:pt>
                <c:pt idx="1079">
                  <c:v>1.8561201638011875E-2</c:v>
                </c:pt>
                <c:pt idx="1080">
                  <c:v>-1.0267331394596849E-2</c:v>
                </c:pt>
                <c:pt idx="1081">
                  <c:v>1.6207768250119339E-2</c:v>
                </c:pt>
                <c:pt idx="1082">
                  <c:v>2.4814504426480657E-2</c:v>
                </c:pt>
                <c:pt idx="1083">
                  <c:v>4.3427191854689233E-2</c:v>
                </c:pt>
                <c:pt idx="1084">
                  <c:v>-5.5660494931675727E-2</c:v>
                </c:pt>
                <c:pt idx="1085">
                  <c:v>-3.5412038269973328E-2</c:v>
                </c:pt>
                <c:pt idx="1086">
                  <c:v>1.6813581587150673E-2</c:v>
                </c:pt>
                <c:pt idx="1087">
                  <c:v>-9.729461497419975E-2</c:v>
                </c:pt>
                <c:pt idx="1088">
                  <c:v>1.5580415489676635E-3</c:v>
                </c:pt>
                <c:pt idx="1089">
                  <c:v>2.5222326013782282E-3</c:v>
                </c:pt>
                <c:pt idx="1090">
                  <c:v>-4.5973931837073996E-2</c:v>
                </c:pt>
                <c:pt idx="1091">
                  <c:v>4.9269808444304362E-2</c:v>
                </c:pt>
                <c:pt idx="1092">
                  <c:v>8.4144689325353508E-4</c:v>
                </c:pt>
                <c:pt idx="1093">
                  <c:v>3.8807872299732767E-2</c:v>
                </c:pt>
                <c:pt idx="1094">
                  <c:v>-5.539817391676987E-2</c:v>
                </c:pt>
                <c:pt idx="1095">
                  <c:v>-5.6989770939878906E-2</c:v>
                </c:pt>
                <c:pt idx="1096">
                  <c:v>-2.0491413854825981E-2</c:v>
                </c:pt>
                <c:pt idx="1097">
                  <c:v>-2.9671307599896703E-2</c:v>
                </c:pt>
                <c:pt idx="1098">
                  <c:v>-0.11823897358490564</c:v>
                </c:pt>
                <c:pt idx="1099">
                  <c:v>0.10339509607086798</c:v>
                </c:pt>
                <c:pt idx="1100">
                  <c:v>-8.1708346219898573E-3</c:v>
                </c:pt>
                <c:pt idx="1101">
                  <c:v>-2.5809502480019182E-2</c:v>
                </c:pt>
                <c:pt idx="1102">
                  <c:v>-3.7999960621386201E-3</c:v>
                </c:pt>
                <c:pt idx="1103">
                  <c:v>-5.0394889314057632E-2</c:v>
                </c:pt>
                <c:pt idx="1104">
                  <c:v>9.8868540902551007E-3</c:v>
                </c:pt>
                <c:pt idx="1105">
                  <c:v>-8.2592238242791577E-2</c:v>
                </c:pt>
                <c:pt idx="1106">
                  <c:v>-2.2747000508327613E-3</c:v>
                </c:pt>
                <c:pt idx="1107">
                  <c:v>-4.5414934837254436E-2</c:v>
                </c:pt>
                <c:pt idx="1108">
                  <c:v>6.0222799618506427E-2</c:v>
                </c:pt>
                <c:pt idx="1109">
                  <c:v>9.348069531567095E-2</c:v>
                </c:pt>
                <c:pt idx="1110">
                  <c:v>6.9948125985717383E-2</c:v>
                </c:pt>
                <c:pt idx="1111">
                  <c:v>-2.4139308959055989E-2</c:v>
                </c:pt>
                <c:pt idx="1112">
                  <c:v>-3.0046635030801485E-2</c:v>
                </c:pt>
                <c:pt idx="1113">
                  <c:v>-3.8090011240406968E-3</c:v>
                </c:pt>
                <c:pt idx="1114">
                  <c:v>4.6321565173431094E-3</c:v>
                </c:pt>
                <c:pt idx="1115">
                  <c:v>-4.2370336728740229E-2</c:v>
                </c:pt>
                <c:pt idx="1116">
                  <c:v>2.6011410256410249E-2</c:v>
                </c:pt>
                <c:pt idx="1117">
                  <c:v>3.8541606662294142E-2</c:v>
                </c:pt>
                <c:pt idx="1118">
                  <c:v>-5.6883509374885857E-2</c:v>
                </c:pt>
                <c:pt idx="1119">
                  <c:v>-5.0987243559359616E-2</c:v>
                </c:pt>
                <c:pt idx="1120">
                  <c:v>-2.1867086856051744E-2</c:v>
                </c:pt>
                <c:pt idx="1121">
                  <c:v>1.2048399639543772E-2</c:v>
                </c:pt>
                <c:pt idx="1122">
                  <c:v>8.2383641919066431E-3</c:v>
                </c:pt>
                <c:pt idx="1123">
                  <c:v>-4.1768291905458318E-2</c:v>
                </c:pt>
                <c:pt idx="1124">
                  <c:v>5.2334838193550358E-2</c:v>
                </c:pt>
                <c:pt idx="1125">
                  <c:v>4.4077676264937686E-2</c:v>
                </c:pt>
                <c:pt idx="1126">
                  <c:v>1.4512954072131261E-2</c:v>
                </c:pt>
                <c:pt idx="1127">
                  <c:v>-1.8354298964524795E-3</c:v>
                </c:pt>
                <c:pt idx="1128">
                  <c:v>5.0097561586315932E-2</c:v>
                </c:pt>
                <c:pt idx="1129">
                  <c:v>-1.9582937926640051E-2</c:v>
                </c:pt>
                <c:pt idx="1130">
                  <c:v>-5.7195460318835573E-2</c:v>
                </c:pt>
                <c:pt idx="1131">
                  <c:v>-2.5987006507592177E-2</c:v>
                </c:pt>
                <c:pt idx="1132">
                  <c:v>1.1090842525741433E-2</c:v>
                </c:pt>
                <c:pt idx="1133">
                  <c:v>-1.7621145374449341E-2</c:v>
                </c:pt>
                <c:pt idx="1134">
                  <c:v>3.48878878923767E-2</c:v>
                </c:pt>
                <c:pt idx="1135">
                  <c:v>1.3606027444345335E-2</c:v>
                </c:pt>
                <c:pt idx="1136">
                  <c:v>3.5966698323928688E-2</c:v>
                </c:pt>
                <c:pt idx="1137">
                  <c:v>4.0316390158269926E-2</c:v>
                </c:pt>
                <c:pt idx="1138">
                  <c:v>-6.0517521995633386E-2</c:v>
                </c:pt>
                <c:pt idx="1139">
                  <c:v>-4.7907214770818995E-2</c:v>
                </c:pt>
                <c:pt idx="1140">
                  <c:v>4.1670363636363672E-2</c:v>
                </c:pt>
                <c:pt idx="1141">
                  <c:v>2.1725863824198034E-2</c:v>
                </c:pt>
                <c:pt idx="1142">
                  <c:v>2.0569420833333279E-2</c:v>
                </c:pt>
                <c:pt idx="1143">
                  <c:v>2.5859338386266875E-4</c:v>
                </c:pt>
                <c:pt idx="1144">
                  <c:v>7.2789387755102433E-3</c:v>
                </c:pt>
                <c:pt idx="1145">
                  <c:v>3.3727292936386988E-2</c:v>
                </c:pt>
                <c:pt idx="1146">
                  <c:v>8.2762738696518873E-2</c:v>
                </c:pt>
                <c:pt idx="1147">
                  <c:v>-1.4493251703376887E-2</c:v>
                </c:pt>
                <c:pt idx="1148">
                  <c:v>-2.0951468164101365E-2</c:v>
                </c:pt>
                <c:pt idx="1149">
                  <c:v>-1.0143349824715616E-2</c:v>
                </c:pt>
                <c:pt idx="1150">
                  <c:v>6.1622694830542432E-2</c:v>
                </c:pt>
                <c:pt idx="1151">
                  <c:v>2.2613578942651813E-3</c:v>
                </c:pt>
                <c:pt idx="1152">
                  <c:v>7.3304806271258738E-2</c:v>
                </c:pt>
                <c:pt idx="1153">
                  <c:v>-2.4141749680506305E-2</c:v>
                </c:pt>
                <c:pt idx="1154">
                  <c:v>3.7403229921283219E-2</c:v>
                </c:pt>
                <c:pt idx="1155">
                  <c:v>1.9672131147540985E-2</c:v>
                </c:pt>
                <c:pt idx="1156">
                  <c:v>-2.678452411575568E-2</c:v>
                </c:pt>
                <c:pt idx="1157">
                  <c:v>-2.5341172466926822E-2</c:v>
                </c:pt>
                <c:pt idx="1158">
                  <c:v>-1.5954796610169446E-2</c:v>
                </c:pt>
                <c:pt idx="1159">
                  <c:v>2.3332764426024468E-2</c:v>
                </c:pt>
                <c:pt idx="1160">
                  <c:v>-1.8626962745782846E-3</c:v>
                </c:pt>
                <c:pt idx="1161">
                  <c:v>-2.3933763302976675E-2</c:v>
                </c:pt>
                <c:pt idx="1162">
                  <c:v>4.274123739443661E-2</c:v>
                </c:pt>
                <c:pt idx="1163">
                  <c:v>3.2738270405186419E-2</c:v>
                </c:pt>
                <c:pt idx="1164">
                  <c:v>-2.6534724972311474E-2</c:v>
                </c:pt>
                <c:pt idx="1165">
                  <c:v>8.5806249150390985E-3</c:v>
                </c:pt>
                <c:pt idx="1166">
                  <c:v>-2.2875816993464051E-2</c:v>
                </c:pt>
                <c:pt idx="1167">
                  <c:v>-2.3701237458194069E-2</c:v>
                </c:pt>
                <c:pt idx="1168">
                  <c:v>-1.5757793588937698E-3</c:v>
                </c:pt>
                <c:pt idx="1169">
                  <c:v>2.0963853153866233E-2</c:v>
                </c:pt>
                <c:pt idx="1170">
                  <c:v>1.6119799091906809E-2</c:v>
                </c:pt>
                <c:pt idx="1171">
                  <c:v>-1.6305041158141246E-2</c:v>
                </c:pt>
                <c:pt idx="1172">
                  <c:v>-4.9087201504926931E-2</c:v>
                </c:pt>
                <c:pt idx="1173">
                  <c:v>1.7819920912417252E-2</c:v>
                </c:pt>
                <c:pt idx="1174">
                  <c:v>-2.5184979768384682E-2</c:v>
                </c:pt>
                <c:pt idx="1175">
                  <c:v>-2.8650873577273066E-2</c:v>
                </c:pt>
                <c:pt idx="1176">
                  <c:v>3.1146894140837853E-2</c:v>
                </c:pt>
                <c:pt idx="1177">
                  <c:v>-2.9850264315110477E-2</c:v>
                </c:pt>
                <c:pt idx="1178">
                  <c:v>1.5403146940816557E-3</c:v>
                </c:pt>
                <c:pt idx="1179">
                  <c:v>3.0025565067179006E-2</c:v>
                </c:pt>
                <c:pt idx="1180">
                  <c:v>3.6864647857716933E-2</c:v>
                </c:pt>
                <c:pt idx="1181">
                  <c:v>3.1028174295038145E-2</c:v>
                </c:pt>
                <c:pt idx="1182">
                  <c:v>-2.6004279642177948E-2</c:v>
                </c:pt>
                <c:pt idx="1183">
                  <c:v>-2.2533424838513823E-3</c:v>
                </c:pt>
                <c:pt idx="1184">
                  <c:v>3.2815484971786511E-2</c:v>
                </c:pt>
                <c:pt idx="1185">
                  <c:v>-7.3551406275613766E-3</c:v>
                </c:pt>
                <c:pt idx="1186">
                  <c:v>1.6021195021253729E-3</c:v>
                </c:pt>
                <c:pt idx="1187">
                  <c:v>2.2726542340318571E-2</c:v>
                </c:pt>
                <c:pt idx="1188">
                  <c:v>4.4964484116326907E-3</c:v>
                </c:pt>
                <c:pt idx="1189">
                  <c:v>-2.7344460585487229E-2</c:v>
                </c:pt>
                <c:pt idx="1190">
                  <c:v>-5.5926064959951255E-2</c:v>
                </c:pt>
                <c:pt idx="1191">
                  <c:v>-3.9775368819461809E-2</c:v>
                </c:pt>
                <c:pt idx="1192">
                  <c:v>4.4182060752554014E-2</c:v>
                </c:pt>
                <c:pt idx="1193">
                  <c:v>-2.6775965709919481E-3</c:v>
                </c:pt>
                <c:pt idx="1194">
                  <c:v>-1.1303412981999127E-3</c:v>
                </c:pt>
                <c:pt idx="1195">
                  <c:v>-5.8742450886177397E-2</c:v>
                </c:pt>
                <c:pt idx="1196">
                  <c:v>-4.3772287291503724E-2</c:v>
                </c:pt>
                <c:pt idx="1197">
                  <c:v>-1.563849115913556E-2</c:v>
                </c:pt>
                <c:pt idx="1198">
                  <c:v>-2.1994287530028925E-2</c:v>
                </c:pt>
                <c:pt idx="1199">
                  <c:v>-2.2733737862408475E-2</c:v>
                </c:pt>
                <c:pt idx="1200">
                  <c:v>-2.2970263757348282E-2</c:v>
                </c:pt>
                <c:pt idx="1201">
                  <c:v>-4.2788787357537925E-2</c:v>
                </c:pt>
                <c:pt idx="1202">
                  <c:v>-1.3307712647496934E-2</c:v>
                </c:pt>
                <c:pt idx="1203">
                  <c:v>-2.5435596634110789E-2</c:v>
                </c:pt>
                <c:pt idx="1204">
                  <c:v>-3.2647559256512727E-2</c:v>
                </c:pt>
                <c:pt idx="1205">
                  <c:v>7.5420027718386545E-2</c:v>
                </c:pt>
                <c:pt idx="1206">
                  <c:v>-6.2363297673391729E-2</c:v>
                </c:pt>
                <c:pt idx="1207">
                  <c:v>9.2649055649130535E-2</c:v>
                </c:pt>
                <c:pt idx="1208">
                  <c:v>-4.2265782135076237E-2</c:v>
                </c:pt>
                <c:pt idx="1209">
                  <c:v>-5.2411300467543671E-2</c:v>
                </c:pt>
                <c:pt idx="1210">
                  <c:v>-8.9302909973607743E-3</c:v>
                </c:pt>
                <c:pt idx="1211">
                  <c:v>-2.9066515154214305E-3</c:v>
                </c:pt>
                <c:pt idx="1212">
                  <c:v>2.079486373742084E-2</c:v>
                </c:pt>
                <c:pt idx="1213">
                  <c:v>4.4264577507912989E-2</c:v>
                </c:pt>
                <c:pt idx="1214">
                  <c:v>4.726531578665407E-2</c:v>
                </c:pt>
                <c:pt idx="1215">
                  <c:v>-1.9019062209704309E-2</c:v>
                </c:pt>
                <c:pt idx="1216">
                  <c:v>3.5049157987111583E-3</c:v>
                </c:pt>
                <c:pt idx="1217">
                  <c:v>3.4749550954953398E-2</c:v>
                </c:pt>
                <c:pt idx="1218">
                  <c:v>-3.422349881362742E-2</c:v>
                </c:pt>
                <c:pt idx="1219">
                  <c:v>-6.4944224272737425E-2</c:v>
                </c:pt>
                <c:pt idx="1220">
                  <c:v>5.3179432942943618E-2</c:v>
                </c:pt>
                <c:pt idx="1221">
                  <c:v>-6.2668515831037372E-2</c:v>
                </c:pt>
                <c:pt idx="1222">
                  <c:v>-7.0117375608455532E-2</c:v>
                </c:pt>
                <c:pt idx="1223">
                  <c:v>-1.6699334775810006E-2</c:v>
                </c:pt>
                <c:pt idx="1224">
                  <c:v>-4.6126690670546195E-3</c:v>
                </c:pt>
                <c:pt idx="1225">
                  <c:v>-2.0537093855832311E-2</c:v>
                </c:pt>
                <c:pt idx="1226">
                  <c:v>3.6397870967741934E-2</c:v>
                </c:pt>
                <c:pt idx="1227">
                  <c:v>1.6133220602101615E-2</c:v>
                </c:pt>
                <c:pt idx="1228">
                  <c:v>-2.2309627774412234E-2</c:v>
                </c:pt>
                <c:pt idx="1229">
                  <c:v>-3.9423467166818174E-2</c:v>
                </c:pt>
                <c:pt idx="1230">
                  <c:v>5.9251791613598578E-3</c:v>
                </c:pt>
                <c:pt idx="1231">
                  <c:v>-4.9716275875985781E-2</c:v>
                </c:pt>
                <c:pt idx="1232">
                  <c:v>-4.1057723933202457E-2</c:v>
                </c:pt>
                <c:pt idx="1233">
                  <c:v>2.9294916998905338E-2</c:v>
                </c:pt>
                <c:pt idx="1234">
                  <c:v>6.6198021182311773E-2</c:v>
                </c:pt>
                <c:pt idx="1235">
                  <c:v>-2.7558581298590616E-2</c:v>
                </c:pt>
                <c:pt idx="1236">
                  <c:v>2.7950643500475117E-2</c:v>
                </c:pt>
                <c:pt idx="1237">
                  <c:v>-1.383865036383993E-2</c:v>
                </c:pt>
                <c:pt idx="1238">
                  <c:v>8.0304826849387709E-2</c:v>
                </c:pt>
                <c:pt idx="1239">
                  <c:v>-2.6892647382863347E-2</c:v>
                </c:pt>
                <c:pt idx="1240">
                  <c:v>-1.2201465284187488E-2</c:v>
                </c:pt>
                <c:pt idx="1241">
                  <c:v>-4.3391052117915392E-2</c:v>
                </c:pt>
                <c:pt idx="1242">
                  <c:v>-3.4157388620696415E-2</c:v>
                </c:pt>
                <c:pt idx="1243">
                  <c:v>-1.6168668320680316E-2</c:v>
                </c:pt>
                <c:pt idx="1244">
                  <c:v>9.5238038825286239E-3</c:v>
                </c:pt>
                <c:pt idx="1245">
                  <c:v>1.3000518016578843E-2</c:v>
                </c:pt>
                <c:pt idx="1246">
                  <c:v>-6.9847300289133368E-3</c:v>
                </c:pt>
                <c:pt idx="1247">
                  <c:v>-8.9323471416580008E-2</c:v>
                </c:pt>
                <c:pt idx="1248">
                  <c:v>-3.6483503924646825E-2</c:v>
                </c:pt>
                <c:pt idx="1249">
                  <c:v>4.0406653540059241E-2</c:v>
                </c:pt>
                <c:pt idx="1250">
                  <c:v>-3.5329485312762934E-2</c:v>
                </c:pt>
                <c:pt idx="1251">
                  <c:v>-5.1623357142857117E-2</c:v>
                </c:pt>
                <c:pt idx="1252">
                  <c:v>-4.5943217132285781E-2</c:v>
                </c:pt>
                <c:pt idx="1253">
                  <c:v>-2.3970116950484292E-2</c:v>
                </c:pt>
                <c:pt idx="1254">
                  <c:v>-7.0808801470588253E-2</c:v>
                </c:pt>
                <c:pt idx="1255">
                  <c:v>-7.019073189386564E-2</c:v>
                </c:pt>
                <c:pt idx="1256">
                  <c:v>-6.0851080851063832E-2</c:v>
                </c:pt>
                <c:pt idx="1257">
                  <c:v>9.0983245871921123E-2</c:v>
                </c:pt>
                <c:pt idx="1258">
                  <c:v>-3.654805246738202E-3</c:v>
                </c:pt>
                <c:pt idx="1259">
                  <c:v>-1.2338441325680067E-2</c:v>
                </c:pt>
                <c:pt idx="1260">
                  <c:v>-7.9007342964401595E-2</c:v>
                </c:pt>
                <c:pt idx="1261">
                  <c:v>1.2831096940417067E-2</c:v>
                </c:pt>
                <c:pt idx="1262">
                  <c:v>-6.7957667759340007E-2</c:v>
                </c:pt>
                <c:pt idx="1263">
                  <c:v>0.15495144660194171</c:v>
                </c:pt>
                <c:pt idx="1264">
                  <c:v>1.7737063027379454E-2</c:v>
                </c:pt>
                <c:pt idx="1265">
                  <c:v>8.4248451309160508E-3</c:v>
                </c:pt>
                <c:pt idx="1266">
                  <c:v>3.8496356409086444E-3</c:v>
                </c:pt>
                <c:pt idx="1267">
                  <c:v>-4.9037166270188663E-2</c:v>
                </c:pt>
                <c:pt idx="1268">
                  <c:v>7.8507025006254116E-2</c:v>
                </c:pt>
                <c:pt idx="1269">
                  <c:v>8.6396191401659397E-2</c:v>
                </c:pt>
                <c:pt idx="1270">
                  <c:v>-6.8101904922406392E-2</c:v>
                </c:pt>
                <c:pt idx="1271">
                  <c:v>1.115818778629279E-2</c:v>
                </c:pt>
                <c:pt idx="1272">
                  <c:v>5.5875057438027627E-2</c:v>
                </c:pt>
                <c:pt idx="1273">
                  <c:v>5.2476670805794996E-2</c:v>
                </c:pt>
                <c:pt idx="1274">
                  <c:v>-7.622349650349745E-3</c:v>
                </c:pt>
                <c:pt idx="1275">
                  <c:v>0.12726373399298904</c:v>
                </c:pt>
                <c:pt idx="1276">
                  <c:v>1.537783324762247E-2</c:v>
                </c:pt>
                <c:pt idx="1277">
                  <c:v>9.6164567340712798E-2</c:v>
                </c:pt>
              </c:numCache>
            </c:numRef>
          </c:xVal>
          <c:yVal>
            <c:numRef>
              <c:f>Tesla_regm!$H$2:$H$1279</c:f>
              <c:numCache>
                <c:formatCode>General</c:formatCode>
                <c:ptCount val="1278"/>
                <c:pt idx="0">
                  <c:v>0</c:v>
                </c:pt>
                <c:pt idx="1">
                  <c:v>5.2613340388190655E-3</c:v>
                </c:pt>
                <c:pt idx="2">
                  <c:v>7.954482272921044E-3</c:v>
                </c:pt>
                <c:pt idx="3">
                  <c:v>4.4202389576767573E-3</c:v>
                </c:pt>
                <c:pt idx="4">
                  <c:v>4.1518234706169324E-3</c:v>
                </c:pt>
                <c:pt idx="5">
                  <c:v>3.0918776229003188E-3</c:v>
                </c:pt>
                <c:pt idx="6">
                  <c:v>-2.0355124220780068E-3</c:v>
                </c:pt>
                <c:pt idx="7">
                  <c:v>2.702555043615894E-3</c:v>
                </c:pt>
                <c:pt idx="8">
                  <c:v>6.2514302734864666E-3</c:v>
                </c:pt>
                <c:pt idx="9">
                  <c:v>1.0389216585203923E-2</c:v>
                </c:pt>
                <c:pt idx="10">
                  <c:v>-4.9911395661246518E-3</c:v>
                </c:pt>
                <c:pt idx="11">
                  <c:v>6.251368945669575E-3</c:v>
                </c:pt>
                <c:pt idx="12">
                  <c:v>7.1367399371901973E-5</c:v>
                </c:pt>
                <c:pt idx="13">
                  <c:v>2.3406836508955775E-3</c:v>
                </c:pt>
                <c:pt idx="14">
                  <c:v>9.2162781756825272E-3</c:v>
                </c:pt>
                <c:pt idx="15">
                  <c:v>3.6577838133365868E-3</c:v>
                </c:pt>
                <c:pt idx="16">
                  <c:v>2.8818241243813177E-4</c:v>
                </c:pt>
                <c:pt idx="17">
                  <c:v>4.3566248805449874E-4</c:v>
                </c:pt>
                <c:pt idx="18">
                  <c:v>6.935957407953699E-3</c:v>
                </c:pt>
                <c:pt idx="19">
                  <c:v>-1.2029031504274243E-2</c:v>
                </c:pt>
                <c:pt idx="20">
                  <c:v>-1.164949836553751E-4</c:v>
                </c:pt>
                <c:pt idx="21">
                  <c:v>-5.6347774510046343E-3</c:v>
                </c:pt>
                <c:pt idx="22">
                  <c:v>-2.6735784409450711E-3</c:v>
                </c:pt>
                <c:pt idx="23">
                  <c:v>-2.4158751406234469E-2</c:v>
                </c:pt>
                <c:pt idx="24">
                  <c:v>-4.6069768629654131E-2</c:v>
                </c:pt>
                <c:pt idx="25">
                  <c:v>2.913055782895678E-2</c:v>
                </c:pt>
                <c:pt idx="26">
                  <c:v>-2.2073988740034562E-3</c:v>
                </c:pt>
                <c:pt idx="27">
                  <c:v>-3.0998022353734254E-2</c:v>
                </c:pt>
                <c:pt idx="28">
                  <c:v>1.3440798222755113E-2</c:v>
                </c:pt>
                <c:pt idx="29">
                  <c:v>3.6105053569735401E-3</c:v>
                </c:pt>
                <c:pt idx="30">
                  <c:v>1.8667785222218651E-3</c:v>
                </c:pt>
                <c:pt idx="31">
                  <c:v>2.347984505188197E-2</c:v>
                </c:pt>
                <c:pt idx="32">
                  <c:v>5.041533687616488E-3</c:v>
                </c:pt>
                <c:pt idx="33">
                  <c:v>-1.5217407247153029E-3</c:v>
                </c:pt>
                <c:pt idx="34">
                  <c:v>-9.0341866844886756E-4</c:v>
                </c:pt>
                <c:pt idx="35">
                  <c:v>-3.7161876546114641E-3</c:v>
                </c:pt>
                <c:pt idx="36">
                  <c:v>1.9849322245261286E-3</c:v>
                </c:pt>
                <c:pt idx="37">
                  <c:v>1.5306723617350212E-2</c:v>
                </c:pt>
                <c:pt idx="38">
                  <c:v>8.3702948824423019E-3</c:v>
                </c:pt>
                <c:pt idx="39">
                  <c:v>-9.5919725224332831E-3</c:v>
                </c:pt>
                <c:pt idx="40">
                  <c:v>-1.4002571011482542E-2</c:v>
                </c:pt>
                <c:pt idx="41">
                  <c:v>-2.0746016897341627E-2</c:v>
                </c:pt>
                <c:pt idx="42">
                  <c:v>8.3380658846360974E-3</c:v>
                </c:pt>
                <c:pt idx="43">
                  <c:v>1.832111179906451E-2</c:v>
                </c:pt>
                <c:pt idx="44">
                  <c:v>-7.3255243244035196E-3</c:v>
                </c:pt>
                <c:pt idx="45">
                  <c:v>8.3278601421308412E-3</c:v>
                </c:pt>
                <c:pt idx="46">
                  <c:v>7.3771841551550105E-3</c:v>
                </c:pt>
                <c:pt idx="47">
                  <c:v>1.3669171894468077E-2</c:v>
                </c:pt>
                <c:pt idx="48">
                  <c:v>6.3428583714979247E-4</c:v>
                </c:pt>
                <c:pt idx="49">
                  <c:v>-6.5358072706826961E-3</c:v>
                </c:pt>
                <c:pt idx="50">
                  <c:v>-7.1339480761050461E-3</c:v>
                </c:pt>
                <c:pt idx="51">
                  <c:v>-1.3433686602983071E-3</c:v>
                </c:pt>
                <c:pt idx="52">
                  <c:v>-3.3411256575909916E-3</c:v>
                </c:pt>
                <c:pt idx="53">
                  <c:v>-9.6046516717857161E-3</c:v>
                </c:pt>
                <c:pt idx="54">
                  <c:v>-2.2099040533470904E-5</c:v>
                </c:pt>
                <c:pt idx="55">
                  <c:v>-8.703531136394483E-3</c:v>
                </c:pt>
                <c:pt idx="56">
                  <c:v>-1.6590125438440077E-2</c:v>
                </c:pt>
                <c:pt idx="57">
                  <c:v>-1.033736223462341E-2</c:v>
                </c:pt>
                <c:pt idx="58">
                  <c:v>1.8409147307538228E-2</c:v>
                </c:pt>
                <c:pt idx="59">
                  <c:v>-2.1094104372143929E-2</c:v>
                </c:pt>
                <c:pt idx="60">
                  <c:v>1.1909776739553756E-3</c:v>
                </c:pt>
                <c:pt idx="61">
                  <c:v>7.2827138819083325E-3</c:v>
                </c:pt>
                <c:pt idx="62">
                  <c:v>-1.5675254893770432E-2</c:v>
                </c:pt>
                <c:pt idx="63">
                  <c:v>-3.1363683709016419E-3</c:v>
                </c:pt>
                <c:pt idx="64">
                  <c:v>2.8374173774399842E-2</c:v>
                </c:pt>
                <c:pt idx="65">
                  <c:v>-4.3426558689827355E-3</c:v>
                </c:pt>
                <c:pt idx="66">
                  <c:v>-1.0824621478407574E-2</c:v>
                </c:pt>
                <c:pt idx="67">
                  <c:v>8.1117844397404909E-3</c:v>
                </c:pt>
                <c:pt idx="68">
                  <c:v>2.0770085013322487E-3</c:v>
                </c:pt>
                <c:pt idx="69">
                  <c:v>3.7596117841514039E-3</c:v>
                </c:pt>
                <c:pt idx="70">
                  <c:v>8.6930963927607137E-3</c:v>
                </c:pt>
                <c:pt idx="71">
                  <c:v>-2.5402517837798131E-3</c:v>
                </c:pt>
                <c:pt idx="72">
                  <c:v>8.4790831804051805E-3</c:v>
                </c:pt>
                <c:pt idx="73">
                  <c:v>6.4506784910538508E-3</c:v>
                </c:pt>
                <c:pt idx="74">
                  <c:v>-3.3024489780858609E-3</c:v>
                </c:pt>
                <c:pt idx="75">
                  <c:v>-3.1838173229278939E-3</c:v>
                </c:pt>
                <c:pt idx="76">
                  <c:v>-6.3731170336036539E-3</c:v>
                </c:pt>
                <c:pt idx="77">
                  <c:v>2.018389773491848E-3</c:v>
                </c:pt>
                <c:pt idx="78">
                  <c:v>-1.7114294240525255E-2</c:v>
                </c:pt>
                <c:pt idx="79">
                  <c:v>6.3493388793587728E-3</c:v>
                </c:pt>
                <c:pt idx="80">
                  <c:v>8.9830860030545925E-3</c:v>
                </c:pt>
                <c:pt idx="81">
                  <c:v>2.6313133767152759E-3</c:v>
                </c:pt>
                <c:pt idx="82">
                  <c:v>-1.4743654264103461E-2</c:v>
                </c:pt>
                <c:pt idx="83">
                  <c:v>4.267942004419191E-3</c:v>
                </c:pt>
                <c:pt idx="84">
                  <c:v>-9.855928627403648E-3</c:v>
                </c:pt>
                <c:pt idx="85">
                  <c:v>-2.5227542540562347E-3</c:v>
                </c:pt>
                <c:pt idx="86">
                  <c:v>2.2464666501363875E-2</c:v>
                </c:pt>
                <c:pt idx="87">
                  <c:v>-3.7607169239723044E-3</c:v>
                </c:pt>
                <c:pt idx="88">
                  <c:v>2.9435335884893873E-3</c:v>
                </c:pt>
                <c:pt idx="89">
                  <c:v>1.0044359476050398E-2</c:v>
                </c:pt>
                <c:pt idx="90">
                  <c:v>6.5359960369978177E-3</c:v>
                </c:pt>
                <c:pt idx="91">
                  <c:v>5.792044661549191E-3</c:v>
                </c:pt>
                <c:pt idx="92">
                  <c:v>-7.2595281306713803E-3</c:v>
                </c:pt>
                <c:pt idx="93">
                  <c:v>-2.1959913043159336E-3</c:v>
                </c:pt>
                <c:pt idx="94">
                  <c:v>2.6137092552588072E-3</c:v>
                </c:pt>
                <c:pt idx="95">
                  <c:v>-8.6773957517534124E-4</c:v>
                </c:pt>
                <c:pt idx="96">
                  <c:v>6.6388209100778197E-3</c:v>
                </c:pt>
                <c:pt idx="97">
                  <c:v>1.0784568196857754E-3</c:v>
                </c:pt>
                <c:pt idx="98">
                  <c:v>-8.8959004360306335E-3</c:v>
                </c:pt>
                <c:pt idx="99">
                  <c:v>6.2491249014362807E-3</c:v>
                </c:pt>
                <c:pt idx="100">
                  <c:v>-2.687719246852785E-3</c:v>
                </c:pt>
                <c:pt idx="101">
                  <c:v>-6.7888089293581221E-3</c:v>
                </c:pt>
                <c:pt idx="102">
                  <c:v>-9.9071756786241259E-4</c:v>
                </c:pt>
                <c:pt idx="103">
                  <c:v>6.8641925970331086E-3</c:v>
                </c:pt>
                <c:pt idx="104">
                  <c:v>-8.3793339164573062E-4</c:v>
                </c:pt>
                <c:pt idx="105">
                  <c:v>8.4488910140877102E-3</c:v>
                </c:pt>
                <c:pt idx="106">
                  <c:v>2.4765927336258425E-3</c:v>
                </c:pt>
                <c:pt idx="107">
                  <c:v>1.7427941465402311E-3</c:v>
                </c:pt>
                <c:pt idx="108">
                  <c:v>7.841641696177298E-3</c:v>
                </c:pt>
                <c:pt idx="109">
                  <c:v>-3.2434302518343397E-3</c:v>
                </c:pt>
                <c:pt idx="110">
                  <c:v>5.1846816880223336E-3</c:v>
                </c:pt>
                <c:pt idx="111">
                  <c:v>1.9495140602407302E-3</c:v>
                </c:pt>
                <c:pt idx="112">
                  <c:v>8.400344629523785E-4</c:v>
                </c:pt>
                <c:pt idx="113">
                  <c:v>-1.6965931834974992E-3</c:v>
                </c:pt>
                <c:pt idx="114">
                  <c:v>-1.9509846544097772E-3</c:v>
                </c:pt>
                <c:pt idx="115">
                  <c:v>-4.3163965468828473E-3</c:v>
                </c:pt>
                <c:pt idx="116">
                  <c:v>-4.9823016208749562E-3</c:v>
                </c:pt>
                <c:pt idx="117">
                  <c:v>6.4389300910969796E-3</c:v>
                </c:pt>
                <c:pt idx="118">
                  <c:v>-1.6247071014135605E-4</c:v>
                </c:pt>
                <c:pt idx="119">
                  <c:v>-3.0657788305986523E-3</c:v>
                </c:pt>
                <c:pt idx="120">
                  <c:v>-6.4655406604630953E-3</c:v>
                </c:pt>
                <c:pt idx="121">
                  <c:v>-7.5903957067964163E-3</c:v>
                </c:pt>
                <c:pt idx="122">
                  <c:v>2.3253934433456009E-3</c:v>
                </c:pt>
                <c:pt idx="123">
                  <c:v>-1.0907291685755563E-2</c:v>
                </c:pt>
                <c:pt idx="124">
                  <c:v>1.0538446431416744E-2</c:v>
                </c:pt>
                <c:pt idx="125">
                  <c:v>-8.1330922984970619E-3</c:v>
                </c:pt>
                <c:pt idx="126">
                  <c:v>1.0469694449065663E-2</c:v>
                </c:pt>
                <c:pt idx="127">
                  <c:v>-3.3220281933361603E-3</c:v>
                </c:pt>
                <c:pt idx="128">
                  <c:v>4.9519306656289688E-3</c:v>
                </c:pt>
                <c:pt idx="129">
                  <c:v>1.3858449490079212E-2</c:v>
                </c:pt>
                <c:pt idx="130">
                  <c:v>4.6620214582688028E-3</c:v>
                </c:pt>
                <c:pt idx="131">
                  <c:v>-3.1342341566972854E-3</c:v>
                </c:pt>
                <c:pt idx="132">
                  <c:v>1.1943219345136407E-3</c:v>
                </c:pt>
                <c:pt idx="133">
                  <c:v>4.9548351861566304E-3</c:v>
                </c:pt>
                <c:pt idx="134">
                  <c:v>1.5373999349296946E-4</c:v>
                </c:pt>
                <c:pt idx="135">
                  <c:v>-2.8669888752252057E-3</c:v>
                </c:pt>
                <c:pt idx="136">
                  <c:v>7.8907555192266852E-3</c:v>
                </c:pt>
                <c:pt idx="137">
                  <c:v>-7.0428797552777786E-4</c:v>
                </c:pt>
                <c:pt idx="138">
                  <c:v>-1.7156871469403137E-3</c:v>
                </c:pt>
                <c:pt idx="139">
                  <c:v>-1.9183113155408565E-3</c:v>
                </c:pt>
                <c:pt idx="140">
                  <c:v>7.6844207390046916E-3</c:v>
                </c:pt>
                <c:pt idx="141">
                  <c:v>-1.0458471006990577E-3</c:v>
                </c:pt>
                <c:pt idx="142">
                  <c:v>6.3029459884374169E-3</c:v>
                </c:pt>
                <c:pt idx="143">
                  <c:v>2.4193349297652708E-3</c:v>
                </c:pt>
                <c:pt idx="144">
                  <c:v>-8.2150333350924087E-3</c:v>
                </c:pt>
                <c:pt idx="145">
                  <c:v>-3.2884001418942823E-3</c:v>
                </c:pt>
                <c:pt idx="146">
                  <c:v>4.071565595270739E-3</c:v>
                </c:pt>
                <c:pt idx="147">
                  <c:v>-7.3338366706012237E-3</c:v>
                </c:pt>
                <c:pt idx="148">
                  <c:v>1.0405359081300303E-2</c:v>
                </c:pt>
                <c:pt idx="149">
                  <c:v>3.7708243509729481E-3</c:v>
                </c:pt>
                <c:pt idx="150">
                  <c:v>5.5029592048699639E-3</c:v>
                </c:pt>
                <c:pt idx="151">
                  <c:v>3.0463038180337365E-4</c:v>
                </c:pt>
                <c:pt idx="152">
                  <c:v>1.4001729213561058E-4</c:v>
                </c:pt>
                <c:pt idx="153">
                  <c:v>-6.4013943769927664E-3</c:v>
                </c:pt>
                <c:pt idx="154">
                  <c:v>-1.2117369403642447E-3</c:v>
                </c:pt>
                <c:pt idx="155">
                  <c:v>-2.6732875794403472E-3</c:v>
                </c:pt>
                <c:pt idx="156">
                  <c:v>2.4753525609187432E-5</c:v>
                </c:pt>
                <c:pt idx="157">
                  <c:v>1.2341095139589585E-3</c:v>
                </c:pt>
                <c:pt idx="158">
                  <c:v>2.4298590116690125E-3</c:v>
                </c:pt>
                <c:pt idx="159">
                  <c:v>5.4997322359704587E-3</c:v>
                </c:pt>
                <c:pt idx="160">
                  <c:v>2.6559866569959259E-3</c:v>
                </c:pt>
                <c:pt idx="161">
                  <c:v>-1.8172223756004227E-4</c:v>
                </c:pt>
                <c:pt idx="162">
                  <c:v>-2.4467055110287633E-4</c:v>
                </c:pt>
                <c:pt idx="163">
                  <c:v>7.2020669232838118E-4</c:v>
                </c:pt>
                <c:pt idx="164">
                  <c:v>7.8047757961116375E-3</c:v>
                </c:pt>
                <c:pt idx="165">
                  <c:v>5.8099830484383986E-3</c:v>
                </c:pt>
                <c:pt idx="166">
                  <c:v>-2.8606386461938935E-4</c:v>
                </c:pt>
                <c:pt idx="167">
                  <c:v>2.8683522833050051E-3</c:v>
                </c:pt>
                <c:pt idx="168">
                  <c:v>-3.633625994348513E-3</c:v>
                </c:pt>
                <c:pt idx="169">
                  <c:v>-4.8648033204865302E-4</c:v>
                </c:pt>
                <c:pt idx="170">
                  <c:v>-1.8536672926101469E-3</c:v>
                </c:pt>
                <c:pt idx="171">
                  <c:v>-1.020199959192096E-3</c:v>
                </c:pt>
                <c:pt idx="172">
                  <c:v>-7.0552232192310762E-3</c:v>
                </c:pt>
                <c:pt idx="173">
                  <c:v>4.5776882151547117E-3</c:v>
                </c:pt>
                <c:pt idx="174">
                  <c:v>-3.4080773515559192E-3</c:v>
                </c:pt>
                <c:pt idx="175">
                  <c:v>5.8225987874228379E-3</c:v>
                </c:pt>
                <c:pt idx="176">
                  <c:v>2.963691319084976E-3</c:v>
                </c:pt>
                <c:pt idx="177">
                  <c:v>3.2897802785785252E-3</c:v>
                </c:pt>
                <c:pt idx="178">
                  <c:v>-8.7738010858875364E-4</c:v>
                </c:pt>
                <c:pt idx="179">
                  <c:v>-4.5078396462603339E-3</c:v>
                </c:pt>
                <c:pt idx="180">
                  <c:v>5.4864844295924673E-3</c:v>
                </c:pt>
                <c:pt idx="181">
                  <c:v>4.517305442785423E-3</c:v>
                </c:pt>
                <c:pt idx="182">
                  <c:v>5.8327311086984754E-3</c:v>
                </c:pt>
                <c:pt idx="183">
                  <c:v>-5.0838338849617569E-3</c:v>
                </c:pt>
                <c:pt idx="184">
                  <c:v>-2.7380100827196393E-5</c:v>
                </c:pt>
                <c:pt idx="185">
                  <c:v>-1.6325832121160202E-3</c:v>
                </c:pt>
                <c:pt idx="186">
                  <c:v>-1.8272322744756313E-3</c:v>
                </c:pt>
                <c:pt idx="187">
                  <c:v>-5.5638555458241575E-4</c:v>
                </c:pt>
                <c:pt idx="188">
                  <c:v>5.5875712621518553E-3</c:v>
                </c:pt>
                <c:pt idx="189">
                  <c:v>-8.50906779574062E-4</c:v>
                </c:pt>
                <c:pt idx="190">
                  <c:v>2.6985429919966727E-3</c:v>
                </c:pt>
                <c:pt idx="191">
                  <c:v>-4.2091762771644158E-3</c:v>
                </c:pt>
                <c:pt idx="192">
                  <c:v>-5.7581310908249939E-3</c:v>
                </c:pt>
                <c:pt idx="193">
                  <c:v>-8.616590985826126E-3</c:v>
                </c:pt>
                <c:pt idx="194">
                  <c:v>1.7306509402160942E-3</c:v>
                </c:pt>
                <c:pt idx="195">
                  <c:v>-2.9869800972069922E-3</c:v>
                </c:pt>
                <c:pt idx="196">
                  <c:v>-3.3762483036988131E-2</c:v>
                </c:pt>
                <c:pt idx="197">
                  <c:v>-2.279544955291363E-3</c:v>
                </c:pt>
                <c:pt idx="198">
                  <c:v>-2.4219105300771824E-3</c:v>
                </c:pt>
                <c:pt idx="199">
                  <c:v>1.1650499488030214E-3</c:v>
                </c:pt>
                <c:pt idx="200">
                  <c:v>1.6125476590592828E-2</c:v>
                </c:pt>
                <c:pt idx="201">
                  <c:v>-3.4392371793276139E-3</c:v>
                </c:pt>
                <c:pt idx="202">
                  <c:v>-9.4004282655246775E-3</c:v>
                </c:pt>
                <c:pt idx="203">
                  <c:v>-6.1967243826686262E-4</c:v>
                </c:pt>
                <c:pt idx="204">
                  <c:v>-1.9073952572874631E-2</c:v>
                </c:pt>
                <c:pt idx="205">
                  <c:v>6.1888329051865247E-3</c:v>
                </c:pt>
                <c:pt idx="206">
                  <c:v>-2.3006936048826199E-2</c:v>
                </c:pt>
                <c:pt idx="207">
                  <c:v>-2.6244167962674891E-3</c:v>
                </c:pt>
                <c:pt idx="208">
                  <c:v>5.5437691632994092E-3</c:v>
                </c:pt>
                <c:pt idx="209">
                  <c:v>-1.5644977913630273E-2</c:v>
                </c:pt>
                <c:pt idx="210">
                  <c:v>2.4584576699940953E-2</c:v>
                </c:pt>
                <c:pt idx="211">
                  <c:v>4.427853341218221E-3</c:v>
                </c:pt>
                <c:pt idx="212">
                  <c:v>1.0255447861700443E-2</c:v>
                </c:pt>
                <c:pt idx="213">
                  <c:v>-6.9496803802655046E-3</c:v>
                </c:pt>
                <c:pt idx="214">
                  <c:v>4.4124605244336614E-3</c:v>
                </c:pt>
                <c:pt idx="215">
                  <c:v>1.3047765118317272E-2</c:v>
                </c:pt>
                <c:pt idx="216">
                  <c:v>1.1625266299704772E-2</c:v>
                </c:pt>
                <c:pt idx="217">
                  <c:v>-4.3757438408199177E-3</c:v>
                </c:pt>
                <c:pt idx="218">
                  <c:v>-7.2187824344154012E-3</c:v>
                </c:pt>
                <c:pt idx="219">
                  <c:v>-1.5818712079973055E-2</c:v>
                </c:pt>
                <c:pt idx="220">
                  <c:v>2.8754052123587145E-3</c:v>
                </c:pt>
                <c:pt idx="221">
                  <c:v>-1.6209503634172215E-2</c:v>
                </c:pt>
                <c:pt idx="222">
                  <c:v>9.288960171077245E-3</c:v>
                </c:pt>
                <c:pt idx="223">
                  <c:v>4.4877029582054409E-3</c:v>
                </c:pt>
                <c:pt idx="224">
                  <c:v>-2.7882551982246526E-2</c:v>
                </c:pt>
                <c:pt idx="225">
                  <c:v>1.1828524071422711E-3</c:v>
                </c:pt>
                <c:pt idx="226">
                  <c:v>-9.1732073114750342E-3</c:v>
                </c:pt>
                <c:pt idx="227">
                  <c:v>6.3075310629764529E-3</c:v>
                </c:pt>
                <c:pt idx="228">
                  <c:v>5.2000588685910407E-3</c:v>
                </c:pt>
                <c:pt idx="229">
                  <c:v>1.0398873768183882E-2</c:v>
                </c:pt>
                <c:pt idx="230">
                  <c:v>1.6912816511545817E-2</c:v>
                </c:pt>
                <c:pt idx="231">
                  <c:v>2.8864035776804951E-4</c:v>
                </c:pt>
                <c:pt idx="232">
                  <c:v>1.926392379171285E-2</c:v>
                </c:pt>
                <c:pt idx="233">
                  <c:v>-2.8919548468017073E-3</c:v>
                </c:pt>
                <c:pt idx="234">
                  <c:v>-4.2739619684951505E-2</c:v>
                </c:pt>
                <c:pt idx="235">
                  <c:v>1.0418582997623436E-2</c:v>
                </c:pt>
                <c:pt idx="236">
                  <c:v>-2.2443019254921519E-2</c:v>
                </c:pt>
                <c:pt idx="237">
                  <c:v>1.2763887093954041E-2</c:v>
                </c:pt>
                <c:pt idx="238">
                  <c:v>-2.3306961312696238E-3</c:v>
                </c:pt>
                <c:pt idx="239">
                  <c:v>1.7680938067804512E-4</c:v>
                </c:pt>
                <c:pt idx="240">
                  <c:v>-1.0915108887802304E-2</c:v>
                </c:pt>
                <c:pt idx="241">
                  <c:v>-1.4804082626022877E-2</c:v>
                </c:pt>
                <c:pt idx="242">
                  <c:v>-1.1907748721412684E-2</c:v>
                </c:pt>
                <c:pt idx="243">
                  <c:v>-5.0197273330989138E-3</c:v>
                </c:pt>
                <c:pt idx="244">
                  <c:v>-1.9740484089436877E-2</c:v>
                </c:pt>
                <c:pt idx="245">
                  <c:v>-1.2572243338393152E-2</c:v>
                </c:pt>
                <c:pt idx="246">
                  <c:v>-2.629209290251408E-2</c:v>
                </c:pt>
                <c:pt idx="247">
                  <c:v>-1.5596360849135224E-2</c:v>
                </c:pt>
                <c:pt idx="248">
                  <c:v>3.3591184535698614E-2</c:v>
                </c:pt>
                <c:pt idx="249">
                  <c:v>2.3037871033776861E-2</c:v>
                </c:pt>
                <c:pt idx="250">
                  <c:v>6.8033472468483598E-5</c:v>
                </c:pt>
                <c:pt idx="251">
                  <c:v>-8.7957293892610543E-3</c:v>
                </c:pt>
                <c:pt idx="252">
                  <c:v>6.0396615205736207E-3</c:v>
                </c:pt>
                <c:pt idx="253">
                  <c:v>-7.0588140871296612E-3</c:v>
                </c:pt>
                <c:pt idx="254">
                  <c:v>2.4766300372222057E-2</c:v>
                </c:pt>
                <c:pt idx="255">
                  <c:v>1.2817428547765625E-2</c:v>
                </c:pt>
                <c:pt idx="256">
                  <c:v>4.6298639855768924E-3</c:v>
                </c:pt>
                <c:pt idx="257">
                  <c:v>-2.5155038759689077E-3</c:v>
                </c:pt>
                <c:pt idx="258">
                  <c:v>5.673185649171718E-3</c:v>
                </c:pt>
                <c:pt idx="259">
                  <c:v>-3.0137822580957462E-3</c:v>
                </c:pt>
                <c:pt idx="260">
                  <c:v>1.8563660955466452E-3</c:v>
                </c:pt>
                <c:pt idx="261">
                  <c:v>1.1469575645042781E-2</c:v>
                </c:pt>
                <c:pt idx="262">
                  <c:v>-2.0919782005927143E-3</c:v>
                </c:pt>
                <c:pt idx="263">
                  <c:v>1.6092561932793636E-2</c:v>
                </c:pt>
                <c:pt idx="264">
                  <c:v>2.4931447947587862E-3</c:v>
                </c:pt>
                <c:pt idx="265">
                  <c:v>-5.4178518217527089E-3</c:v>
                </c:pt>
                <c:pt idx="266">
                  <c:v>-1.7552620031170551E-3</c:v>
                </c:pt>
                <c:pt idx="267">
                  <c:v>7.0485516363250171E-3</c:v>
                </c:pt>
                <c:pt idx="268">
                  <c:v>-4.6924860015655117E-3</c:v>
                </c:pt>
                <c:pt idx="269">
                  <c:v>-3.0246089747682296E-5</c:v>
                </c:pt>
                <c:pt idx="270">
                  <c:v>3.3007043771196604E-3</c:v>
                </c:pt>
                <c:pt idx="271">
                  <c:v>1.2010008968880206E-2</c:v>
                </c:pt>
                <c:pt idx="272">
                  <c:v>6.267012723935067E-3</c:v>
                </c:pt>
                <c:pt idx="273">
                  <c:v>1.5431185055802487E-3</c:v>
                </c:pt>
                <c:pt idx="274">
                  <c:v>8.073187042996784E-3</c:v>
                </c:pt>
                <c:pt idx="275">
                  <c:v>2.4593708995213339E-3</c:v>
                </c:pt>
                <c:pt idx="276">
                  <c:v>-6.4057329847717519E-3</c:v>
                </c:pt>
                <c:pt idx="277">
                  <c:v>-9.2620872630661197E-3</c:v>
                </c:pt>
                <c:pt idx="278">
                  <c:v>7.4432839590544957E-3</c:v>
                </c:pt>
                <c:pt idx="279">
                  <c:v>3.7641940716708583E-3</c:v>
                </c:pt>
                <c:pt idx="280">
                  <c:v>1.0170387973305047E-2</c:v>
                </c:pt>
                <c:pt idx="281">
                  <c:v>-2.4724575500855114E-3</c:v>
                </c:pt>
                <c:pt idx="282">
                  <c:v>6.1016949152541576E-3</c:v>
                </c:pt>
                <c:pt idx="283">
                  <c:v>3.2750775294903413E-3</c:v>
                </c:pt>
                <c:pt idx="284">
                  <c:v>3.5279928356829146E-3</c:v>
                </c:pt>
                <c:pt idx="285">
                  <c:v>4.2820388262161522E-4</c:v>
                </c:pt>
                <c:pt idx="286">
                  <c:v>1.5466290679951768E-4</c:v>
                </c:pt>
                <c:pt idx="287">
                  <c:v>8.5159332103413327E-3</c:v>
                </c:pt>
                <c:pt idx="288">
                  <c:v>-4.2755005616273937E-3</c:v>
                </c:pt>
                <c:pt idx="289">
                  <c:v>-1.7404632640490936E-3</c:v>
                </c:pt>
                <c:pt idx="290">
                  <c:v>2.1883408071753446E-4</c:v>
                </c:pt>
                <c:pt idx="291">
                  <c:v>3.6261123126417796E-3</c:v>
                </c:pt>
                <c:pt idx="292">
                  <c:v>5.7715261845030386E-3</c:v>
                </c:pt>
                <c:pt idx="293">
                  <c:v>-7.0921733816093962E-3</c:v>
                </c:pt>
                <c:pt idx="294">
                  <c:v>-1.4815291957872585E-3</c:v>
                </c:pt>
                <c:pt idx="295">
                  <c:v>-8.5081372053599762E-3</c:v>
                </c:pt>
                <c:pt idx="296">
                  <c:v>-1.291871044232314E-2</c:v>
                </c:pt>
                <c:pt idx="297">
                  <c:v>6.1593897736553025E-3</c:v>
                </c:pt>
                <c:pt idx="298">
                  <c:v>1.4459839642452902E-2</c:v>
                </c:pt>
                <c:pt idx="299">
                  <c:v>4.4630364433474404E-3</c:v>
                </c:pt>
                <c:pt idx="300">
                  <c:v>3.7860117580666725E-3</c:v>
                </c:pt>
                <c:pt idx="301">
                  <c:v>1.4588774471774438E-4</c:v>
                </c:pt>
                <c:pt idx="302">
                  <c:v>4.205223442519777E-3</c:v>
                </c:pt>
                <c:pt idx="303">
                  <c:v>6.4302188400098105E-3</c:v>
                </c:pt>
                <c:pt idx="304">
                  <c:v>-3.3160140244160269E-3</c:v>
                </c:pt>
                <c:pt idx="305">
                  <c:v>-4.1040638001795422E-3</c:v>
                </c:pt>
                <c:pt idx="306">
                  <c:v>8.795199523356995E-3</c:v>
                </c:pt>
                <c:pt idx="307">
                  <c:v>-1.7053843882271793E-2</c:v>
                </c:pt>
                <c:pt idx="308">
                  <c:v>5.9549143243406268E-3</c:v>
                </c:pt>
                <c:pt idx="309">
                  <c:v>2.5100794265926012E-3</c:v>
                </c:pt>
                <c:pt idx="310">
                  <c:v>-3.6599378661710063E-3</c:v>
                </c:pt>
                <c:pt idx="311">
                  <c:v>6.7167366697515095E-3</c:v>
                </c:pt>
                <c:pt idx="312">
                  <c:v>7.1987469371736527E-3</c:v>
                </c:pt>
                <c:pt idx="313">
                  <c:v>6.8840109105077433E-3</c:v>
                </c:pt>
                <c:pt idx="314">
                  <c:v>2.7368699969320433E-3</c:v>
                </c:pt>
                <c:pt idx="315">
                  <c:v>-7.3015795750493336E-4</c:v>
                </c:pt>
                <c:pt idx="316">
                  <c:v>3.5386344420126978E-3</c:v>
                </c:pt>
                <c:pt idx="317">
                  <c:v>1.4909020304005958E-3</c:v>
                </c:pt>
                <c:pt idx="318">
                  <c:v>-6.5086585931607471E-4</c:v>
                </c:pt>
                <c:pt idx="319">
                  <c:v>-1.8049040733324683E-3</c:v>
                </c:pt>
                <c:pt idx="320">
                  <c:v>3.6614527117309415E-3</c:v>
                </c:pt>
                <c:pt idx="321">
                  <c:v>3.0913718221804386E-3</c:v>
                </c:pt>
                <c:pt idx="322">
                  <c:v>2.5716511655164455E-3</c:v>
                </c:pt>
                <c:pt idx="323">
                  <c:v>1.3547340045112141E-3</c:v>
                </c:pt>
                <c:pt idx="324">
                  <c:v>1.2979610336988268E-3</c:v>
                </c:pt>
                <c:pt idx="325">
                  <c:v>-3.8511131534546914E-3</c:v>
                </c:pt>
                <c:pt idx="326">
                  <c:v>-2.0758672684271073E-3</c:v>
                </c:pt>
                <c:pt idx="327">
                  <c:v>3.8671441089008413E-3</c:v>
                </c:pt>
                <c:pt idx="328">
                  <c:v>8.2508874600944401E-3</c:v>
                </c:pt>
                <c:pt idx="329">
                  <c:v>-1.7075664621677635E-3</c:v>
                </c:pt>
                <c:pt idx="330">
                  <c:v>-1.0856984830947994E-3</c:v>
                </c:pt>
                <c:pt idx="331">
                  <c:v>5.0481746935036728E-3</c:v>
                </c:pt>
                <c:pt idx="332">
                  <c:v>-1.1698372429928975E-3</c:v>
                </c:pt>
                <c:pt idx="333">
                  <c:v>5.1716976378381879E-3</c:v>
                </c:pt>
                <c:pt idx="334">
                  <c:v>-1.0219047328720053E-2</c:v>
                </c:pt>
                <c:pt idx="335">
                  <c:v>2.4125988994443091E-3</c:v>
                </c:pt>
                <c:pt idx="336">
                  <c:v>-6.9370239757477834E-3</c:v>
                </c:pt>
                <c:pt idx="337">
                  <c:v>1.4232232913586722E-3</c:v>
                </c:pt>
                <c:pt idx="338">
                  <c:v>-1.1472590395567526E-2</c:v>
                </c:pt>
                <c:pt idx="339">
                  <c:v>-6.8655130382239199E-3</c:v>
                </c:pt>
                <c:pt idx="340">
                  <c:v>1.1399239118271523E-3</c:v>
                </c:pt>
                <c:pt idx="341">
                  <c:v>-8.0018162131954371E-3</c:v>
                </c:pt>
                <c:pt idx="342">
                  <c:v>-7.0664286544210647E-3</c:v>
                </c:pt>
                <c:pt idx="343">
                  <c:v>9.2194658383408615E-5</c:v>
                </c:pt>
                <c:pt idx="344">
                  <c:v>1.2558591395485741E-2</c:v>
                </c:pt>
                <c:pt idx="345">
                  <c:v>9.8046081658369872E-4</c:v>
                </c:pt>
                <c:pt idx="346">
                  <c:v>-5.8280277058699557E-3</c:v>
                </c:pt>
                <c:pt idx="347">
                  <c:v>4.250617535908544E-3</c:v>
                </c:pt>
                <c:pt idx="348">
                  <c:v>7.1478125591269983E-4</c:v>
                </c:pt>
                <c:pt idx="349">
                  <c:v>-6.7785690776804852E-3</c:v>
                </c:pt>
                <c:pt idx="350">
                  <c:v>-1.5123206542813706E-3</c:v>
                </c:pt>
                <c:pt idx="351">
                  <c:v>-8.4027383041284786E-4</c:v>
                </c:pt>
                <c:pt idx="352">
                  <c:v>-1.4056388094825919E-2</c:v>
                </c:pt>
                <c:pt idx="353">
                  <c:v>-1.1862736313950166E-3</c:v>
                </c:pt>
                <c:pt idx="354">
                  <c:v>-7.4597946134469933E-3</c:v>
                </c:pt>
                <c:pt idx="355">
                  <c:v>-5.2853243678035863E-3</c:v>
                </c:pt>
                <c:pt idx="356">
                  <c:v>4.0377535407572045E-3</c:v>
                </c:pt>
                <c:pt idx="357">
                  <c:v>2.007138099788618E-2</c:v>
                </c:pt>
                <c:pt idx="358">
                  <c:v>3.6975398230716804E-3</c:v>
                </c:pt>
                <c:pt idx="359">
                  <c:v>8.6123082470981795E-3</c:v>
                </c:pt>
                <c:pt idx="360">
                  <c:v>1.1553277927140051E-2</c:v>
                </c:pt>
                <c:pt idx="361">
                  <c:v>6.0433220252059392E-3</c:v>
                </c:pt>
                <c:pt idx="362">
                  <c:v>-7.0747811949973529E-3</c:v>
                </c:pt>
                <c:pt idx="363">
                  <c:v>1.2175958206282807E-3</c:v>
                </c:pt>
                <c:pt idx="364">
                  <c:v>2.0095348966142179E-4</c:v>
                </c:pt>
                <c:pt idx="365">
                  <c:v>1.0149576350447331E-3</c:v>
                </c:pt>
                <c:pt idx="366">
                  <c:v>5.8690198114023833E-3</c:v>
                </c:pt>
                <c:pt idx="367">
                  <c:v>4.7613969057801247E-3</c:v>
                </c:pt>
                <c:pt idx="368">
                  <c:v>9.9467566040642094E-3</c:v>
                </c:pt>
                <c:pt idx="369">
                  <c:v>1.0543802549498669E-3</c:v>
                </c:pt>
                <c:pt idx="370">
                  <c:v>-4.3688679213331602E-4</c:v>
                </c:pt>
                <c:pt idx="371">
                  <c:v>-1.9109445622784533E-3</c:v>
                </c:pt>
                <c:pt idx="372">
                  <c:v>-6.6909273604953646E-3</c:v>
                </c:pt>
                <c:pt idx="373">
                  <c:v>-2.1906516248757922E-3</c:v>
                </c:pt>
                <c:pt idx="374">
                  <c:v>4.5484748224108975E-3</c:v>
                </c:pt>
                <c:pt idx="375">
                  <c:v>1.3116531534910294E-2</c:v>
                </c:pt>
                <c:pt idx="376">
                  <c:v>-2.2716488131896981E-3</c:v>
                </c:pt>
                <c:pt idx="377">
                  <c:v>4.5266573569988037E-3</c:v>
                </c:pt>
                <c:pt idx="378">
                  <c:v>2.0718046526621422E-3</c:v>
                </c:pt>
                <c:pt idx="379">
                  <c:v>-1.5012147105637993E-3</c:v>
                </c:pt>
                <c:pt idx="380">
                  <c:v>-4.7822482943314414E-3</c:v>
                </c:pt>
                <c:pt idx="381">
                  <c:v>8.0188297499258817E-3</c:v>
                </c:pt>
                <c:pt idx="382">
                  <c:v>3.4523132505936871E-3</c:v>
                </c:pt>
                <c:pt idx="383">
                  <c:v>1.2468245977824647E-3</c:v>
                </c:pt>
                <c:pt idx="384">
                  <c:v>4.8079484310905298E-3</c:v>
                </c:pt>
                <c:pt idx="385">
                  <c:v>-1.8788521439459449E-3</c:v>
                </c:pt>
                <c:pt idx="386">
                  <c:v>-2.3338966113681018E-3</c:v>
                </c:pt>
                <c:pt idx="387">
                  <c:v>-8.7284948920169116E-3</c:v>
                </c:pt>
                <c:pt idx="388">
                  <c:v>8.5233662429042983E-3</c:v>
                </c:pt>
                <c:pt idx="389">
                  <c:v>-7.4327787874552739E-3</c:v>
                </c:pt>
                <c:pt idx="390">
                  <c:v>4.295875490034959E-3</c:v>
                </c:pt>
                <c:pt idx="391">
                  <c:v>1.3456927813433556E-3</c:v>
                </c:pt>
                <c:pt idx="392">
                  <c:v>5.8323912804250531E-3</c:v>
                </c:pt>
                <c:pt idx="393">
                  <c:v>-9.9792458209843247E-4</c:v>
                </c:pt>
                <c:pt idx="394">
                  <c:v>3.7235543018335022E-3</c:v>
                </c:pt>
                <c:pt idx="395">
                  <c:v>-5.5579985914887388E-3</c:v>
                </c:pt>
                <c:pt idx="396">
                  <c:v>2.8460663771835734E-3</c:v>
                </c:pt>
                <c:pt idx="397">
                  <c:v>-1.1902314817884518E-2</c:v>
                </c:pt>
                <c:pt idx="398">
                  <c:v>-1.2220164277661483E-2</c:v>
                </c:pt>
                <c:pt idx="399">
                  <c:v>-1.5567784231801328E-2</c:v>
                </c:pt>
                <c:pt idx="400">
                  <c:v>-1.2729161131373751E-2</c:v>
                </c:pt>
                <c:pt idx="401">
                  <c:v>-8.842505539671553E-4</c:v>
                </c:pt>
                <c:pt idx="402">
                  <c:v>1.3139069141028088E-2</c:v>
                </c:pt>
                <c:pt idx="403">
                  <c:v>1.1843063866225233E-2</c:v>
                </c:pt>
                <c:pt idx="404">
                  <c:v>-7.9986077508693212E-3</c:v>
                </c:pt>
                <c:pt idx="405">
                  <c:v>-9.0641092233762384E-3</c:v>
                </c:pt>
                <c:pt idx="406">
                  <c:v>4.6620289372102429E-3</c:v>
                </c:pt>
                <c:pt idx="407">
                  <c:v>-1.6567904220582994E-2</c:v>
                </c:pt>
                <c:pt idx="408">
                  <c:v>6.513948422458002E-3</c:v>
                </c:pt>
                <c:pt idx="409">
                  <c:v>1.7013760411067058E-2</c:v>
                </c:pt>
                <c:pt idx="410">
                  <c:v>1.8980737811827094E-3</c:v>
                </c:pt>
                <c:pt idx="411">
                  <c:v>1.0380231653881779E-3</c:v>
                </c:pt>
                <c:pt idx="412">
                  <c:v>3.0458173057179541E-3</c:v>
                </c:pt>
                <c:pt idx="413">
                  <c:v>-6.7793950063801687E-3</c:v>
                </c:pt>
                <c:pt idx="414">
                  <c:v>-1.5241818300487568E-2</c:v>
                </c:pt>
                <c:pt idx="415">
                  <c:v>9.2231485680399263E-3</c:v>
                </c:pt>
                <c:pt idx="416">
                  <c:v>-1.1012256579356573E-2</c:v>
                </c:pt>
                <c:pt idx="417">
                  <c:v>1.7156657160431587E-2</c:v>
                </c:pt>
                <c:pt idx="418">
                  <c:v>9.1809632452232032E-3</c:v>
                </c:pt>
                <c:pt idx="419">
                  <c:v>-9.5604833355463822E-3</c:v>
                </c:pt>
                <c:pt idx="420">
                  <c:v>5.3832747223281647E-3</c:v>
                </c:pt>
                <c:pt idx="421">
                  <c:v>1.2285146700311432E-2</c:v>
                </c:pt>
                <c:pt idx="422">
                  <c:v>6.6641896912788016E-3</c:v>
                </c:pt>
                <c:pt idx="423">
                  <c:v>2.7178198387426593E-3</c:v>
                </c:pt>
                <c:pt idx="424">
                  <c:v>-5.8291477464754464E-3</c:v>
                </c:pt>
                <c:pt idx="425">
                  <c:v>3.5004930983065139E-3</c:v>
                </c:pt>
                <c:pt idx="426">
                  <c:v>9.2808436276795459E-3</c:v>
                </c:pt>
                <c:pt idx="427">
                  <c:v>1.0401850399458005E-3</c:v>
                </c:pt>
                <c:pt idx="428">
                  <c:v>-5.245318221505201E-3</c:v>
                </c:pt>
                <c:pt idx="429">
                  <c:v>-2.469621980969833E-4</c:v>
                </c:pt>
                <c:pt idx="430">
                  <c:v>1.9461422653362778E-3</c:v>
                </c:pt>
                <c:pt idx="431">
                  <c:v>2.9518574046310604E-3</c:v>
                </c:pt>
                <c:pt idx="432">
                  <c:v>-6.4444119640177737E-4</c:v>
                </c:pt>
                <c:pt idx="433">
                  <c:v>-8.2834178738341296E-3</c:v>
                </c:pt>
                <c:pt idx="434">
                  <c:v>6.3448969331321723E-3</c:v>
                </c:pt>
                <c:pt idx="435">
                  <c:v>-1.1350805847263694E-2</c:v>
                </c:pt>
                <c:pt idx="436">
                  <c:v>5.85510468778955E-3</c:v>
                </c:pt>
                <c:pt idx="437">
                  <c:v>-8.7080881392563386E-5</c:v>
                </c:pt>
                <c:pt idx="438">
                  <c:v>-6.1631836863206254E-3</c:v>
                </c:pt>
                <c:pt idx="439">
                  <c:v>5.6014856407162247E-3</c:v>
                </c:pt>
                <c:pt idx="440">
                  <c:v>-1.9744008258230531E-2</c:v>
                </c:pt>
                <c:pt idx="441">
                  <c:v>-1.3471098680926458E-2</c:v>
                </c:pt>
                <c:pt idx="442">
                  <c:v>1.1499351905121625E-2</c:v>
                </c:pt>
                <c:pt idx="443">
                  <c:v>8.795433364398907E-3</c:v>
                </c:pt>
                <c:pt idx="444">
                  <c:v>-8.093797019933879E-3</c:v>
                </c:pt>
                <c:pt idx="445">
                  <c:v>-3.1844952746199772E-3</c:v>
                </c:pt>
                <c:pt idx="446">
                  <c:v>2.5591700731683121E-3</c:v>
                </c:pt>
                <c:pt idx="447">
                  <c:v>1.5254150177314071E-2</c:v>
                </c:pt>
                <c:pt idx="448">
                  <c:v>9.2471659461294592E-4</c:v>
                </c:pt>
                <c:pt idx="449">
                  <c:v>2.6299729247659769E-3</c:v>
                </c:pt>
                <c:pt idx="450">
                  <c:v>5.4042056624774961E-3</c:v>
                </c:pt>
                <c:pt idx="451">
                  <c:v>3.7094270958765306E-3</c:v>
                </c:pt>
                <c:pt idx="452">
                  <c:v>-1.3096638529443564E-3</c:v>
                </c:pt>
                <c:pt idx="453">
                  <c:v>-1.201265332817659E-4</c:v>
                </c:pt>
                <c:pt idx="454">
                  <c:v>4.7555798803929948E-3</c:v>
                </c:pt>
                <c:pt idx="455">
                  <c:v>-5.5534704207948898E-3</c:v>
                </c:pt>
                <c:pt idx="456">
                  <c:v>6.937184578541815E-3</c:v>
                </c:pt>
                <c:pt idx="457">
                  <c:v>-3.8012723979859346E-3</c:v>
                </c:pt>
                <c:pt idx="458">
                  <c:v>9.5893877442296271E-3</c:v>
                </c:pt>
                <c:pt idx="459">
                  <c:v>1.0784533593657184E-3</c:v>
                </c:pt>
                <c:pt idx="460">
                  <c:v>1.4330942646578889E-3</c:v>
                </c:pt>
                <c:pt idx="461">
                  <c:v>2.3554646121050848E-3</c:v>
                </c:pt>
                <c:pt idx="462">
                  <c:v>1.2537333027010105E-3</c:v>
                </c:pt>
                <c:pt idx="463">
                  <c:v>9.2568311742802483E-3</c:v>
                </c:pt>
                <c:pt idx="464">
                  <c:v>5.9760438589658374E-4</c:v>
                </c:pt>
                <c:pt idx="465">
                  <c:v>-1.8501687873280553E-3</c:v>
                </c:pt>
                <c:pt idx="466">
                  <c:v>3.8762967057982094E-3</c:v>
                </c:pt>
                <c:pt idx="467">
                  <c:v>-1.8691164942241975E-3</c:v>
                </c:pt>
                <c:pt idx="468">
                  <c:v>-2.9858012170387756E-4</c:v>
                </c:pt>
                <c:pt idx="469">
                  <c:v>2.9055328487533065E-3</c:v>
                </c:pt>
                <c:pt idx="470">
                  <c:v>-1.6508701056558044E-3</c:v>
                </c:pt>
                <c:pt idx="471">
                  <c:v>2.1302258623038099E-3</c:v>
                </c:pt>
                <c:pt idx="472">
                  <c:v>5.5552859338348533E-3</c:v>
                </c:pt>
                <c:pt idx="473">
                  <c:v>3.2143684522123418E-3</c:v>
                </c:pt>
                <c:pt idx="474">
                  <c:v>3.0597419425191759E-3</c:v>
                </c:pt>
                <c:pt idx="475">
                  <c:v>-4.0895937584933297E-3</c:v>
                </c:pt>
                <c:pt idx="476">
                  <c:v>-1.9809545825226742E-3</c:v>
                </c:pt>
                <c:pt idx="477">
                  <c:v>9.3936284176563962E-4</c:v>
                </c:pt>
                <c:pt idx="478">
                  <c:v>1.9380280965864995E-3</c:v>
                </c:pt>
                <c:pt idx="479">
                  <c:v>5.5847105317182863E-3</c:v>
                </c:pt>
                <c:pt idx="480">
                  <c:v>3.3941017911542411E-3</c:v>
                </c:pt>
                <c:pt idx="481">
                  <c:v>5.3727718097976932E-4</c:v>
                </c:pt>
                <c:pt idx="482">
                  <c:v>-1.0580900997082872E-3</c:v>
                </c:pt>
                <c:pt idx="483">
                  <c:v>-1.7952510456923854E-2</c:v>
                </c:pt>
                <c:pt idx="484">
                  <c:v>5.2114879462073866E-3</c:v>
                </c:pt>
                <c:pt idx="485">
                  <c:v>5.0620267439987227E-3</c:v>
                </c:pt>
                <c:pt idx="486">
                  <c:v>4.9403534869405571E-3</c:v>
                </c:pt>
                <c:pt idx="487">
                  <c:v>2.3096898507634855E-3</c:v>
                </c:pt>
                <c:pt idx="488">
                  <c:v>-2.0688382041211257E-3</c:v>
                </c:pt>
                <c:pt idx="489">
                  <c:v>1.2438763012855705E-4</c:v>
                </c:pt>
                <c:pt idx="490">
                  <c:v>1.7475882962608685E-3</c:v>
                </c:pt>
                <c:pt idx="491">
                  <c:v>8.0923714595875097E-3</c:v>
                </c:pt>
                <c:pt idx="492">
                  <c:v>5.3621334849130843E-3</c:v>
                </c:pt>
                <c:pt idx="493">
                  <c:v>3.6970376582705845E-3</c:v>
                </c:pt>
                <c:pt idx="494">
                  <c:v>-5.9460474432013068E-5</c:v>
                </c:pt>
                <c:pt idx="495">
                  <c:v>-9.04478891841185E-4</c:v>
                </c:pt>
                <c:pt idx="496">
                  <c:v>9.7139384522854106E-3</c:v>
                </c:pt>
                <c:pt idx="497">
                  <c:v>8.4384782197300767E-4</c:v>
                </c:pt>
                <c:pt idx="498">
                  <c:v>-1.8598595806027922E-4</c:v>
                </c:pt>
                <c:pt idx="499">
                  <c:v>5.4255995287479271E-4</c:v>
                </c:pt>
                <c:pt idx="500">
                  <c:v>6.2066187407040785E-3</c:v>
                </c:pt>
                <c:pt idx="501">
                  <c:v>-2.1987971286295928E-3</c:v>
                </c:pt>
                <c:pt idx="502">
                  <c:v>-7.6880580477703729E-3</c:v>
                </c:pt>
                <c:pt idx="503">
                  <c:v>9.1721147805100302E-3</c:v>
                </c:pt>
                <c:pt idx="504">
                  <c:v>-5.6431008392224613E-3</c:v>
                </c:pt>
                <c:pt idx="505">
                  <c:v>-2.7306314236476849E-3</c:v>
                </c:pt>
                <c:pt idx="506">
                  <c:v>7.5554381439293695E-3</c:v>
                </c:pt>
                <c:pt idx="507">
                  <c:v>-1.0086802021061925E-3</c:v>
                </c:pt>
                <c:pt idx="508">
                  <c:v>8.4728230495370056E-3</c:v>
                </c:pt>
                <c:pt idx="509">
                  <c:v>4.8315539048936302E-3</c:v>
                </c:pt>
                <c:pt idx="510">
                  <c:v>-3.254301742026454E-3</c:v>
                </c:pt>
                <c:pt idx="511">
                  <c:v>4.3471216368654864E-3</c:v>
                </c:pt>
                <c:pt idx="512">
                  <c:v>-9.3749524403790381E-4</c:v>
                </c:pt>
                <c:pt idx="513">
                  <c:v>6.3066109735030384E-3</c:v>
                </c:pt>
                <c:pt idx="514">
                  <c:v>6.2640593163123051E-3</c:v>
                </c:pt>
                <c:pt idx="515">
                  <c:v>-7.9129634198433487E-4</c:v>
                </c:pt>
                <c:pt idx="516">
                  <c:v>2.7069915056472786E-3</c:v>
                </c:pt>
                <c:pt idx="517">
                  <c:v>-4.2792535780565881E-3</c:v>
                </c:pt>
                <c:pt idx="518">
                  <c:v>5.2265386320522614E-3</c:v>
                </c:pt>
                <c:pt idx="519">
                  <c:v>-2.5783804866340659E-2</c:v>
                </c:pt>
                <c:pt idx="520">
                  <c:v>2.5222040182806067E-3</c:v>
                </c:pt>
                <c:pt idx="521">
                  <c:v>1.0478135991521689E-2</c:v>
                </c:pt>
                <c:pt idx="522">
                  <c:v>-1.0035081745940129E-2</c:v>
                </c:pt>
                <c:pt idx="523">
                  <c:v>7.9473045801409844E-3</c:v>
                </c:pt>
                <c:pt idx="524">
                  <c:v>-1.4218558158381417E-2</c:v>
                </c:pt>
                <c:pt idx="525">
                  <c:v>1.3892065297342823E-2</c:v>
                </c:pt>
                <c:pt idx="526">
                  <c:v>1.3503586223293755E-2</c:v>
                </c:pt>
                <c:pt idx="527">
                  <c:v>6.0182080116454942E-3</c:v>
                </c:pt>
                <c:pt idx="528">
                  <c:v>-2.8042524185930033E-3</c:v>
                </c:pt>
                <c:pt idx="529">
                  <c:v>-5.1745744317261266E-3</c:v>
                </c:pt>
                <c:pt idx="530">
                  <c:v>1.4341767421676196E-2</c:v>
                </c:pt>
                <c:pt idx="531">
                  <c:v>1.3755730316382122E-3</c:v>
                </c:pt>
                <c:pt idx="532">
                  <c:v>-1.3647826731938613E-3</c:v>
                </c:pt>
                <c:pt idx="533">
                  <c:v>3.6186458302385205E-3</c:v>
                </c:pt>
                <c:pt idx="534">
                  <c:v>-2.676076351063315E-3</c:v>
                </c:pt>
                <c:pt idx="535">
                  <c:v>3.3689122123809478E-3</c:v>
                </c:pt>
                <c:pt idx="536">
                  <c:v>1.7749431278623304E-5</c:v>
                </c:pt>
                <c:pt idx="537">
                  <c:v>-5.901581150438498E-3</c:v>
                </c:pt>
                <c:pt idx="538">
                  <c:v>-3.0617467638744195E-2</c:v>
                </c:pt>
                <c:pt idx="539">
                  <c:v>-5.7311955697582195E-3</c:v>
                </c:pt>
                <c:pt idx="540">
                  <c:v>-3.0577905117106202E-2</c:v>
                </c:pt>
                <c:pt idx="541">
                  <c:v>-2.4637727316156606E-2</c:v>
                </c:pt>
                <c:pt idx="542">
                  <c:v>-4.755529723693401E-2</c:v>
                </c:pt>
                <c:pt idx="543">
                  <c:v>1.9671569131612363E-2</c:v>
                </c:pt>
                <c:pt idx="544">
                  <c:v>4.1078849334965042E-2</c:v>
                </c:pt>
                <c:pt idx="545">
                  <c:v>-1.6376765726022632E-2</c:v>
                </c:pt>
                <c:pt idx="546">
                  <c:v>9.8333743741278231E-3</c:v>
                </c:pt>
                <c:pt idx="547">
                  <c:v>-3.9503202523002899E-2</c:v>
                </c:pt>
                <c:pt idx="548">
                  <c:v>-3.0570035881118392E-2</c:v>
                </c:pt>
                <c:pt idx="549">
                  <c:v>-1.7601933035137473E-2</c:v>
                </c:pt>
                <c:pt idx="550">
                  <c:v>4.3078322931031643E-3</c:v>
                </c:pt>
                <c:pt idx="551">
                  <c:v>-6.8919875424688484E-2</c:v>
                </c:pt>
                <c:pt idx="552">
                  <c:v>-2.3136921006819192E-2</c:v>
                </c:pt>
                <c:pt idx="553">
                  <c:v>-2.3891143545305485E-2</c:v>
                </c:pt>
                <c:pt idx="554">
                  <c:v>-3.3058411298777512E-2</c:v>
                </c:pt>
                <c:pt idx="555">
                  <c:v>4.468886818432982E-3</c:v>
                </c:pt>
                <c:pt idx="556">
                  <c:v>-1.7656474451056836E-2</c:v>
                </c:pt>
                <c:pt idx="557">
                  <c:v>1.6068653174457291E-2</c:v>
                </c:pt>
                <c:pt idx="558">
                  <c:v>-5.8072978774147396E-2</c:v>
                </c:pt>
                <c:pt idx="559">
                  <c:v>2.3455609832759284E-2</c:v>
                </c:pt>
                <c:pt idx="560">
                  <c:v>4.8339902066165022E-2</c:v>
                </c:pt>
                <c:pt idx="561">
                  <c:v>1.7707108476383054E-2</c:v>
                </c:pt>
                <c:pt idx="562">
                  <c:v>2.1820740497903054E-2</c:v>
                </c:pt>
                <c:pt idx="563">
                  <c:v>1.2168068015979401E-3</c:v>
                </c:pt>
                <c:pt idx="564">
                  <c:v>2.1770392890917489E-2</c:v>
                </c:pt>
                <c:pt idx="565">
                  <c:v>-4.4598021180331175E-2</c:v>
                </c:pt>
                <c:pt idx="566">
                  <c:v>-1.5828156023826284E-2</c:v>
                </c:pt>
                <c:pt idx="567">
                  <c:v>2.2932309419411566E-2</c:v>
                </c:pt>
                <c:pt idx="568">
                  <c:v>2.5193644330634823E-2</c:v>
                </c:pt>
                <c:pt idx="569">
                  <c:v>6.2200381649781977E-2</c:v>
                </c:pt>
                <c:pt idx="570">
                  <c:v>-1.9589943950486587E-2</c:v>
                </c:pt>
                <c:pt idx="571">
                  <c:v>3.4260707635009227E-2</c:v>
                </c:pt>
                <c:pt idx="572">
                  <c:v>1.9697586235457292E-3</c:v>
                </c:pt>
                <c:pt idx="573">
                  <c:v>8.1366848040941731E-3</c:v>
                </c:pt>
                <c:pt idx="574">
                  <c:v>-3.372428790417467E-3</c:v>
                </c:pt>
                <c:pt idx="575">
                  <c:v>1.32348943354662E-3</c:v>
                </c:pt>
                <c:pt idx="576">
                  <c:v>1.5392914044024552E-2</c:v>
                </c:pt>
                <c:pt idx="577">
                  <c:v>1.1222791766200241E-3</c:v>
                </c:pt>
                <c:pt idx="578">
                  <c:v>-2.1369683935311093E-2</c:v>
                </c:pt>
                <c:pt idx="579">
                  <c:v>1.1060000502727035E-3</c:v>
                </c:pt>
                <c:pt idx="580">
                  <c:v>8.0813805422739783E-3</c:v>
                </c:pt>
                <c:pt idx="581">
                  <c:v>7.899175212245144E-4</c:v>
                </c:pt>
                <c:pt idx="582">
                  <c:v>1.4936145400762352E-2</c:v>
                </c:pt>
                <c:pt idx="583">
                  <c:v>1.9375405040898165E-2</c:v>
                </c:pt>
                <c:pt idx="584">
                  <c:v>2.9210023505477738E-3</c:v>
                </c:pt>
                <c:pt idx="585">
                  <c:v>4.2659484796775757E-3</c:v>
                </c:pt>
                <c:pt idx="586">
                  <c:v>-2.1092425219470988E-2</c:v>
                </c:pt>
                <c:pt idx="587">
                  <c:v>-1.8849182144861237E-2</c:v>
                </c:pt>
                <c:pt idx="588">
                  <c:v>1.9136699336769633E-2</c:v>
                </c:pt>
                <c:pt idx="589">
                  <c:v>4.9705808538522914E-3</c:v>
                </c:pt>
                <c:pt idx="590">
                  <c:v>-1.6925990413228821E-3</c:v>
                </c:pt>
                <c:pt idx="591">
                  <c:v>1.0621000187613248E-2</c:v>
                </c:pt>
                <c:pt idx="592">
                  <c:v>2.2792669217520821E-3</c:v>
                </c:pt>
                <c:pt idx="593">
                  <c:v>8.2456970769621135E-3</c:v>
                </c:pt>
                <c:pt idx="594">
                  <c:v>-2.5051879571355629E-2</c:v>
                </c:pt>
                <c:pt idx="595">
                  <c:v>-2.4886072592520278E-2</c:v>
                </c:pt>
                <c:pt idx="596">
                  <c:v>1.2671137289142348E-2</c:v>
                </c:pt>
                <c:pt idx="597">
                  <c:v>2.965070054241252E-2</c:v>
                </c:pt>
                <c:pt idx="598">
                  <c:v>1.1918897956662303E-2</c:v>
                </c:pt>
                <c:pt idx="599">
                  <c:v>1.7092915596946213E-3</c:v>
                </c:pt>
                <c:pt idx="600">
                  <c:v>5.5254043329732256E-3</c:v>
                </c:pt>
                <c:pt idx="601">
                  <c:v>-7.373861512819959E-3</c:v>
                </c:pt>
                <c:pt idx="602">
                  <c:v>1.9005783483997809E-2</c:v>
                </c:pt>
                <c:pt idx="603">
                  <c:v>3.8514287236026219E-3</c:v>
                </c:pt>
                <c:pt idx="604">
                  <c:v>1.026644338699784E-2</c:v>
                </c:pt>
                <c:pt idx="605">
                  <c:v>-7.0373300159849977E-3</c:v>
                </c:pt>
                <c:pt idx="606">
                  <c:v>4.4989207218107171E-3</c:v>
                </c:pt>
                <c:pt idx="607">
                  <c:v>8.5560652630331906E-3</c:v>
                </c:pt>
                <c:pt idx="608">
                  <c:v>1.1132936132446664E-2</c:v>
                </c:pt>
                <c:pt idx="609">
                  <c:v>4.0853205976313705E-3</c:v>
                </c:pt>
                <c:pt idx="610">
                  <c:v>1.6801861445705755E-2</c:v>
                </c:pt>
                <c:pt idx="611">
                  <c:v>1.1403863659350639E-2</c:v>
                </c:pt>
                <c:pt idx="612">
                  <c:v>4.1876046901172812E-3</c:v>
                </c:pt>
                <c:pt idx="613">
                  <c:v>3.1120461080723068E-5</c:v>
                </c:pt>
                <c:pt idx="614">
                  <c:v>-2.7973311923122364E-2</c:v>
                </c:pt>
                <c:pt idx="615">
                  <c:v>-1.6804704933200652E-2</c:v>
                </c:pt>
                <c:pt idx="616">
                  <c:v>-2.5164113785557905E-2</c:v>
                </c:pt>
                <c:pt idx="617">
                  <c:v>4.5842018064240209E-2</c:v>
                </c:pt>
                <c:pt idx="618">
                  <c:v>1.6384541679974798E-3</c:v>
                </c:pt>
                <c:pt idx="619">
                  <c:v>-1.0997630838007429E-2</c:v>
                </c:pt>
                <c:pt idx="620">
                  <c:v>1.2461149585380667E-2</c:v>
                </c:pt>
                <c:pt idx="621">
                  <c:v>-1.4606931206990402E-2</c:v>
                </c:pt>
                <c:pt idx="622">
                  <c:v>1.4309628298679477E-2</c:v>
                </c:pt>
                <c:pt idx="623">
                  <c:v>-7.742058814158642E-3</c:v>
                </c:pt>
                <c:pt idx="624">
                  <c:v>-2.1769843308502498E-2</c:v>
                </c:pt>
                <c:pt idx="625">
                  <c:v>8.731044442985593E-3</c:v>
                </c:pt>
                <c:pt idx="626">
                  <c:v>-1.7769751399192919E-2</c:v>
                </c:pt>
                <c:pt idx="627">
                  <c:v>1.0471776557929255E-2</c:v>
                </c:pt>
                <c:pt idx="628">
                  <c:v>1.8267654580027624E-2</c:v>
                </c:pt>
                <c:pt idx="629">
                  <c:v>1.214454976303311E-2</c:v>
                </c:pt>
                <c:pt idx="630">
                  <c:v>3.7058950770444744E-3</c:v>
                </c:pt>
                <c:pt idx="631">
                  <c:v>3.5337480865467487E-3</c:v>
                </c:pt>
                <c:pt idx="632">
                  <c:v>-4.2224074986419733E-3</c:v>
                </c:pt>
                <c:pt idx="633">
                  <c:v>7.3261932021807027E-3</c:v>
                </c:pt>
                <c:pt idx="634">
                  <c:v>-7.4618172201111003E-3</c:v>
                </c:pt>
                <c:pt idx="635">
                  <c:v>1.6688501397317066E-2</c:v>
                </c:pt>
                <c:pt idx="636">
                  <c:v>-1.9958940182460281E-2</c:v>
                </c:pt>
                <c:pt idx="637">
                  <c:v>2.7019111078567731E-2</c:v>
                </c:pt>
                <c:pt idx="638">
                  <c:v>-5.4619061494491257E-3</c:v>
                </c:pt>
                <c:pt idx="639">
                  <c:v>4.9402186787018626E-3</c:v>
                </c:pt>
                <c:pt idx="640">
                  <c:v>2.4812279597150075E-5</c:v>
                </c:pt>
                <c:pt idx="641">
                  <c:v>1.3717748713670302E-2</c:v>
                </c:pt>
                <c:pt idx="642">
                  <c:v>-4.1792615618077462E-3</c:v>
                </c:pt>
                <c:pt idx="643">
                  <c:v>5.1553676655830801E-3</c:v>
                </c:pt>
                <c:pt idx="644">
                  <c:v>-1.621816581286448E-2</c:v>
                </c:pt>
                <c:pt idx="645">
                  <c:v>3.9147698674577556E-4</c:v>
                </c:pt>
                <c:pt idx="646">
                  <c:v>4.4815891472867707E-3</c:v>
                </c:pt>
                <c:pt idx="647">
                  <c:v>-2.1797809088295603E-3</c:v>
                </c:pt>
                <c:pt idx="648">
                  <c:v>1.4067835474496373E-3</c:v>
                </c:pt>
                <c:pt idx="649">
                  <c:v>1.1971804836992721E-2</c:v>
                </c:pt>
                <c:pt idx="650">
                  <c:v>5.4457337675244697E-3</c:v>
                </c:pt>
                <c:pt idx="651">
                  <c:v>5.0482626069710257E-4</c:v>
                </c:pt>
                <c:pt idx="652">
                  <c:v>8.3436679311350483E-3</c:v>
                </c:pt>
                <c:pt idx="653">
                  <c:v>1.7483729580963783E-3</c:v>
                </c:pt>
                <c:pt idx="654">
                  <c:v>5.079487356951377E-3</c:v>
                </c:pt>
                <c:pt idx="655">
                  <c:v>4.7873534827322286E-3</c:v>
                </c:pt>
                <c:pt idx="656">
                  <c:v>4.2609742434536486E-3</c:v>
                </c:pt>
                <c:pt idx="657">
                  <c:v>-4.4149848383249488E-3</c:v>
                </c:pt>
                <c:pt idx="658">
                  <c:v>5.2124000882143671E-3</c:v>
                </c:pt>
                <c:pt idx="659">
                  <c:v>-1.2718836626691662E-3</c:v>
                </c:pt>
                <c:pt idx="660">
                  <c:v>3.6216180914667179E-3</c:v>
                </c:pt>
                <c:pt idx="661">
                  <c:v>1.8279372703986075E-3</c:v>
                </c:pt>
                <c:pt idx="662">
                  <c:v>1.6149794510842076E-3</c:v>
                </c:pt>
                <c:pt idx="663">
                  <c:v>-9.4413870556019578E-3</c:v>
                </c:pt>
                <c:pt idx="664">
                  <c:v>7.5971289815741205E-3</c:v>
                </c:pt>
                <c:pt idx="665">
                  <c:v>9.4742779850029747E-3</c:v>
                </c:pt>
                <c:pt idx="666">
                  <c:v>5.2251403561637266E-3</c:v>
                </c:pt>
                <c:pt idx="667">
                  <c:v>4.0803853373884902E-3</c:v>
                </c:pt>
                <c:pt idx="668">
                  <c:v>1.0194291544564178E-2</c:v>
                </c:pt>
                <c:pt idx="669">
                  <c:v>2.7402055584568145E-3</c:v>
                </c:pt>
                <c:pt idx="670">
                  <c:v>4.3036721425934671E-3</c:v>
                </c:pt>
                <c:pt idx="671">
                  <c:v>-6.5247184256337775E-4</c:v>
                </c:pt>
                <c:pt idx="672">
                  <c:v>1.0355130807654633E-2</c:v>
                </c:pt>
                <c:pt idx="673">
                  <c:v>5.9202654807322059E-3</c:v>
                </c:pt>
                <c:pt idx="674">
                  <c:v>-3.1177589389408452E-2</c:v>
                </c:pt>
                <c:pt idx="675">
                  <c:v>-2.3662265462126419E-2</c:v>
                </c:pt>
                <c:pt idx="676">
                  <c:v>-6.1093514597196385E-4</c:v>
                </c:pt>
                <c:pt idx="677">
                  <c:v>1.2683170020950608E-2</c:v>
                </c:pt>
                <c:pt idx="678">
                  <c:v>-1.7541083526736563E-2</c:v>
                </c:pt>
                <c:pt idx="679">
                  <c:v>3.2391803620962592E-3</c:v>
                </c:pt>
                <c:pt idx="680">
                  <c:v>1.3131919751691682E-2</c:v>
                </c:pt>
                <c:pt idx="681">
                  <c:v>1.0270766756755965E-3</c:v>
                </c:pt>
                <c:pt idx="682">
                  <c:v>-1.8870026354130296E-2</c:v>
                </c:pt>
                <c:pt idx="683">
                  <c:v>3.1432447129548235E-3</c:v>
                </c:pt>
                <c:pt idx="684">
                  <c:v>-2.13887019044612E-2</c:v>
                </c:pt>
                <c:pt idx="685">
                  <c:v>3.0983969296042501E-3</c:v>
                </c:pt>
                <c:pt idx="686">
                  <c:v>7.391337328377494E-3</c:v>
                </c:pt>
                <c:pt idx="687">
                  <c:v>-2.8303279108222393E-2</c:v>
                </c:pt>
                <c:pt idx="688">
                  <c:v>3.2608628267837051E-3</c:v>
                </c:pt>
                <c:pt idx="689">
                  <c:v>3.004331625811801E-2</c:v>
                </c:pt>
                <c:pt idx="690">
                  <c:v>5.1051321275383133E-3</c:v>
                </c:pt>
                <c:pt idx="691">
                  <c:v>-2.8977116732121434E-3</c:v>
                </c:pt>
                <c:pt idx="692">
                  <c:v>1.3366415160974573E-2</c:v>
                </c:pt>
                <c:pt idx="693">
                  <c:v>-1.3860543966543263E-2</c:v>
                </c:pt>
                <c:pt idx="694">
                  <c:v>8.4847286863495384E-3</c:v>
                </c:pt>
                <c:pt idx="695">
                  <c:v>1.2315614726469751E-2</c:v>
                </c:pt>
                <c:pt idx="696">
                  <c:v>-7.0935301607044947E-3</c:v>
                </c:pt>
                <c:pt idx="697">
                  <c:v>1.4690240385751842E-2</c:v>
                </c:pt>
                <c:pt idx="698">
                  <c:v>7.3931071432730795E-3</c:v>
                </c:pt>
                <c:pt idx="699">
                  <c:v>1.1662962074417476E-2</c:v>
                </c:pt>
                <c:pt idx="700">
                  <c:v>9.7113730778681934E-3</c:v>
                </c:pt>
                <c:pt idx="701">
                  <c:v>-5.2461651212080381E-3</c:v>
                </c:pt>
                <c:pt idx="702">
                  <c:v>-1.7565218875427752E-2</c:v>
                </c:pt>
                <c:pt idx="703">
                  <c:v>1.1518015357353868E-2</c:v>
                </c:pt>
                <c:pt idx="704">
                  <c:v>4.5799341634422351E-5</c:v>
                </c:pt>
                <c:pt idx="705">
                  <c:v>-1.5536715078170098E-2</c:v>
                </c:pt>
                <c:pt idx="706">
                  <c:v>1.5409754083577426E-4</c:v>
                </c:pt>
                <c:pt idx="707">
                  <c:v>-4.0989444491276066E-4</c:v>
                </c:pt>
                <c:pt idx="708">
                  <c:v>7.6777664679366269E-3</c:v>
                </c:pt>
                <c:pt idx="709">
                  <c:v>-6.7765303471961722E-3</c:v>
                </c:pt>
                <c:pt idx="710">
                  <c:v>-1.1120409598363461E-2</c:v>
                </c:pt>
                <c:pt idx="711">
                  <c:v>-1.7827600899166969E-2</c:v>
                </c:pt>
                <c:pt idx="712">
                  <c:v>-1.9539383930494706E-2</c:v>
                </c:pt>
                <c:pt idx="713">
                  <c:v>5.0104205762899305E-3</c:v>
                </c:pt>
                <c:pt idx="714">
                  <c:v>7.9244836181785602E-4</c:v>
                </c:pt>
                <c:pt idx="715">
                  <c:v>1.2150354954189729E-2</c:v>
                </c:pt>
                <c:pt idx="716">
                  <c:v>2.1044585987261156E-2</c:v>
                </c:pt>
                <c:pt idx="717">
                  <c:v>2.3273427546485134E-2</c:v>
                </c:pt>
                <c:pt idx="718">
                  <c:v>6.483558727845555E-3</c:v>
                </c:pt>
                <c:pt idx="719">
                  <c:v>2.1292121060102445E-2</c:v>
                </c:pt>
                <c:pt idx="720">
                  <c:v>-1.1102304188621881E-2</c:v>
                </c:pt>
                <c:pt idx="721">
                  <c:v>5.6332304149285068E-3</c:v>
                </c:pt>
                <c:pt idx="722">
                  <c:v>-1.543547690009955E-4</c:v>
                </c:pt>
                <c:pt idx="723">
                  <c:v>-2.8349524373573495E-3</c:v>
                </c:pt>
                <c:pt idx="724">
                  <c:v>1.3395935899925882E-2</c:v>
                </c:pt>
                <c:pt idx="725">
                  <c:v>2.8193191413715198E-3</c:v>
                </c:pt>
                <c:pt idx="726">
                  <c:v>4.9303245427683503E-4</c:v>
                </c:pt>
                <c:pt idx="727">
                  <c:v>-1.4584354210443341E-2</c:v>
                </c:pt>
                <c:pt idx="728">
                  <c:v>5.590814207972695E-3</c:v>
                </c:pt>
                <c:pt idx="729">
                  <c:v>-3.4894993727840789E-3</c:v>
                </c:pt>
                <c:pt idx="730">
                  <c:v>7.7660212738517266E-3</c:v>
                </c:pt>
                <c:pt idx="731">
                  <c:v>1.1400687713519474E-2</c:v>
                </c:pt>
                <c:pt idx="732">
                  <c:v>8.3894925044703124E-4</c:v>
                </c:pt>
                <c:pt idx="733">
                  <c:v>-1.2010278819860509E-3</c:v>
                </c:pt>
                <c:pt idx="734">
                  <c:v>3.2166816173112107E-3</c:v>
                </c:pt>
                <c:pt idx="735">
                  <c:v>2.1695781802423863E-3</c:v>
                </c:pt>
                <c:pt idx="736">
                  <c:v>3.9684929032399322E-3</c:v>
                </c:pt>
                <c:pt idx="737">
                  <c:v>7.2513548584073582E-4</c:v>
                </c:pt>
                <c:pt idx="738">
                  <c:v>6.4806289397265999E-3</c:v>
                </c:pt>
                <c:pt idx="739">
                  <c:v>-3.1612594154376197E-3</c:v>
                </c:pt>
                <c:pt idx="740">
                  <c:v>6.2258182756139164E-3</c:v>
                </c:pt>
                <c:pt idx="741">
                  <c:v>-1.2641730392500744E-2</c:v>
                </c:pt>
                <c:pt idx="742">
                  <c:v>-8.3353146786262905E-4</c:v>
                </c:pt>
                <c:pt idx="743">
                  <c:v>5.2487910549003456E-3</c:v>
                </c:pt>
                <c:pt idx="744">
                  <c:v>-2.4107072405565107E-3</c:v>
                </c:pt>
                <c:pt idx="745">
                  <c:v>8.1387515307890131E-3</c:v>
                </c:pt>
                <c:pt idx="746">
                  <c:v>4.707473791004421E-3</c:v>
                </c:pt>
                <c:pt idx="747">
                  <c:v>2.3534797301845304E-3</c:v>
                </c:pt>
                <c:pt idx="748">
                  <c:v>-1.02380459865838E-2</c:v>
                </c:pt>
                <c:pt idx="749">
                  <c:v>3.7456436535767438E-3</c:v>
                </c:pt>
                <c:pt idx="750">
                  <c:v>-1.2601133561198931E-3</c:v>
                </c:pt>
                <c:pt idx="751">
                  <c:v>1.6515857931135027E-4</c:v>
                </c:pt>
                <c:pt idx="752">
                  <c:v>7.8505047333129394E-3</c:v>
                </c:pt>
                <c:pt idx="753">
                  <c:v>7.2467855483302627E-3</c:v>
                </c:pt>
                <c:pt idx="754">
                  <c:v>-3.6853235058040279E-3</c:v>
                </c:pt>
                <c:pt idx="755">
                  <c:v>-7.8154483578192567E-4</c:v>
                </c:pt>
                <c:pt idx="756">
                  <c:v>8.3947852686787044E-3</c:v>
                </c:pt>
                <c:pt idx="757">
                  <c:v>-1.7688419251927861E-2</c:v>
                </c:pt>
                <c:pt idx="758">
                  <c:v>3.8344843997598272E-3</c:v>
                </c:pt>
                <c:pt idx="759">
                  <c:v>1.4145250794677071E-2</c:v>
                </c:pt>
                <c:pt idx="760">
                  <c:v>1.3371547874869551E-2</c:v>
                </c:pt>
                <c:pt idx="761">
                  <c:v>-3.1218463716072681E-3</c:v>
                </c:pt>
                <c:pt idx="762">
                  <c:v>-3.9966974657782301E-4</c:v>
                </c:pt>
                <c:pt idx="763">
                  <c:v>1.6045791004890741E-4</c:v>
                </c:pt>
                <c:pt idx="764">
                  <c:v>3.353295303019544E-3</c:v>
                </c:pt>
                <c:pt idx="765">
                  <c:v>-6.8807700171429472E-3</c:v>
                </c:pt>
                <c:pt idx="766">
                  <c:v>-1.807993707653992E-3</c:v>
                </c:pt>
                <c:pt idx="767">
                  <c:v>9.080140036172404E-3</c:v>
                </c:pt>
                <c:pt idx="768">
                  <c:v>1.0806504866071725E-2</c:v>
                </c:pt>
                <c:pt idx="769">
                  <c:v>-3.4271256215230371E-3</c:v>
                </c:pt>
                <c:pt idx="770">
                  <c:v>1.9353630366470498E-3</c:v>
                </c:pt>
                <c:pt idx="771">
                  <c:v>2.9285921987289186E-3</c:v>
                </c:pt>
                <c:pt idx="772">
                  <c:v>-6.7642429639447749E-3</c:v>
                </c:pt>
                <c:pt idx="773">
                  <c:v>-2.113202826291494E-2</c:v>
                </c:pt>
                <c:pt idx="774">
                  <c:v>5.9375624043134347E-3</c:v>
                </c:pt>
                <c:pt idx="775">
                  <c:v>-1.2408517621524359E-2</c:v>
                </c:pt>
                <c:pt idx="776">
                  <c:v>1.626031512903461E-2</c:v>
                </c:pt>
                <c:pt idx="777">
                  <c:v>1.2772163382421155E-2</c:v>
                </c:pt>
                <c:pt idx="778">
                  <c:v>-9.4003807023988609E-4</c:v>
                </c:pt>
                <c:pt idx="779">
                  <c:v>1.0853190014231214E-2</c:v>
                </c:pt>
                <c:pt idx="780">
                  <c:v>3.6846040791068155E-3</c:v>
                </c:pt>
                <c:pt idx="781">
                  <c:v>4.5984807030793468E-3</c:v>
                </c:pt>
                <c:pt idx="782">
                  <c:v>2.6313837907782447E-3</c:v>
                </c:pt>
                <c:pt idx="783">
                  <c:v>-1.1171246537679004E-3</c:v>
                </c:pt>
                <c:pt idx="784">
                  <c:v>-1.2128485343682973E-3</c:v>
                </c:pt>
                <c:pt idx="785">
                  <c:v>7.1478787723850638E-3</c:v>
                </c:pt>
                <c:pt idx="786">
                  <c:v>-5.3583984201482195E-3</c:v>
                </c:pt>
                <c:pt idx="787">
                  <c:v>-6.7372719152733766E-4</c:v>
                </c:pt>
                <c:pt idx="788">
                  <c:v>1.3534702466379612E-3</c:v>
                </c:pt>
                <c:pt idx="789">
                  <c:v>-9.0814962919135347E-3</c:v>
                </c:pt>
                <c:pt idx="790">
                  <c:v>-7.329721661026114E-3</c:v>
                </c:pt>
                <c:pt idx="791">
                  <c:v>4.314155563679133E-3</c:v>
                </c:pt>
                <c:pt idx="792">
                  <c:v>1.0865552661402156E-2</c:v>
                </c:pt>
                <c:pt idx="793">
                  <c:v>-1.9444302569079197E-2</c:v>
                </c:pt>
                <c:pt idx="794">
                  <c:v>7.422532203373121E-4</c:v>
                </c:pt>
                <c:pt idx="795">
                  <c:v>1.5908872065394663E-2</c:v>
                </c:pt>
                <c:pt idx="796">
                  <c:v>-1.0157186625815929E-2</c:v>
                </c:pt>
                <c:pt idx="797">
                  <c:v>-1.1765040799794922E-2</c:v>
                </c:pt>
                <c:pt idx="798">
                  <c:v>-6.533927977520216E-3</c:v>
                </c:pt>
                <c:pt idx="799">
                  <c:v>1.3393680902999264E-2</c:v>
                </c:pt>
                <c:pt idx="800">
                  <c:v>1.9612994519286452E-3</c:v>
                </c:pt>
                <c:pt idx="801">
                  <c:v>1.0399981308071524E-2</c:v>
                </c:pt>
                <c:pt idx="802">
                  <c:v>6.0508891338364647E-3</c:v>
                </c:pt>
                <c:pt idx="803">
                  <c:v>2.2934256833029463E-3</c:v>
                </c:pt>
                <c:pt idx="804">
                  <c:v>4.6986637856349447E-3</c:v>
                </c:pt>
                <c:pt idx="805">
                  <c:v>7.7682756102015003E-3</c:v>
                </c:pt>
                <c:pt idx="806">
                  <c:v>-6.0449115283660324E-3</c:v>
                </c:pt>
                <c:pt idx="807">
                  <c:v>9.9504503021843795E-4</c:v>
                </c:pt>
                <c:pt idx="808">
                  <c:v>-1.0208675856835747E-2</c:v>
                </c:pt>
                <c:pt idx="809">
                  <c:v>8.5353450170455071E-4</c:v>
                </c:pt>
                <c:pt idx="810">
                  <c:v>5.3925974344308895E-3</c:v>
                </c:pt>
                <c:pt idx="811">
                  <c:v>-4.4875050792361013E-3</c:v>
                </c:pt>
                <c:pt idx="812">
                  <c:v>-1.0354776743462177E-2</c:v>
                </c:pt>
                <c:pt idx="813">
                  <c:v>9.7387699969581788E-3</c:v>
                </c:pt>
                <c:pt idx="814">
                  <c:v>1.3323564251286673E-2</c:v>
                </c:pt>
                <c:pt idx="815">
                  <c:v>-1.5040397449430254E-3</c:v>
                </c:pt>
                <c:pt idx="816">
                  <c:v>9.8654165426126806E-4</c:v>
                </c:pt>
                <c:pt idx="817">
                  <c:v>6.4351881025900056E-3</c:v>
                </c:pt>
                <c:pt idx="818">
                  <c:v>1.0433833068688947E-2</c:v>
                </c:pt>
                <c:pt idx="819">
                  <c:v>1.0194723431256904E-2</c:v>
                </c:pt>
                <c:pt idx="820">
                  <c:v>-3.1406649867385422E-4</c:v>
                </c:pt>
                <c:pt idx="821">
                  <c:v>3.8436144702512229E-3</c:v>
                </c:pt>
                <c:pt idx="822">
                  <c:v>1.5061308817955854E-3</c:v>
                </c:pt>
                <c:pt idx="823">
                  <c:v>6.9822343638233269E-3</c:v>
                </c:pt>
                <c:pt idx="824">
                  <c:v>1.3067585357516838E-3</c:v>
                </c:pt>
                <c:pt idx="825">
                  <c:v>2.7795937144378009E-3</c:v>
                </c:pt>
                <c:pt idx="826">
                  <c:v>-4.3944581536508025E-4</c:v>
                </c:pt>
                <c:pt idx="827">
                  <c:v>8.3048292654646898E-3</c:v>
                </c:pt>
                <c:pt idx="828">
                  <c:v>1.3559679359101166E-3</c:v>
                </c:pt>
                <c:pt idx="829">
                  <c:v>-4.933250394755704E-3</c:v>
                </c:pt>
                <c:pt idx="830">
                  <c:v>-7.3956885732284284E-3</c:v>
                </c:pt>
                <c:pt idx="831">
                  <c:v>1.018307245871301E-2</c:v>
                </c:pt>
                <c:pt idx="832">
                  <c:v>-7.5962843427344441E-3</c:v>
                </c:pt>
                <c:pt idx="833">
                  <c:v>1.1174790638787277E-2</c:v>
                </c:pt>
                <c:pt idx="834">
                  <c:v>7.6940906038911426E-4</c:v>
                </c:pt>
                <c:pt idx="835">
                  <c:v>-7.4255357249440037E-4</c:v>
                </c:pt>
                <c:pt idx="836">
                  <c:v>5.0177532890178103E-3</c:v>
                </c:pt>
                <c:pt idx="837">
                  <c:v>-1.9114912960576593E-3</c:v>
                </c:pt>
                <c:pt idx="838">
                  <c:v>-1.4578023391536171E-3</c:v>
                </c:pt>
                <c:pt idx="839">
                  <c:v>-3.086846788391071E-3</c:v>
                </c:pt>
                <c:pt idx="840">
                  <c:v>-4.7379302423512662E-4</c:v>
                </c:pt>
                <c:pt idx="841">
                  <c:v>-1.8960704418897675E-3</c:v>
                </c:pt>
                <c:pt idx="842">
                  <c:v>9.882133965278166E-3</c:v>
                </c:pt>
                <c:pt idx="843">
                  <c:v>4.263313651629041E-3</c:v>
                </c:pt>
                <c:pt idx="844">
                  <c:v>-1.8435348568806732E-2</c:v>
                </c:pt>
                <c:pt idx="845">
                  <c:v>-4.7682840441987794E-3</c:v>
                </c:pt>
                <c:pt idx="846">
                  <c:v>-1.3450993209136893E-2</c:v>
                </c:pt>
                <c:pt idx="847">
                  <c:v>1.3396351892888117E-2</c:v>
                </c:pt>
                <c:pt idx="848">
                  <c:v>9.76854789106886E-3</c:v>
                </c:pt>
                <c:pt idx="849">
                  <c:v>-9.544547617221608E-4</c:v>
                </c:pt>
                <c:pt idx="850">
                  <c:v>-1.620042535418172E-2</c:v>
                </c:pt>
                <c:pt idx="851">
                  <c:v>5.738754895143393E-3</c:v>
                </c:pt>
                <c:pt idx="852">
                  <c:v>1.1314978032348467E-2</c:v>
                </c:pt>
                <c:pt idx="853">
                  <c:v>3.7182658008309296E-4</c:v>
                </c:pt>
                <c:pt idx="854">
                  <c:v>8.5800065225314481E-3</c:v>
                </c:pt>
                <c:pt idx="855">
                  <c:v>-3.4118413481883849E-3</c:v>
                </c:pt>
                <c:pt idx="856">
                  <c:v>2.4692300535117829E-3</c:v>
                </c:pt>
                <c:pt idx="857">
                  <c:v>2.1014103009564244E-3</c:v>
                </c:pt>
                <c:pt idx="858">
                  <c:v>1.3655459690270423E-3</c:v>
                </c:pt>
                <c:pt idx="859">
                  <c:v>-2.3004752734484186E-3</c:v>
                </c:pt>
                <c:pt idx="860">
                  <c:v>-3.6583452584135804E-3</c:v>
                </c:pt>
                <c:pt idx="861">
                  <c:v>3.4880697041343623E-3</c:v>
                </c:pt>
                <c:pt idx="862">
                  <c:v>5.5372618014526602E-3</c:v>
                </c:pt>
                <c:pt idx="863">
                  <c:v>1.0569024954248782E-3</c:v>
                </c:pt>
                <c:pt idx="864">
                  <c:v>-1.9367897945364067E-4</c:v>
                </c:pt>
                <c:pt idx="865">
                  <c:v>-1.0465415699067047E-3</c:v>
                </c:pt>
                <c:pt idx="866">
                  <c:v>3.3912253816900397E-3</c:v>
                </c:pt>
                <c:pt idx="867">
                  <c:v>1.2750712955763191E-3</c:v>
                </c:pt>
                <c:pt idx="868">
                  <c:v>1.6406524006014967E-3</c:v>
                </c:pt>
                <c:pt idx="869">
                  <c:v>-1.5063638585474646E-3</c:v>
                </c:pt>
                <c:pt idx="870">
                  <c:v>-6.707665802907597E-3</c:v>
                </c:pt>
                <c:pt idx="871">
                  <c:v>-3.6939889156638269E-3</c:v>
                </c:pt>
                <c:pt idx="872">
                  <c:v>-7.4629350405966809E-3</c:v>
                </c:pt>
                <c:pt idx="873">
                  <c:v>1.2270570757655638E-2</c:v>
                </c:pt>
                <c:pt idx="874">
                  <c:v>5.8372252113214626E-3</c:v>
                </c:pt>
                <c:pt idx="875">
                  <c:v>1.8120759565760278E-3</c:v>
                </c:pt>
                <c:pt idx="876">
                  <c:v>4.1062069969954127E-3</c:v>
                </c:pt>
                <c:pt idx="877">
                  <c:v>2.4447589748388255E-3</c:v>
                </c:pt>
                <c:pt idx="878">
                  <c:v>1.9393684800112956E-3</c:v>
                </c:pt>
                <c:pt idx="879">
                  <c:v>-5.9629042138642182E-4</c:v>
                </c:pt>
                <c:pt idx="880">
                  <c:v>2.3492943959539762E-3</c:v>
                </c:pt>
                <c:pt idx="881">
                  <c:v>6.0152578748260887E-3</c:v>
                </c:pt>
                <c:pt idx="882">
                  <c:v>6.9014930892616995E-3</c:v>
                </c:pt>
                <c:pt idx="883">
                  <c:v>-1.2510157329574513E-3</c:v>
                </c:pt>
                <c:pt idx="884">
                  <c:v>-6.8811609258541137E-3</c:v>
                </c:pt>
                <c:pt idx="885">
                  <c:v>1.9231347791173021E-3</c:v>
                </c:pt>
                <c:pt idx="886">
                  <c:v>9.9390674877233558E-3</c:v>
                </c:pt>
                <c:pt idx="887">
                  <c:v>1.9806010872722036E-3</c:v>
                </c:pt>
                <c:pt idx="888">
                  <c:v>-2.1912455176475984E-4</c:v>
                </c:pt>
                <c:pt idx="889">
                  <c:v>-2.5318998837926985E-3</c:v>
                </c:pt>
                <c:pt idx="890">
                  <c:v>-3.6392600628977332E-4</c:v>
                </c:pt>
                <c:pt idx="891">
                  <c:v>-1.6263569192866433E-2</c:v>
                </c:pt>
                <c:pt idx="892">
                  <c:v>-7.2828414486546802E-3</c:v>
                </c:pt>
                <c:pt idx="893">
                  <c:v>1.547908494739888E-2</c:v>
                </c:pt>
                <c:pt idx="894">
                  <c:v>6.9589229600589978E-3</c:v>
                </c:pt>
                <c:pt idx="895">
                  <c:v>4.5697698147556514E-3</c:v>
                </c:pt>
                <c:pt idx="896">
                  <c:v>6.4776773486716222E-3</c:v>
                </c:pt>
                <c:pt idx="897">
                  <c:v>1.5420969797577506E-3</c:v>
                </c:pt>
                <c:pt idx="898">
                  <c:v>-3.040952091984904E-3</c:v>
                </c:pt>
                <c:pt idx="899">
                  <c:v>1.4535709013282626E-4</c:v>
                </c:pt>
                <c:pt idx="900">
                  <c:v>-1.923430655442549E-3</c:v>
                </c:pt>
                <c:pt idx="901">
                  <c:v>2.6711443601084343E-3</c:v>
                </c:pt>
                <c:pt idx="902">
                  <c:v>-3.2040954330293885E-3</c:v>
                </c:pt>
                <c:pt idx="903">
                  <c:v>5.283718134922631E-3</c:v>
                </c:pt>
                <c:pt idx="904">
                  <c:v>-1.6055435410274449E-3</c:v>
                </c:pt>
                <c:pt idx="905">
                  <c:v>4.5839514069396714E-3</c:v>
                </c:pt>
                <c:pt idx="906">
                  <c:v>1.9642949874354499E-3</c:v>
                </c:pt>
                <c:pt idx="907">
                  <c:v>-4.4617003585144629E-4</c:v>
                </c:pt>
                <c:pt idx="908">
                  <c:v>1.4405551209593617E-3</c:v>
                </c:pt>
                <c:pt idx="909">
                  <c:v>8.7794731415648079E-4</c:v>
                </c:pt>
                <c:pt idx="910">
                  <c:v>4.2194472434144729E-3</c:v>
                </c:pt>
                <c:pt idx="911">
                  <c:v>-7.1447129124459316E-4</c:v>
                </c:pt>
                <c:pt idx="912">
                  <c:v>1.0534219403141319E-4</c:v>
                </c:pt>
                <c:pt idx="913">
                  <c:v>-4.7466226815953607E-3</c:v>
                </c:pt>
                <c:pt idx="914">
                  <c:v>-1.3172886821258563E-2</c:v>
                </c:pt>
                <c:pt idx="915">
                  <c:v>6.416516826243098E-3</c:v>
                </c:pt>
                <c:pt idx="916">
                  <c:v>9.0079264311106882E-3</c:v>
                </c:pt>
                <c:pt idx="917">
                  <c:v>7.6646690440397534E-3</c:v>
                </c:pt>
                <c:pt idx="918">
                  <c:v>1.3491213986263897E-3</c:v>
                </c:pt>
                <c:pt idx="919">
                  <c:v>7.3489293946045096E-4</c:v>
                </c:pt>
                <c:pt idx="920">
                  <c:v>-4.3727399165506839E-3</c:v>
                </c:pt>
                <c:pt idx="921">
                  <c:v>8.8643526072282354E-3</c:v>
                </c:pt>
                <c:pt idx="922">
                  <c:v>3.5425011520328464E-3</c:v>
                </c:pt>
                <c:pt idx="923">
                  <c:v>-2.0972459848773512E-4</c:v>
                </c:pt>
                <c:pt idx="924">
                  <c:v>1.254195371842294E-3</c:v>
                </c:pt>
                <c:pt idx="925">
                  <c:v>-4.5429685432497023E-4</c:v>
                </c:pt>
                <c:pt idx="926">
                  <c:v>6.5307275142198571E-4</c:v>
                </c:pt>
                <c:pt idx="927">
                  <c:v>-3.8122494697246899E-3</c:v>
                </c:pt>
                <c:pt idx="928">
                  <c:v>-1.1221556011499791E-3</c:v>
                </c:pt>
                <c:pt idx="929">
                  <c:v>-1.3516447966107758E-3</c:v>
                </c:pt>
                <c:pt idx="930">
                  <c:v>-7.1245995047614936E-3</c:v>
                </c:pt>
                <c:pt idx="931">
                  <c:v>1.0100987527961024E-3</c:v>
                </c:pt>
                <c:pt idx="932">
                  <c:v>-7.1082059147238863E-3</c:v>
                </c:pt>
                <c:pt idx="933">
                  <c:v>6.6554393601785198E-3</c:v>
                </c:pt>
                <c:pt idx="934">
                  <c:v>-1.6416913664903685E-3</c:v>
                </c:pt>
                <c:pt idx="935">
                  <c:v>-1.4942703602446667E-2</c:v>
                </c:pt>
                <c:pt idx="936">
                  <c:v>-6.4729329199741089E-3</c:v>
                </c:pt>
                <c:pt idx="937">
                  <c:v>-1.6047731714843071E-3</c:v>
                </c:pt>
                <c:pt idx="938">
                  <c:v>9.0030063446923485E-3</c:v>
                </c:pt>
                <c:pt idx="939">
                  <c:v>7.1004708685539148E-3</c:v>
                </c:pt>
                <c:pt idx="940">
                  <c:v>9.193247469603535E-4</c:v>
                </c:pt>
                <c:pt idx="941">
                  <c:v>-5.083158491891243E-3</c:v>
                </c:pt>
                <c:pt idx="942">
                  <c:v>-1.2926684677590906E-2</c:v>
                </c:pt>
                <c:pt idx="943">
                  <c:v>1.8934488046745304E-3</c:v>
                </c:pt>
                <c:pt idx="944">
                  <c:v>-1.2242974189311986E-2</c:v>
                </c:pt>
                <c:pt idx="945">
                  <c:v>7.3381574924256433E-3</c:v>
                </c:pt>
                <c:pt idx="946">
                  <c:v>-8.9610102923998701E-3</c:v>
                </c:pt>
                <c:pt idx="947">
                  <c:v>2.2506479313760784E-3</c:v>
                </c:pt>
                <c:pt idx="948">
                  <c:v>1.4853330308340844E-2</c:v>
                </c:pt>
                <c:pt idx="949">
                  <c:v>5.1964879223858809E-3</c:v>
                </c:pt>
                <c:pt idx="950">
                  <c:v>-4.7815618255718515E-3</c:v>
                </c:pt>
                <c:pt idx="951">
                  <c:v>-3.9061074829433765E-3</c:v>
                </c:pt>
                <c:pt idx="952">
                  <c:v>-2.3578912668744162E-3</c:v>
                </c:pt>
                <c:pt idx="953">
                  <c:v>6.5947531097908865E-3</c:v>
                </c:pt>
                <c:pt idx="954">
                  <c:v>1.3891833361828141E-2</c:v>
                </c:pt>
                <c:pt idx="955">
                  <c:v>3.6041180927629075E-3</c:v>
                </c:pt>
                <c:pt idx="956">
                  <c:v>7.5318344340594588E-3</c:v>
                </c:pt>
                <c:pt idx="957">
                  <c:v>6.0213370570159084E-3</c:v>
                </c:pt>
                <c:pt idx="958">
                  <c:v>1.7283983361402586E-3</c:v>
                </c:pt>
                <c:pt idx="959">
                  <c:v>3.0625033096217565E-3</c:v>
                </c:pt>
                <c:pt idx="960">
                  <c:v>1.6651562211291626E-3</c:v>
                </c:pt>
                <c:pt idx="961">
                  <c:v>5.490053121754007E-3</c:v>
                </c:pt>
                <c:pt idx="962">
                  <c:v>3.3415671294642244E-4</c:v>
                </c:pt>
                <c:pt idx="963">
                  <c:v>-3.7945775530433272E-3</c:v>
                </c:pt>
                <c:pt idx="964">
                  <c:v>2.1981923538848054E-3</c:v>
                </c:pt>
                <c:pt idx="965">
                  <c:v>8.2552095292453102E-3</c:v>
                </c:pt>
                <c:pt idx="966">
                  <c:v>5.8994235048654082E-4</c:v>
                </c:pt>
                <c:pt idx="967">
                  <c:v>3.7521622078579707E-3</c:v>
                </c:pt>
                <c:pt idx="968">
                  <c:v>6.9709436040298134E-3</c:v>
                </c:pt>
                <c:pt idx="969">
                  <c:v>7.7912385560151929E-3</c:v>
                </c:pt>
                <c:pt idx="970">
                  <c:v>4.7241480573523173E-4</c:v>
                </c:pt>
                <c:pt idx="971">
                  <c:v>1.2272731139982382E-3</c:v>
                </c:pt>
                <c:pt idx="972">
                  <c:v>-7.8580912422326794E-3</c:v>
                </c:pt>
                <c:pt idx="973">
                  <c:v>-2.3274935442566132E-3</c:v>
                </c:pt>
                <c:pt idx="974">
                  <c:v>-8.9067453035709509E-4</c:v>
                </c:pt>
                <c:pt idx="975">
                  <c:v>7.3164863680498541E-3</c:v>
                </c:pt>
                <c:pt idx="976">
                  <c:v>-2.1069242744119823E-3</c:v>
                </c:pt>
                <c:pt idx="977">
                  <c:v>4.7185334934671235E-3</c:v>
                </c:pt>
                <c:pt idx="978">
                  <c:v>-1.6590449856423382E-4</c:v>
                </c:pt>
                <c:pt idx="979">
                  <c:v>1.6423016048603925E-3</c:v>
                </c:pt>
                <c:pt idx="980">
                  <c:v>7.5608906559293532E-4</c:v>
                </c:pt>
                <c:pt idx="981">
                  <c:v>-7.1137521222411791E-3</c:v>
                </c:pt>
                <c:pt idx="982">
                  <c:v>-5.7711051452604659E-4</c:v>
                </c:pt>
                <c:pt idx="983">
                  <c:v>-2.3846288747545086E-3</c:v>
                </c:pt>
                <c:pt idx="984">
                  <c:v>-7.6919284058971681E-3</c:v>
                </c:pt>
                <c:pt idx="985">
                  <c:v>2.4844720496894411E-3</c:v>
                </c:pt>
                <c:pt idx="986">
                  <c:v>-8.0663757340661158E-3</c:v>
                </c:pt>
                <c:pt idx="987">
                  <c:v>-2.1310848566748242E-2</c:v>
                </c:pt>
                <c:pt idx="988">
                  <c:v>1.8815778082149258E-2</c:v>
                </c:pt>
                <c:pt idx="989">
                  <c:v>-8.9596011757297426E-3</c:v>
                </c:pt>
                <c:pt idx="990">
                  <c:v>1.8380210932707843E-2</c:v>
                </c:pt>
                <c:pt idx="991">
                  <c:v>1.2713812913295944E-2</c:v>
                </c:pt>
                <c:pt idx="992">
                  <c:v>2.9845273574638217E-5</c:v>
                </c:pt>
                <c:pt idx="993">
                  <c:v>-7.1626518865906472E-4</c:v>
                </c:pt>
                <c:pt idx="994">
                  <c:v>4.8339889581964172E-3</c:v>
                </c:pt>
                <c:pt idx="995">
                  <c:v>-1.4289960299768676E-2</c:v>
                </c:pt>
                <c:pt idx="996">
                  <c:v>-1.4064212931752481E-3</c:v>
                </c:pt>
                <c:pt idx="997">
                  <c:v>1.7830413720812878E-2</c:v>
                </c:pt>
                <c:pt idx="998">
                  <c:v>-1.411912789009841E-2</c:v>
                </c:pt>
                <c:pt idx="999">
                  <c:v>-1.3885008060182776E-2</c:v>
                </c:pt>
                <c:pt idx="1000">
                  <c:v>1.5388304017089302E-3</c:v>
                </c:pt>
                <c:pt idx="1001">
                  <c:v>1.2056688197503272E-2</c:v>
                </c:pt>
                <c:pt idx="1002">
                  <c:v>1.1525989385768062E-2</c:v>
                </c:pt>
                <c:pt idx="1003">
                  <c:v>6.3839828569970287E-3</c:v>
                </c:pt>
                <c:pt idx="1004">
                  <c:v>1.2991155452377383E-2</c:v>
                </c:pt>
                <c:pt idx="1005">
                  <c:v>-1.4284254580865469E-3</c:v>
                </c:pt>
                <c:pt idx="1006">
                  <c:v>1.1673460523236735E-3</c:v>
                </c:pt>
                <c:pt idx="1007">
                  <c:v>-3.9672689879291416E-3</c:v>
                </c:pt>
                <c:pt idx="1008">
                  <c:v>6.1358558052950363E-4</c:v>
                </c:pt>
                <c:pt idx="1009">
                  <c:v>5.5188839171727679E-3</c:v>
                </c:pt>
                <c:pt idx="1010">
                  <c:v>-3.4384359695370467E-3</c:v>
                </c:pt>
                <c:pt idx="1011">
                  <c:v>-1.9757768917645913E-2</c:v>
                </c:pt>
                <c:pt idx="1012">
                  <c:v>9.0979015168130646E-4</c:v>
                </c:pt>
                <c:pt idx="1013">
                  <c:v>-9.0087405218767878E-3</c:v>
                </c:pt>
                <c:pt idx="1014">
                  <c:v>2.9643377282862651E-3</c:v>
                </c:pt>
                <c:pt idx="1015">
                  <c:v>1.2732537469426878E-2</c:v>
                </c:pt>
                <c:pt idx="1016">
                  <c:v>1.0510532738089483E-3</c:v>
                </c:pt>
                <c:pt idx="1017">
                  <c:v>-2.0189878231183424E-2</c:v>
                </c:pt>
                <c:pt idx="1018">
                  <c:v>-1.2397611896532766E-3</c:v>
                </c:pt>
                <c:pt idx="1019">
                  <c:v>-9.5439787230368108E-3</c:v>
                </c:pt>
                <c:pt idx="1020">
                  <c:v>-8.866550567454742E-3</c:v>
                </c:pt>
                <c:pt idx="1021">
                  <c:v>-1.6706433417265056E-2</c:v>
                </c:pt>
                <c:pt idx="1022">
                  <c:v>-2.5732547893491584E-2</c:v>
                </c:pt>
                <c:pt idx="1023">
                  <c:v>2.3689719763471508E-3</c:v>
                </c:pt>
                <c:pt idx="1024">
                  <c:v>9.570287452137104E-3</c:v>
                </c:pt>
                <c:pt idx="1025">
                  <c:v>-6.3174418103497986E-3</c:v>
                </c:pt>
                <c:pt idx="1026">
                  <c:v>-1.013336133571361E-2</c:v>
                </c:pt>
                <c:pt idx="1027">
                  <c:v>2.2047004397870107E-2</c:v>
                </c:pt>
                <c:pt idx="1028">
                  <c:v>1.9806895182307768E-2</c:v>
                </c:pt>
                <c:pt idx="1029">
                  <c:v>1.0359392597083489E-2</c:v>
                </c:pt>
                <c:pt idx="1030">
                  <c:v>-6.7843526286630075E-3</c:v>
                </c:pt>
                <c:pt idx="1031">
                  <c:v>-1.1602038183978933E-2</c:v>
                </c:pt>
                <c:pt idx="1032">
                  <c:v>5.1218103011740537E-3</c:v>
                </c:pt>
                <c:pt idx="1033">
                  <c:v>-5.7104810519890284E-3</c:v>
                </c:pt>
                <c:pt idx="1034">
                  <c:v>1.4950826112383329E-2</c:v>
                </c:pt>
                <c:pt idx="1035">
                  <c:v>1.3723334066416937E-3</c:v>
                </c:pt>
                <c:pt idx="1036">
                  <c:v>-1.0315731215573821E-2</c:v>
                </c:pt>
                <c:pt idx="1037">
                  <c:v>-2.0784373772543756E-2</c:v>
                </c:pt>
                <c:pt idx="1038">
                  <c:v>3.7778095050321858E-3</c:v>
                </c:pt>
                <c:pt idx="1039">
                  <c:v>5.9761405916989342E-3</c:v>
                </c:pt>
                <c:pt idx="1040">
                  <c:v>6.9573023621253478E-5</c:v>
                </c:pt>
                <c:pt idx="1041">
                  <c:v>-1.6043320781138647E-2</c:v>
                </c:pt>
                <c:pt idx="1042">
                  <c:v>-1.1820999550697087E-2</c:v>
                </c:pt>
                <c:pt idx="1043">
                  <c:v>-1.8025545036165316E-3</c:v>
                </c:pt>
                <c:pt idx="1044">
                  <c:v>-3.911277176740429E-2</c:v>
                </c:pt>
                <c:pt idx="1045">
                  <c:v>3.4316143578686897E-2</c:v>
                </c:pt>
                <c:pt idx="1046">
                  <c:v>1.2979308483661278E-2</c:v>
                </c:pt>
                <c:pt idx="1047">
                  <c:v>2.060094116674419E-3</c:v>
                </c:pt>
                <c:pt idx="1048">
                  <c:v>-9.3006412812790609E-3</c:v>
                </c:pt>
                <c:pt idx="1049">
                  <c:v>1.8218370595202839E-2</c:v>
                </c:pt>
                <c:pt idx="1050">
                  <c:v>-1.3448268810876875E-2</c:v>
                </c:pt>
                <c:pt idx="1051">
                  <c:v>-3.4798669774210923E-3</c:v>
                </c:pt>
                <c:pt idx="1052">
                  <c:v>-2.8738089350382912E-2</c:v>
                </c:pt>
                <c:pt idx="1053">
                  <c:v>4.8635863952831088E-3</c:v>
                </c:pt>
                <c:pt idx="1054">
                  <c:v>6.9735502356088695E-3</c:v>
                </c:pt>
                <c:pt idx="1055">
                  <c:v>6.3373740461604962E-3</c:v>
                </c:pt>
                <c:pt idx="1056">
                  <c:v>-1.7934338123612573E-2</c:v>
                </c:pt>
                <c:pt idx="1057">
                  <c:v>-3.3144964606508336E-3</c:v>
                </c:pt>
                <c:pt idx="1058">
                  <c:v>2.3710734765399474E-2</c:v>
                </c:pt>
                <c:pt idx="1059">
                  <c:v>1.3285480418083211E-2</c:v>
                </c:pt>
                <c:pt idx="1060">
                  <c:v>1.4321846857732135E-2</c:v>
                </c:pt>
                <c:pt idx="1061">
                  <c:v>1.2492796108310111E-2</c:v>
                </c:pt>
                <c:pt idx="1062">
                  <c:v>1.5014342058086967E-3</c:v>
                </c:pt>
                <c:pt idx="1063">
                  <c:v>5.3702087668658118E-3</c:v>
                </c:pt>
                <c:pt idx="1064">
                  <c:v>-5.145667801740624E-3</c:v>
                </c:pt>
                <c:pt idx="1065">
                  <c:v>1.1841216291795555E-2</c:v>
                </c:pt>
                <c:pt idx="1066">
                  <c:v>4.0195360951246631E-3</c:v>
                </c:pt>
                <c:pt idx="1067">
                  <c:v>1.3602461083131919E-2</c:v>
                </c:pt>
                <c:pt idx="1068">
                  <c:v>4.6362478980460295E-3</c:v>
                </c:pt>
                <c:pt idx="1069">
                  <c:v>-5.4452662082088536E-3</c:v>
                </c:pt>
                <c:pt idx="1070">
                  <c:v>-1.2763588764563042E-2</c:v>
                </c:pt>
                <c:pt idx="1071">
                  <c:v>1.6849032667302186E-3</c:v>
                </c:pt>
                <c:pt idx="1072">
                  <c:v>5.3826212573960608E-3</c:v>
                </c:pt>
                <c:pt idx="1073">
                  <c:v>-1.711992476680986E-2</c:v>
                </c:pt>
                <c:pt idx="1074">
                  <c:v>-4.3434049001262603E-3</c:v>
                </c:pt>
                <c:pt idx="1075">
                  <c:v>4.3578827394321349E-3</c:v>
                </c:pt>
                <c:pt idx="1076">
                  <c:v>-7.0113369602704204E-3</c:v>
                </c:pt>
                <c:pt idx="1077">
                  <c:v>-5.6132692755857926E-3</c:v>
                </c:pt>
                <c:pt idx="1078">
                  <c:v>-9.7552951038739413E-3</c:v>
                </c:pt>
                <c:pt idx="1079">
                  <c:v>1.2475252031040144E-2</c:v>
                </c:pt>
                <c:pt idx="1080">
                  <c:v>-1.4270237709929107E-2</c:v>
                </c:pt>
                <c:pt idx="1081">
                  <c:v>1.1400870570476762E-3</c:v>
                </c:pt>
                <c:pt idx="1082">
                  <c:v>1.859186494876592E-2</c:v>
                </c:pt>
                <c:pt idx="1083">
                  <c:v>3.7810860728132653E-3</c:v>
                </c:pt>
                <c:pt idx="1084">
                  <c:v>-2.3019845539375909E-2</c:v>
                </c:pt>
                <c:pt idx="1085">
                  <c:v>-2.9752635191058429E-2</c:v>
                </c:pt>
                <c:pt idx="1086">
                  <c:v>5.3579737459286871E-3</c:v>
                </c:pt>
                <c:pt idx="1087">
                  <c:v>-2.1415848943699804E-2</c:v>
                </c:pt>
                <c:pt idx="1088">
                  <c:v>8.6133590667187756E-3</c:v>
                </c:pt>
                <c:pt idx="1089">
                  <c:v>7.3817429154687591E-3</c:v>
                </c:pt>
                <c:pt idx="1090">
                  <c:v>-2.8948574786952765E-2</c:v>
                </c:pt>
                <c:pt idx="1091">
                  <c:v>7.0619109526196067E-3</c:v>
                </c:pt>
                <c:pt idx="1092">
                  <c:v>5.1445028342846366E-3</c:v>
                </c:pt>
                <c:pt idx="1093">
                  <c:v>2.1345648835974531E-2</c:v>
                </c:pt>
                <c:pt idx="1094">
                  <c:v>-3.331280456534827E-2</c:v>
                </c:pt>
                <c:pt idx="1095">
                  <c:v>-1.1360966239277959E-2</c:v>
                </c:pt>
                <c:pt idx="1096">
                  <c:v>-1.1293053387793541E-2</c:v>
                </c:pt>
                <c:pt idx="1097">
                  <c:v>-1.1176700915448607E-2</c:v>
                </c:pt>
                <c:pt idx="1098">
                  <c:v>-2.1586033362739621E-2</c:v>
                </c:pt>
                <c:pt idx="1099">
                  <c:v>1.53562417551455E-2</c:v>
                </c:pt>
                <c:pt idx="1100">
                  <c:v>1.2391836322813363E-2</c:v>
                </c:pt>
                <c:pt idx="1101">
                  <c:v>9.7133829385350721E-3</c:v>
                </c:pt>
                <c:pt idx="1102">
                  <c:v>-4.9358341559678704E-6</c:v>
                </c:pt>
                <c:pt idx="1103">
                  <c:v>-3.7754381808399851E-2</c:v>
                </c:pt>
                <c:pt idx="1104">
                  <c:v>7.37625032059508E-3</c:v>
                </c:pt>
                <c:pt idx="1105">
                  <c:v>-2.1233476587164553E-3</c:v>
                </c:pt>
                <c:pt idx="1106">
                  <c:v>6.0008878864729939E-3</c:v>
                </c:pt>
                <c:pt idx="1107">
                  <c:v>-3.3857984143811238E-3</c:v>
                </c:pt>
                <c:pt idx="1108">
                  <c:v>1.3998915917436619E-2</c:v>
                </c:pt>
                <c:pt idx="1109">
                  <c:v>2.3297194197660978E-2</c:v>
                </c:pt>
                <c:pt idx="1110">
                  <c:v>1.8065300937109972E-2</c:v>
                </c:pt>
                <c:pt idx="1111">
                  <c:v>-3.1557976338754401E-4</c:v>
                </c:pt>
                <c:pt idx="1112">
                  <c:v>-1.3101899377798315E-2</c:v>
                </c:pt>
                <c:pt idx="1113">
                  <c:v>1.0294451593369128E-2</c:v>
                </c:pt>
                <c:pt idx="1114">
                  <c:v>-6.8881009868097809E-4</c:v>
                </c:pt>
                <c:pt idx="1115">
                  <c:v>-9.2509287206872532E-3</c:v>
                </c:pt>
                <c:pt idx="1116">
                  <c:v>1.2364303900675369E-2</c:v>
                </c:pt>
                <c:pt idx="1117">
                  <c:v>-1.0964235421208033E-2</c:v>
                </c:pt>
                <c:pt idx="1118">
                  <c:v>-3.1026538100520466E-2</c:v>
                </c:pt>
                <c:pt idx="1119">
                  <c:v>-3.4279474334426109E-2</c:v>
                </c:pt>
                <c:pt idx="1120">
                  <c:v>-1.9444263512369268E-2</c:v>
                </c:pt>
                <c:pt idx="1121">
                  <c:v>1.4082561006722433E-4</c:v>
                </c:pt>
                <c:pt idx="1122">
                  <c:v>-9.5296289900507012E-3</c:v>
                </c:pt>
                <c:pt idx="1123">
                  <c:v>-1.670520200204919E-2</c:v>
                </c:pt>
                <c:pt idx="1124">
                  <c:v>1.3478272729752544E-2</c:v>
                </c:pt>
                <c:pt idx="1125">
                  <c:v>5.0009285900772553E-3</c:v>
                </c:pt>
                <c:pt idx="1126">
                  <c:v>1.0932298487636263E-2</c:v>
                </c:pt>
                <c:pt idx="1127">
                  <c:v>1.2461884489139553E-2</c:v>
                </c:pt>
                <c:pt idx="1128">
                  <c:v>2.5906979786746966E-2</c:v>
                </c:pt>
                <c:pt idx="1129">
                  <c:v>-1.9792081127128968E-3</c:v>
                </c:pt>
                <c:pt idx="1130">
                  <c:v>-2.2466138512650103E-2</c:v>
                </c:pt>
                <c:pt idx="1131">
                  <c:v>-1.0221981705005729E-2</c:v>
                </c:pt>
                <c:pt idx="1132">
                  <c:v>-1.3180172161045807E-3</c:v>
                </c:pt>
                <c:pt idx="1133">
                  <c:v>3.0706162390902215E-3</c:v>
                </c:pt>
                <c:pt idx="1134">
                  <c:v>1.0380714072894363E-2</c:v>
                </c:pt>
                <c:pt idx="1135">
                  <c:v>7.0120407726553613E-3</c:v>
                </c:pt>
                <c:pt idx="1136">
                  <c:v>7.6214416212084714E-3</c:v>
                </c:pt>
                <c:pt idx="1137">
                  <c:v>-1.8825901560081278E-3</c:v>
                </c:pt>
                <c:pt idx="1138">
                  <c:v>-7.4698397810840254E-3</c:v>
                </c:pt>
                <c:pt idx="1139">
                  <c:v>-1.8764521865548552E-2</c:v>
                </c:pt>
                <c:pt idx="1140">
                  <c:v>-4.1485103196840702E-3</c:v>
                </c:pt>
                <c:pt idx="1141">
                  <c:v>1.4349134827669634E-2</c:v>
                </c:pt>
                <c:pt idx="1142">
                  <c:v>1.7231534834992134E-2</c:v>
                </c:pt>
                <c:pt idx="1143">
                  <c:v>-5.9374991953735773E-3</c:v>
                </c:pt>
                <c:pt idx="1144">
                  <c:v>1.932018038039442E-2</c:v>
                </c:pt>
                <c:pt idx="1145">
                  <c:v>5.1202951729464527E-3</c:v>
                </c:pt>
                <c:pt idx="1146">
                  <c:v>1.0860909070224281E-2</c:v>
                </c:pt>
                <c:pt idx="1147">
                  <c:v>-8.1807109290396567E-3</c:v>
                </c:pt>
                <c:pt idx="1148">
                  <c:v>-3.1520127492611683E-3</c:v>
                </c:pt>
                <c:pt idx="1149">
                  <c:v>-4.5279544270239544E-4</c:v>
                </c:pt>
                <c:pt idx="1150">
                  <c:v>1.8904548479917467E-2</c:v>
                </c:pt>
                <c:pt idx="1151">
                  <c:v>1.5200701417986955E-2</c:v>
                </c:pt>
                <c:pt idx="1152">
                  <c:v>6.128695260720368E-3</c:v>
                </c:pt>
                <c:pt idx="1153">
                  <c:v>-1.986684109931493E-3</c:v>
                </c:pt>
                <c:pt idx="1154">
                  <c:v>9.1369593661143073E-4</c:v>
                </c:pt>
                <c:pt idx="1155">
                  <c:v>1.1414424677942415E-2</c:v>
                </c:pt>
                <c:pt idx="1156">
                  <c:v>-9.3818068040965302E-3</c:v>
                </c:pt>
                <c:pt idx="1157">
                  <c:v>9.7330576524526768E-3</c:v>
                </c:pt>
                <c:pt idx="1158">
                  <c:v>-5.4909490775832646E-3</c:v>
                </c:pt>
                <c:pt idx="1159">
                  <c:v>1.1591755360975335E-2</c:v>
                </c:pt>
                <c:pt idx="1160">
                  <c:v>1.1092986878799718E-2</c:v>
                </c:pt>
                <c:pt idx="1161">
                  <c:v>-5.6299380233694463E-4</c:v>
                </c:pt>
                <c:pt idx="1162">
                  <c:v>1.0496991730216532E-2</c:v>
                </c:pt>
                <c:pt idx="1163">
                  <c:v>4.9398388989476544E-3</c:v>
                </c:pt>
                <c:pt idx="1164">
                  <c:v>-2.344736927975182E-3</c:v>
                </c:pt>
                <c:pt idx="1165">
                  <c:v>-1.6984393981869749E-3</c:v>
                </c:pt>
                <c:pt idx="1166">
                  <c:v>-1.5960197794122127E-3</c:v>
                </c:pt>
                <c:pt idx="1167">
                  <c:v>-1.6695926925141508E-2</c:v>
                </c:pt>
                <c:pt idx="1168">
                  <c:v>-1.4776833814849724E-2</c:v>
                </c:pt>
                <c:pt idx="1169">
                  <c:v>-1.5823512190636941E-3</c:v>
                </c:pt>
                <c:pt idx="1170">
                  <c:v>6.4727193418230812E-3</c:v>
                </c:pt>
                <c:pt idx="1171">
                  <c:v>1.0950434116814156E-2</c:v>
                </c:pt>
                <c:pt idx="1172">
                  <c:v>-3.9097443518769884E-2</c:v>
                </c:pt>
                <c:pt idx="1173">
                  <c:v>1.6532080166956841E-3</c:v>
                </c:pt>
                <c:pt idx="1174">
                  <c:v>-1.0041447571914613E-2</c:v>
                </c:pt>
                <c:pt idx="1175">
                  <c:v>-1.5982322960904061E-2</c:v>
                </c:pt>
                <c:pt idx="1176">
                  <c:v>1.4715258602952155E-2</c:v>
                </c:pt>
                <c:pt idx="1177">
                  <c:v>-1.5963811688604283E-2</c:v>
                </c:pt>
                <c:pt idx="1178">
                  <c:v>-5.4593234610991496E-3</c:v>
                </c:pt>
                <c:pt idx="1179">
                  <c:v>1.2920042052166229E-2</c:v>
                </c:pt>
                <c:pt idx="1180">
                  <c:v>1.5909331959575144E-2</c:v>
                </c:pt>
                <c:pt idx="1181">
                  <c:v>1.509592487086559E-2</c:v>
                </c:pt>
                <c:pt idx="1182">
                  <c:v>-1.1399060159121619E-2</c:v>
                </c:pt>
                <c:pt idx="1183">
                  <c:v>-2.3875931357006944E-2</c:v>
                </c:pt>
                <c:pt idx="1184">
                  <c:v>-2.1112839499281004E-3</c:v>
                </c:pt>
                <c:pt idx="1185">
                  <c:v>-1.3086122759325716E-2</c:v>
                </c:pt>
                <c:pt idx="1186">
                  <c:v>-7.9980417165900018E-3</c:v>
                </c:pt>
                <c:pt idx="1187">
                  <c:v>6.5767771194651728E-3</c:v>
                </c:pt>
                <c:pt idx="1188">
                  <c:v>-9.883284346993411E-4</c:v>
                </c:pt>
                <c:pt idx="1189">
                  <c:v>-2.2999431730123459E-2</c:v>
                </c:pt>
                <c:pt idx="1190">
                  <c:v>-1.459935066995216E-2</c:v>
                </c:pt>
                <c:pt idx="1191">
                  <c:v>-1.1917985372162054E-2</c:v>
                </c:pt>
                <c:pt idx="1192">
                  <c:v>1.0101229526003211E-3</c:v>
                </c:pt>
                <c:pt idx="1193">
                  <c:v>-9.3586224107811335E-3</c:v>
                </c:pt>
                <c:pt idx="1194">
                  <c:v>9.6031150566548637E-3</c:v>
                </c:pt>
                <c:pt idx="1195">
                  <c:v>-1.4518539412694893E-2</c:v>
                </c:pt>
                <c:pt idx="1196">
                  <c:v>-6.5226724792760158E-3</c:v>
                </c:pt>
                <c:pt idx="1197">
                  <c:v>3.2323299480854745E-2</c:v>
                </c:pt>
                <c:pt idx="1198">
                  <c:v>7.1891285563242232E-3</c:v>
                </c:pt>
                <c:pt idx="1199">
                  <c:v>4.9876773462998198E-3</c:v>
                </c:pt>
                <c:pt idx="1200">
                  <c:v>-1.7293350689427545E-2</c:v>
                </c:pt>
                <c:pt idx="1201">
                  <c:v>-1.5979000415459289E-2</c:v>
                </c:pt>
                <c:pt idx="1202">
                  <c:v>-1.4160345002481169E-2</c:v>
                </c:pt>
                <c:pt idx="1203">
                  <c:v>-1.3988308777316692E-3</c:v>
                </c:pt>
                <c:pt idx="1204">
                  <c:v>-1.9622204337158829E-2</c:v>
                </c:pt>
                <c:pt idx="1205">
                  <c:v>4.8301741010177895E-2</c:v>
                </c:pt>
                <c:pt idx="1206">
                  <c:v>-1.4025541877460707E-2</c:v>
                </c:pt>
                <c:pt idx="1207">
                  <c:v>2.9574155249886668E-2</c:v>
                </c:pt>
                <c:pt idx="1208">
                  <c:v>-1.151815410569477E-2</c:v>
                </c:pt>
                <c:pt idx="1209">
                  <c:v>-3.7968086284231213E-3</c:v>
                </c:pt>
                <c:pt idx="1210">
                  <c:v>-8.6607663219528796E-3</c:v>
                </c:pt>
                <c:pt idx="1211">
                  <c:v>2.8686664296847315E-2</c:v>
                </c:pt>
                <c:pt idx="1212">
                  <c:v>9.9494685022102104E-3</c:v>
                </c:pt>
                <c:pt idx="1213">
                  <c:v>6.982607963278732E-3</c:v>
                </c:pt>
                <c:pt idx="1214">
                  <c:v>2.2791605788859441E-3</c:v>
                </c:pt>
                <c:pt idx="1215">
                  <c:v>-6.8923433184950641E-3</c:v>
                </c:pt>
                <c:pt idx="1216">
                  <c:v>1.9323785665894579E-2</c:v>
                </c:pt>
                <c:pt idx="1217">
                  <c:v>5.1367260455710689E-3</c:v>
                </c:pt>
                <c:pt idx="1218">
                  <c:v>-1.253014641997644E-2</c:v>
                </c:pt>
                <c:pt idx="1219">
                  <c:v>-3.1054530353759529E-2</c:v>
                </c:pt>
                <c:pt idx="1220">
                  <c:v>9.0350231031942722E-3</c:v>
                </c:pt>
                <c:pt idx="1221">
                  <c:v>3.644829545152886E-3</c:v>
                </c:pt>
                <c:pt idx="1222">
                  <c:v>9.6040161768556551E-3</c:v>
                </c:pt>
                <c:pt idx="1223">
                  <c:v>-1.5928656386395479E-3</c:v>
                </c:pt>
                <c:pt idx="1224">
                  <c:v>1.2844600019942538E-2</c:v>
                </c:pt>
                <c:pt idx="1225">
                  <c:v>2.689973030319515E-2</c:v>
                </c:pt>
                <c:pt idx="1226">
                  <c:v>3.5951076261693561E-3</c:v>
                </c:pt>
                <c:pt idx="1227">
                  <c:v>7.1493751838249296E-3</c:v>
                </c:pt>
                <c:pt idx="1228">
                  <c:v>-7.3856644726824497E-3</c:v>
                </c:pt>
                <c:pt idx="1229">
                  <c:v>-1.4473876112069428E-2</c:v>
                </c:pt>
                <c:pt idx="1230">
                  <c:v>1.2025229252460835E-2</c:v>
                </c:pt>
                <c:pt idx="1231">
                  <c:v>-2.5615231986768458E-3</c:v>
                </c:pt>
                <c:pt idx="1232">
                  <c:v>2.3456674662494848E-3</c:v>
                </c:pt>
                <c:pt idx="1233">
                  <c:v>8.7731464553109095E-3</c:v>
                </c:pt>
                <c:pt idx="1234">
                  <c:v>5.7595680323975608E-3</c:v>
                </c:pt>
                <c:pt idx="1235">
                  <c:v>-4.4689238294551336E-3</c:v>
                </c:pt>
                <c:pt idx="1236">
                  <c:v>-1.0278726506481333E-2</c:v>
                </c:pt>
                <c:pt idx="1237">
                  <c:v>-1.7683309831264945E-3</c:v>
                </c:pt>
                <c:pt idx="1238">
                  <c:v>3.2841568996103299E-2</c:v>
                </c:pt>
                <c:pt idx="1239">
                  <c:v>-1.1492143650572235E-2</c:v>
                </c:pt>
                <c:pt idx="1240">
                  <c:v>2.9330448966256146E-3</c:v>
                </c:pt>
                <c:pt idx="1241">
                  <c:v>-1.3669725223468756E-2</c:v>
                </c:pt>
                <c:pt idx="1242">
                  <c:v>-1.5850854344785458E-2</c:v>
                </c:pt>
                <c:pt idx="1243">
                  <c:v>3.6890330716348092E-3</c:v>
                </c:pt>
                <c:pt idx="1244">
                  <c:v>1.6160940678202511E-3</c:v>
                </c:pt>
                <c:pt idx="1245">
                  <c:v>-3.7631159004291948E-3</c:v>
                </c:pt>
                <c:pt idx="1246">
                  <c:v>3.302371747193026E-2</c:v>
                </c:pt>
                <c:pt idx="1247">
                  <c:v>-1.323051668804588E-2</c:v>
                </c:pt>
                <c:pt idx="1248">
                  <c:v>-1.4237188522589758E-2</c:v>
                </c:pt>
                <c:pt idx="1249">
                  <c:v>-1.7042368449639633E-2</c:v>
                </c:pt>
                <c:pt idx="1250">
                  <c:v>-9.5401846868727082E-3</c:v>
                </c:pt>
                <c:pt idx="1251">
                  <c:v>-1.1240882352178029E-2</c:v>
                </c:pt>
                <c:pt idx="1252">
                  <c:v>7.6158584111671217E-3</c:v>
                </c:pt>
                <c:pt idx="1253">
                  <c:v>3.5864138205856603E-3</c:v>
                </c:pt>
                <c:pt idx="1254">
                  <c:v>-9.9007074529100271E-3</c:v>
                </c:pt>
                <c:pt idx="1255">
                  <c:v>7.3995245222287214E-3</c:v>
                </c:pt>
                <c:pt idx="1256">
                  <c:v>-3.5854230955367464E-3</c:v>
                </c:pt>
                <c:pt idx="1257">
                  <c:v>-6.2957624374602112E-3</c:v>
                </c:pt>
                <c:pt idx="1258">
                  <c:v>6.2042596801955424E-3</c:v>
                </c:pt>
                <c:pt idx="1259">
                  <c:v>6.3279238246462628E-3</c:v>
                </c:pt>
                <c:pt idx="1260">
                  <c:v>-3.3555740678744232E-3</c:v>
                </c:pt>
                <c:pt idx="1261">
                  <c:v>-1.6144319803360768E-4</c:v>
                </c:pt>
                <c:pt idx="1262">
                  <c:v>-4.2633094949136897E-3</c:v>
                </c:pt>
                <c:pt idx="1263">
                  <c:v>2.2872492068515545E-2</c:v>
                </c:pt>
                <c:pt idx="1264">
                  <c:v>-5.6893439227578869E-3</c:v>
                </c:pt>
                <c:pt idx="1265">
                  <c:v>1.1258637493988727E-2</c:v>
                </c:pt>
                <c:pt idx="1266">
                  <c:v>1.1499485040751779E-2</c:v>
                </c:pt>
                <c:pt idx="1267">
                  <c:v>-4.2664239724254389E-3</c:v>
                </c:pt>
                <c:pt idx="1268">
                  <c:v>9.7661970408524697E-3</c:v>
                </c:pt>
                <c:pt idx="1269">
                  <c:v>7.42633674061281E-4</c:v>
                </c:pt>
                <c:pt idx="1270">
                  <c:v>-2.2589793241301732E-2</c:v>
                </c:pt>
                <c:pt idx="1271">
                  <c:v>-7.1577569634754536E-4</c:v>
                </c:pt>
                <c:pt idx="1272">
                  <c:v>1.7676974397806088E-2</c:v>
                </c:pt>
                <c:pt idx="1273">
                  <c:v>5.9324206790107711E-3</c:v>
                </c:pt>
                <c:pt idx="1274">
                  <c:v>-4.7554313873464406E-3</c:v>
                </c:pt>
                <c:pt idx="1275">
                  <c:v>1.340042332984322E-2</c:v>
                </c:pt>
                <c:pt idx="1276">
                  <c:v>4.3705773919248065E-3</c:v>
                </c:pt>
                <c:pt idx="1277">
                  <c:v>-1.0977571218534626E-3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91F-4F44-93A5-2E9644072863}"/>
            </c:ext>
          </c:extLst>
        </c:ser>
        <c:ser>
          <c:idx val="1"/>
          <c:order val="1"/>
          <c:tx>
            <c:v>Predicted_SP%chng</c:v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5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38100" h="12700"/>
              </a:sp3d>
            </c:spPr>
          </c:marker>
          <c:trendline>
            <c:spPr>
              <a:ln w="19050" cap="rnd">
                <a:solidFill>
                  <a:schemeClr val="accent5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Tesla_regm!$D$2:$D$1279</c:f>
              <c:numCache>
                <c:formatCode>General</c:formatCode>
                <c:ptCount val="1278"/>
                <c:pt idx="0">
                  <c:v>0</c:v>
                </c:pt>
                <c:pt idx="1">
                  <c:v>2.8846203309913568E-2</c:v>
                </c:pt>
                <c:pt idx="2">
                  <c:v>-2.5327102803738229E-2</c:v>
                </c:pt>
                <c:pt idx="3">
                  <c:v>1.1985808802377984E-2</c:v>
                </c:pt>
                <c:pt idx="4">
                  <c:v>-1.9581201440212522E-3</c:v>
                </c:pt>
                <c:pt idx="5">
                  <c:v>6.0632844263744094E-2</c:v>
                </c:pt>
                <c:pt idx="6">
                  <c:v>-8.8315878983172402E-3</c:v>
                </c:pt>
                <c:pt idx="7">
                  <c:v>9.1510835467928722E-3</c:v>
                </c:pt>
                <c:pt idx="8">
                  <c:v>1.0112158604464799E-2</c:v>
                </c:pt>
                <c:pt idx="9">
                  <c:v>-3.218867247716751E-3</c:v>
                </c:pt>
                <c:pt idx="10">
                  <c:v>8.6804825703762824E-3</c:v>
                </c:pt>
                <c:pt idx="11">
                  <c:v>1.5272975592563178E-2</c:v>
                </c:pt>
                <c:pt idx="12">
                  <c:v>-1.9382359457932447E-3</c:v>
                </c:pt>
                <c:pt idx="13">
                  <c:v>1.2753608695652197E-2</c:v>
                </c:pt>
                <c:pt idx="14">
                  <c:v>3.0337736553201704E-2</c:v>
                </c:pt>
                <c:pt idx="15">
                  <c:v>-1.5055583333333308E-2</c:v>
                </c:pt>
                <c:pt idx="16">
                  <c:v>-1.779567425674531E-2</c:v>
                </c:pt>
                <c:pt idx="17">
                  <c:v>-1.9438969764837593E-2</c:v>
                </c:pt>
                <c:pt idx="18">
                  <c:v>-4.8315374767654131E-3</c:v>
                </c:pt>
                <c:pt idx="19">
                  <c:v>1.556561626802325E-2</c:v>
                </c:pt>
                <c:pt idx="20">
                  <c:v>6.8668222586025732E-3</c:v>
                </c:pt>
                <c:pt idx="21">
                  <c:v>1.0042847398841761E-2</c:v>
                </c:pt>
                <c:pt idx="22">
                  <c:v>-7.29341880341868E-3</c:v>
                </c:pt>
                <c:pt idx="23">
                  <c:v>-3.0048214038336199E-2</c:v>
                </c:pt>
                <c:pt idx="24">
                  <c:v>-3.7754799604852528E-2</c:v>
                </c:pt>
                <c:pt idx="25">
                  <c:v>4.2372541288857E-2</c:v>
                </c:pt>
                <c:pt idx="26">
                  <c:v>1.2743738941321863E-2</c:v>
                </c:pt>
                <c:pt idx="27">
                  <c:v>-6.8101687514224671E-2</c:v>
                </c:pt>
                <c:pt idx="28">
                  <c:v>-1.1877629295820449E-2</c:v>
                </c:pt>
                <c:pt idx="29">
                  <c:v>-3.5112137967168357E-3</c:v>
                </c:pt>
                <c:pt idx="30">
                  <c:v>1.8475065368469837E-2</c:v>
                </c:pt>
                <c:pt idx="31">
                  <c:v>1.1407508059858186E-2</c:v>
                </c:pt>
                <c:pt idx="32">
                  <c:v>2.465339021037586E-2</c:v>
                </c:pt>
                <c:pt idx="33">
                  <c:v>5.9247515233230765E-3</c:v>
                </c:pt>
                <c:pt idx="34">
                  <c:v>4.6640954345682469E-3</c:v>
                </c:pt>
                <c:pt idx="35">
                  <c:v>-1.4879028658156177E-3</c:v>
                </c:pt>
                <c:pt idx="36">
                  <c:v>3.6658374115079148E-2</c:v>
                </c:pt>
                <c:pt idx="37">
                  <c:v>1.6301109503189689E-2</c:v>
                </c:pt>
                <c:pt idx="38">
                  <c:v>7.779292346291807E-3</c:v>
                </c:pt>
                <c:pt idx="39">
                  <c:v>-1.0329810526315734E-2</c:v>
                </c:pt>
                <c:pt idx="40">
                  <c:v>-2.1442507566688789E-2</c:v>
                </c:pt>
                <c:pt idx="41">
                  <c:v>-5.2259351771870348E-2</c:v>
                </c:pt>
                <c:pt idx="42">
                  <c:v>1.6545231112286306E-2</c:v>
                </c:pt>
                <c:pt idx="43">
                  <c:v>4.0916395855254513E-3</c:v>
                </c:pt>
                <c:pt idx="44">
                  <c:v>-2.4898921348314586E-2</c:v>
                </c:pt>
                <c:pt idx="45">
                  <c:v>2.2799918086279399E-2</c:v>
                </c:pt>
                <c:pt idx="46">
                  <c:v>-2.6317326392997786E-2</c:v>
                </c:pt>
                <c:pt idx="47">
                  <c:v>1.3915427122563589E-2</c:v>
                </c:pt>
                <c:pt idx="48">
                  <c:v>0</c:v>
                </c:pt>
                <c:pt idx="49">
                  <c:v>2.4801421514887134E-2</c:v>
                </c:pt>
                <c:pt idx="50">
                  <c:v>-2.1914628278733417E-2</c:v>
                </c:pt>
                <c:pt idx="51">
                  <c:v>-1.9582289781875692E-2</c:v>
                </c:pt>
                <c:pt idx="52">
                  <c:v>-1.9911451089842082E-2</c:v>
                </c:pt>
                <c:pt idx="53">
                  <c:v>-5.1500947867298818E-3</c:v>
                </c:pt>
                <c:pt idx="54">
                  <c:v>-1.4672769947482652E-2</c:v>
                </c:pt>
                <c:pt idx="55">
                  <c:v>1.1732587380021718E-2</c:v>
                </c:pt>
                <c:pt idx="56">
                  <c:v>-8.4106370825462254E-3</c:v>
                </c:pt>
                <c:pt idx="57">
                  <c:v>-1.2562313253012001E-2</c:v>
                </c:pt>
                <c:pt idx="58">
                  <c:v>-1.086741139242608E-2</c:v>
                </c:pt>
                <c:pt idx="59">
                  <c:v>-0.12967105689707423</c:v>
                </c:pt>
                <c:pt idx="60">
                  <c:v>-3.0576745429614641E-2</c:v>
                </c:pt>
                <c:pt idx="61">
                  <c:v>-8.9670164327472989E-4</c:v>
                </c:pt>
                <c:pt idx="62">
                  <c:v>5.2915066729103309E-2</c:v>
                </c:pt>
                <c:pt idx="63">
                  <c:v>-6.3153320927656229E-2</c:v>
                </c:pt>
                <c:pt idx="64">
                  <c:v>0.14463174368809303</c:v>
                </c:pt>
                <c:pt idx="65">
                  <c:v>4.02986977310206E-2</c:v>
                </c:pt>
                <c:pt idx="66">
                  <c:v>-2.0930231167427295E-3</c:v>
                </c:pt>
                <c:pt idx="67">
                  <c:v>-4.6609511828110562E-3</c:v>
                </c:pt>
                <c:pt idx="68">
                  <c:v>5.9203262561352945E-3</c:v>
                </c:pt>
                <c:pt idx="69">
                  <c:v>5.2536907210981726E-3</c:v>
                </c:pt>
                <c:pt idx="70">
                  <c:v>4.2339077098122509E-3</c:v>
                </c:pt>
                <c:pt idx="71">
                  <c:v>-1.5151581027667905E-2</c:v>
                </c:pt>
                <c:pt idx="72">
                  <c:v>-3.3879584205992172E-2</c:v>
                </c:pt>
                <c:pt idx="73">
                  <c:v>7.6505352399279473E-3</c:v>
                </c:pt>
                <c:pt idx="74">
                  <c:v>0</c:v>
                </c:pt>
                <c:pt idx="75">
                  <c:v>1.405108585356412E-2</c:v>
                </c:pt>
                <c:pt idx="76">
                  <c:v>-1.3144934096195353E-2</c:v>
                </c:pt>
                <c:pt idx="77">
                  <c:v>-2.15935840844792E-2</c:v>
                </c:pt>
                <c:pt idx="78">
                  <c:v>-5.2631578947369166E-3</c:v>
                </c:pt>
                <c:pt idx="79">
                  <c:v>-1.6754920634920633E-2</c:v>
                </c:pt>
                <c:pt idx="80">
                  <c:v>2.3749024125490507E-2</c:v>
                </c:pt>
                <c:pt idx="81">
                  <c:v>2.8874669455467097E-2</c:v>
                </c:pt>
                <c:pt idx="82">
                  <c:v>-3.4055381324987153E-4</c:v>
                </c:pt>
                <c:pt idx="83">
                  <c:v>1.723965141289303E-2</c:v>
                </c:pt>
                <c:pt idx="84">
                  <c:v>-6.6249136446241544E-2</c:v>
                </c:pt>
                <c:pt idx="85">
                  <c:v>1.510098999246751E-2</c:v>
                </c:pt>
                <c:pt idx="86">
                  <c:v>5.1236659872143764E-2</c:v>
                </c:pt>
                <c:pt idx="87">
                  <c:v>1.1092488140671467E-2</c:v>
                </c:pt>
                <c:pt idx="88">
                  <c:v>-1.2965924417650313E-3</c:v>
                </c:pt>
                <c:pt idx="89">
                  <c:v>2.3601146672956673E-2</c:v>
                </c:pt>
                <c:pt idx="90">
                  <c:v>6.5034146341455339E-4</c:v>
                </c:pt>
                <c:pt idx="91">
                  <c:v>-1.4234596310340858E-2</c:v>
                </c:pt>
                <c:pt idx="92">
                  <c:v>-6.0365209355881744E-2</c:v>
                </c:pt>
                <c:pt idx="93">
                  <c:v>-4.1402228595331164E-3</c:v>
                </c:pt>
                <c:pt idx="94">
                  <c:v>7.2929918986897636E-3</c:v>
                </c:pt>
                <c:pt idx="95">
                  <c:v>-4.3720883720928935E-3</c:v>
                </c:pt>
                <c:pt idx="96">
                  <c:v>-1.1663481263595911E-2</c:v>
                </c:pt>
                <c:pt idx="97">
                  <c:v>2.2855739218279984E-2</c:v>
                </c:pt>
                <c:pt idx="98">
                  <c:v>-3.4751251042535514E-2</c:v>
                </c:pt>
                <c:pt idx="99">
                  <c:v>2.3041656325004903E-3</c:v>
                </c:pt>
                <c:pt idx="100">
                  <c:v>-2.7657329076365873E-3</c:v>
                </c:pt>
                <c:pt idx="101">
                  <c:v>3.1696501968511469E-3</c:v>
                </c:pt>
                <c:pt idx="102">
                  <c:v>1.7162777228156449E-2</c:v>
                </c:pt>
                <c:pt idx="103">
                  <c:v>1.3837392777718971E-2</c:v>
                </c:pt>
                <c:pt idx="104">
                  <c:v>-4.7003935221683283E-3</c:v>
                </c:pt>
                <c:pt idx="105">
                  <c:v>2.9664906416863264E-2</c:v>
                </c:pt>
                <c:pt idx="106">
                  <c:v>1.1415318824907907E-2</c:v>
                </c:pt>
                <c:pt idx="107">
                  <c:v>9.4054588312213212E-3</c:v>
                </c:pt>
                <c:pt idx="108">
                  <c:v>5.207995094974973E-2</c:v>
                </c:pt>
                <c:pt idx="109">
                  <c:v>9.0146127461892562E-3</c:v>
                </c:pt>
                <c:pt idx="110">
                  <c:v>1.1003229185054218E-2</c:v>
                </c:pt>
                <c:pt idx="111">
                  <c:v>6.8804001810548368E-2</c:v>
                </c:pt>
                <c:pt idx="112">
                  <c:v>5.8311575282854805E-3</c:v>
                </c:pt>
                <c:pt idx="113">
                  <c:v>2.6535000432637208E-3</c:v>
                </c:pt>
                <c:pt idx="114">
                  <c:v>1.7863820985873278E-2</c:v>
                </c:pt>
                <c:pt idx="115">
                  <c:v>4.4087723887741631E-3</c:v>
                </c:pt>
                <c:pt idx="116">
                  <c:v>2.746202908641018E-2</c:v>
                </c:pt>
                <c:pt idx="117">
                  <c:v>-1.9498315806769643E-2</c:v>
                </c:pt>
                <c:pt idx="118">
                  <c:v>1.106021689001529E-2</c:v>
                </c:pt>
                <c:pt idx="119">
                  <c:v>-2.8894972774792416E-2</c:v>
                </c:pt>
                <c:pt idx="120">
                  <c:v>-6.093198238044107E-2</c:v>
                </c:pt>
                <c:pt idx="121">
                  <c:v>1.7963241455981497E-2</c:v>
                </c:pt>
                <c:pt idx="122">
                  <c:v>2.6632910976553712E-2</c:v>
                </c:pt>
                <c:pt idx="123">
                  <c:v>1.060865217391299E-2</c:v>
                </c:pt>
                <c:pt idx="124">
                  <c:v>1.3394123790833119E-2</c:v>
                </c:pt>
                <c:pt idx="125">
                  <c:v>1.9075723492243769E-2</c:v>
                </c:pt>
                <c:pt idx="126">
                  <c:v>-7.8651372251904245E-2</c:v>
                </c:pt>
                <c:pt idx="127">
                  <c:v>-5.4227565120910821E-2</c:v>
                </c:pt>
                <c:pt idx="128">
                  <c:v>-2.8078817310083687E-2</c:v>
                </c:pt>
                <c:pt idx="129">
                  <c:v>2.308578455484523E-2</c:v>
                </c:pt>
                <c:pt idx="130">
                  <c:v>4.0289703506852667E-2</c:v>
                </c:pt>
                <c:pt idx="131">
                  <c:v>-2.6990387401257039E-2</c:v>
                </c:pt>
                <c:pt idx="132">
                  <c:v>1.7827771023239042E-2</c:v>
                </c:pt>
                <c:pt idx="133">
                  <c:v>-1.8199872161903469E-2</c:v>
                </c:pt>
                <c:pt idx="134">
                  <c:v>-1.2263228831787315E-2</c:v>
                </c:pt>
                <c:pt idx="135">
                  <c:v>-9.3034554330453899E-3</c:v>
                </c:pt>
                <c:pt idx="136">
                  <c:v>5.2427089393896412E-2</c:v>
                </c:pt>
                <c:pt idx="137">
                  <c:v>-2.6676967589109705E-2</c:v>
                </c:pt>
                <c:pt idx="138">
                  <c:v>1.5490120831250237E-2</c:v>
                </c:pt>
                <c:pt idx="139">
                  <c:v>-6.036170439189531E-2</c:v>
                </c:pt>
                <c:pt idx="140">
                  <c:v>8.5475250373123791E-3</c:v>
                </c:pt>
                <c:pt idx="141">
                  <c:v>-2.5228254557133359E-2</c:v>
                </c:pt>
                <c:pt idx="142">
                  <c:v>2.7330339230802355E-2</c:v>
                </c:pt>
                <c:pt idx="143">
                  <c:v>7.8727240323856387E-3</c:v>
                </c:pt>
                <c:pt idx="144">
                  <c:v>-3.6940617186635744E-2</c:v>
                </c:pt>
                <c:pt idx="145">
                  <c:v>-1.2335231288691587E-2</c:v>
                </c:pt>
                <c:pt idx="146">
                  <c:v>1.9640632347625891E-2</c:v>
                </c:pt>
                <c:pt idx="147">
                  <c:v>0.10218469254931516</c:v>
                </c:pt>
                <c:pt idx="148">
                  <c:v>5.8975703324808212E-2</c:v>
                </c:pt>
                <c:pt idx="149">
                  <c:v>-6.7565341282041979E-3</c:v>
                </c:pt>
                <c:pt idx="150">
                  <c:v>-4.689356356433614E-3</c:v>
                </c:pt>
                <c:pt idx="151">
                  <c:v>7.3435346768331911E-2</c:v>
                </c:pt>
                <c:pt idx="152">
                  <c:v>-9.5911562386753E-3</c:v>
                </c:pt>
                <c:pt idx="153">
                  <c:v>-3.1596264604174494E-2</c:v>
                </c:pt>
                <c:pt idx="154">
                  <c:v>2.0141228813559283E-2</c:v>
                </c:pt>
                <c:pt idx="155">
                  <c:v>-7.4211226901825106E-3</c:v>
                </c:pt>
                <c:pt idx="156">
                  <c:v>-4.6143087653186081E-2</c:v>
                </c:pt>
                <c:pt idx="157">
                  <c:v>-5.8495215473580693E-3</c:v>
                </c:pt>
                <c:pt idx="158">
                  <c:v>-4.8277440377196321E-2</c:v>
                </c:pt>
                <c:pt idx="159">
                  <c:v>-9.8299885731073455E-2</c:v>
                </c:pt>
                <c:pt idx="160">
                  <c:v>6.4826841535364221E-2</c:v>
                </c:pt>
                <c:pt idx="161">
                  <c:v>3.3031776714075207E-2</c:v>
                </c:pt>
                <c:pt idx="162">
                  <c:v>-5.3916228595946181E-3</c:v>
                </c:pt>
                <c:pt idx="163">
                  <c:v>4.8881370975813057E-3</c:v>
                </c:pt>
                <c:pt idx="164">
                  <c:v>-8.4189901037881806E-3</c:v>
                </c:pt>
                <c:pt idx="165">
                  <c:v>1.2892452222054726E-3</c:v>
                </c:pt>
                <c:pt idx="166">
                  <c:v>-2.5564445613587117E-2</c:v>
                </c:pt>
                <c:pt idx="167">
                  <c:v>-2.581627125946619E-2</c:v>
                </c:pt>
                <c:pt idx="168">
                  <c:v>-8.602196641926635E-4</c:v>
                </c:pt>
                <c:pt idx="169">
                  <c:v>-1.675495060852572E-2</c:v>
                </c:pt>
                <c:pt idx="170">
                  <c:v>-4.0041826631642706E-2</c:v>
                </c:pt>
                <c:pt idx="171">
                  <c:v>-8.7689885121191799E-4</c:v>
                </c:pt>
                <c:pt idx="172">
                  <c:v>-8.6727592224186023E-2</c:v>
                </c:pt>
                <c:pt idx="173">
                  <c:v>5.0595905420991932E-2</c:v>
                </c:pt>
                <c:pt idx="174">
                  <c:v>2.2725554832861674E-2</c:v>
                </c:pt>
                <c:pt idx="175">
                  <c:v>7.0491471033847699E-3</c:v>
                </c:pt>
                <c:pt idx="176">
                  <c:v>2.3379671983732392E-2</c:v>
                </c:pt>
                <c:pt idx="177">
                  <c:v>2.5694050808558627E-3</c:v>
                </c:pt>
                <c:pt idx="178">
                  <c:v>4.4326773491702998E-3</c:v>
                </c:pt>
                <c:pt idx="179">
                  <c:v>2.292785477865136E-2</c:v>
                </c:pt>
                <c:pt idx="180">
                  <c:v>-5.4535054341822493E-2</c:v>
                </c:pt>
                <c:pt idx="181">
                  <c:v>8.2171779336629058E-2</c:v>
                </c:pt>
                <c:pt idx="182">
                  <c:v>-1.9304272949404972E-2</c:v>
                </c:pt>
                <c:pt idx="183">
                  <c:v>2.6200874242555201E-3</c:v>
                </c:pt>
                <c:pt idx="184">
                  <c:v>5.092502180799526E-3</c:v>
                </c:pt>
                <c:pt idx="185">
                  <c:v>6.3666500000000067E-3</c:v>
                </c:pt>
                <c:pt idx="186">
                  <c:v>3.6401643476559976E-2</c:v>
                </c:pt>
                <c:pt idx="187">
                  <c:v>-0.13627367515466565</c:v>
                </c:pt>
                <c:pt idx="188">
                  <c:v>0.13139203962051649</c:v>
                </c:pt>
                <c:pt idx="189">
                  <c:v>2.6752167536127424E-2</c:v>
                </c:pt>
                <c:pt idx="190">
                  <c:v>-3.3827042522694618E-2</c:v>
                </c:pt>
                <c:pt idx="191">
                  <c:v>-3.0923449708238664E-2</c:v>
                </c:pt>
                <c:pt idx="192">
                  <c:v>-6.5657443975418978E-2</c:v>
                </c:pt>
                <c:pt idx="193">
                  <c:v>-3.6883289835242583E-2</c:v>
                </c:pt>
                <c:pt idx="194">
                  <c:v>-3.5044610428119169E-2</c:v>
                </c:pt>
                <c:pt idx="195">
                  <c:v>3.666999164231112E-2</c:v>
                </c:pt>
                <c:pt idx="196">
                  <c:v>-2.6756357908689125E-2</c:v>
                </c:pt>
                <c:pt idx="197">
                  <c:v>1.3474138673666357E-2</c:v>
                </c:pt>
                <c:pt idx="198">
                  <c:v>-7.4329885057471306E-3</c:v>
                </c:pt>
                <c:pt idx="199">
                  <c:v>2.5631148213971607E-2</c:v>
                </c:pt>
                <c:pt idx="200">
                  <c:v>6.2852936824481481E-2</c:v>
                </c:pt>
                <c:pt idx="201">
                  <c:v>-4.6423562576234929E-2</c:v>
                </c:pt>
                <c:pt idx="202">
                  <c:v>-7.0556090635447745E-3</c:v>
                </c:pt>
                <c:pt idx="203">
                  <c:v>-2.5094356557836834E-2</c:v>
                </c:pt>
                <c:pt idx="204">
                  <c:v>1.2237128875469492E-2</c:v>
                </c:pt>
                <c:pt idx="205">
                  <c:v>0.14090273886578134</c:v>
                </c:pt>
                <c:pt idx="206">
                  <c:v>5.3712057797708046E-2</c:v>
                </c:pt>
                <c:pt idx="207">
                  <c:v>-2.8276998852042847E-2</c:v>
                </c:pt>
                <c:pt idx="208">
                  <c:v>9.4793191960739293E-2</c:v>
                </c:pt>
                <c:pt idx="209">
                  <c:v>-2.6905992839629855E-2</c:v>
                </c:pt>
                <c:pt idx="210">
                  <c:v>1.263733593365602E-2</c:v>
                </c:pt>
                <c:pt idx="211">
                  <c:v>1.7200968563194884E-2</c:v>
                </c:pt>
                <c:pt idx="212">
                  <c:v>1.6200540764492673E-2</c:v>
                </c:pt>
                <c:pt idx="213">
                  <c:v>-9.4256851108395906E-3</c:v>
                </c:pt>
                <c:pt idx="214">
                  <c:v>-4.1996914449475183E-3</c:v>
                </c:pt>
                <c:pt idx="215">
                  <c:v>1.2593239591043824E-2</c:v>
                </c:pt>
                <c:pt idx="216">
                  <c:v>1.502883395384058E-2</c:v>
                </c:pt>
                <c:pt idx="217">
                  <c:v>1.4346627995793231E-3</c:v>
                </c:pt>
                <c:pt idx="218">
                  <c:v>-1.8051146649030231E-3</c:v>
                </c:pt>
                <c:pt idx="219">
                  <c:v>-4.3660475304123814E-2</c:v>
                </c:pt>
                <c:pt idx="220">
                  <c:v>2.8634844689715899E-2</c:v>
                </c:pt>
                <c:pt idx="221">
                  <c:v>-1.0795885929263738E-3</c:v>
                </c:pt>
                <c:pt idx="222">
                  <c:v>8.3544821507982679E-3</c:v>
                </c:pt>
                <c:pt idx="223">
                  <c:v>3.2301080096453001E-2</c:v>
                </c:pt>
                <c:pt idx="224">
                  <c:v>-4.0944096609526255E-2</c:v>
                </c:pt>
                <c:pt idx="225">
                  <c:v>2.9992714411012741E-2</c:v>
                </c:pt>
                <c:pt idx="226">
                  <c:v>-5.0142016333210034E-2</c:v>
                </c:pt>
                <c:pt idx="227">
                  <c:v>-2.7964691432719038E-2</c:v>
                </c:pt>
                <c:pt idx="228">
                  <c:v>4.6307627919530601E-2</c:v>
                </c:pt>
                <c:pt idx="229">
                  <c:v>1.7468019408910331E-2</c:v>
                </c:pt>
                <c:pt idx="230">
                  <c:v>2.9191450619960729E-3</c:v>
                </c:pt>
                <c:pt idx="231">
                  <c:v>-1.4899063615260244E-2</c:v>
                </c:pt>
                <c:pt idx="232">
                  <c:v>5.3155015466458976E-2</c:v>
                </c:pt>
                <c:pt idx="233">
                  <c:v>-1.0972166666666597E-2</c:v>
                </c:pt>
                <c:pt idx="234">
                  <c:v>-1.1244206642654817E-4</c:v>
                </c:pt>
                <c:pt idx="235">
                  <c:v>3.6487782779463365E-2</c:v>
                </c:pt>
                <c:pt idx="236">
                  <c:v>-2.4390243902439081E-2</c:v>
                </c:pt>
                <c:pt idx="237">
                  <c:v>2.7527791666666673E-2</c:v>
                </c:pt>
                <c:pt idx="238">
                  <c:v>-1.3246600345400228E-3</c:v>
                </c:pt>
                <c:pt idx="239">
                  <c:v>1.9760435276920891E-3</c:v>
                </c:pt>
                <c:pt idx="240">
                  <c:v>1.3102823533778798E-2</c:v>
                </c:pt>
                <c:pt idx="241">
                  <c:v>-3.4666679999999984E-2</c:v>
                </c:pt>
                <c:pt idx="242">
                  <c:v>-3.1657459000793607E-2</c:v>
                </c:pt>
                <c:pt idx="243">
                  <c:v>-3.691448960053767E-2</c:v>
                </c:pt>
                <c:pt idx="244">
                  <c:v>-3.1249986115224736E-2</c:v>
                </c:pt>
                <c:pt idx="245">
                  <c:v>-2.9506176876718731E-2</c:v>
                </c:pt>
                <c:pt idx="246">
                  <c:v>-1.2287334593572853E-2</c:v>
                </c:pt>
                <c:pt idx="247">
                  <c:v>-4.3062200956937732E-2</c:v>
                </c:pt>
                <c:pt idx="248">
                  <c:v>6.6133300000000089E-2</c:v>
                </c:pt>
                <c:pt idx="249">
                  <c:v>1.0192674780911471E-2</c:v>
                </c:pt>
                <c:pt idx="250">
                  <c:v>4.5465736050801453E-2</c:v>
                </c:pt>
                <c:pt idx="251">
                  <c:v>-9.3815611679084809E-2</c:v>
                </c:pt>
                <c:pt idx="252">
                  <c:v>2.9401664201133301E-3</c:v>
                </c:pt>
                <c:pt idx="253">
                  <c:v>-3.2573452238218599E-3</c:v>
                </c:pt>
                <c:pt idx="254">
                  <c:v>5.1372549019607937E-2</c:v>
                </c:pt>
                <c:pt idx="255">
                  <c:v>6.2911833271167381E-2</c:v>
                </c:pt>
                <c:pt idx="256">
                  <c:v>-1.8891069407109978E-2</c:v>
                </c:pt>
                <c:pt idx="257">
                  <c:v>-3.2787182819862754E-3</c:v>
                </c:pt>
                <c:pt idx="258">
                  <c:v>2.2996426779252812E-2</c:v>
                </c:pt>
                <c:pt idx="259">
                  <c:v>8.4771551346135229E-4</c:v>
                </c:pt>
                <c:pt idx="260">
                  <c:v>-2.155504149709456E-2</c:v>
                </c:pt>
                <c:pt idx="261">
                  <c:v>2.9194031593673574E-2</c:v>
                </c:pt>
                <c:pt idx="262">
                  <c:v>4.1476451155893082E-3</c:v>
                </c:pt>
                <c:pt idx="263">
                  <c:v>-6.7040263611099257E-2</c:v>
                </c:pt>
                <c:pt idx="264">
                  <c:v>-5.6284830592644428E-2</c:v>
                </c:pt>
                <c:pt idx="265">
                  <c:v>-4.0417279712900683E-2</c:v>
                </c:pt>
                <c:pt idx="266">
                  <c:v>-3.2376000000000023E-2</c:v>
                </c:pt>
                <c:pt idx="267">
                  <c:v>4.0136961443171332E-2</c:v>
                </c:pt>
                <c:pt idx="268">
                  <c:v>-5.0273619192581715E-3</c:v>
                </c:pt>
                <c:pt idx="269">
                  <c:v>8.0572194911213285E-3</c:v>
                </c:pt>
                <c:pt idx="270">
                  <c:v>1.7543247363887474E-2</c:v>
                </c:pt>
                <c:pt idx="271">
                  <c:v>1.8306040024661677E-3</c:v>
                </c:pt>
                <c:pt idx="272">
                  <c:v>1.4684351183764013E-2</c:v>
                </c:pt>
                <c:pt idx="273">
                  <c:v>2.475279861329328E-2</c:v>
                </c:pt>
                <c:pt idx="274">
                  <c:v>-1.5656590975251597E-3</c:v>
                </c:pt>
                <c:pt idx="275">
                  <c:v>2.27207597913777E-2</c:v>
                </c:pt>
                <c:pt idx="276">
                  <c:v>-1.9681451234394149E-2</c:v>
                </c:pt>
                <c:pt idx="277">
                  <c:v>-2.0651116810547064E-2</c:v>
                </c:pt>
                <c:pt idx="278">
                  <c:v>1.554601846149275E-2</c:v>
                </c:pt>
                <c:pt idx="279">
                  <c:v>1.4762532329308799E-2</c:v>
                </c:pt>
                <c:pt idx="280">
                  <c:v>-1.2175806451612864E-2</c:v>
                </c:pt>
                <c:pt idx="281">
                  <c:v>-2.87178796632661E-2</c:v>
                </c:pt>
                <c:pt idx="282">
                  <c:v>3.6917564567047916E-3</c:v>
                </c:pt>
                <c:pt idx="283">
                  <c:v>6.7651727470529289E-3</c:v>
                </c:pt>
                <c:pt idx="284">
                  <c:v>-7.0131952644307913E-3</c:v>
                </c:pt>
                <c:pt idx="285">
                  <c:v>-8.5411447451885173E-3</c:v>
                </c:pt>
                <c:pt idx="286">
                  <c:v>-2.4253619425240826E-2</c:v>
                </c:pt>
                <c:pt idx="287">
                  <c:v>1.1613194905552291E-2</c:v>
                </c:pt>
                <c:pt idx="288">
                  <c:v>-1.9099711963334917E-2</c:v>
                </c:pt>
                <c:pt idx="289">
                  <c:v>3.2715163792949906E-2</c:v>
                </c:pt>
                <c:pt idx="290">
                  <c:v>5.679625509998977E-2</c:v>
                </c:pt>
                <c:pt idx="291">
                  <c:v>-3.7564248676223676E-2</c:v>
                </c:pt>
                <c:pt idx="292">
                  <c:v>-2.8735306106481548E-2</c:v>
                </c:pt>
                <c:pt idx="293">
                  <c:v>-5.4072204282577703E-2</c:v>
                </c:pt>
                <c:pt idx="294">
                  <c:v>-1.9574469126301473E-2</c:v>
                </c:pt>
                <c:pt idx="295">
                  <c:v>8.5359162617141392E-3</c:v>
                </c:pt>
                <c:pt idx="296">
                  <c:v>-6.9214963226490733E-3</c:v>
                </c:pt>
                <c:pt idx="297">
                  <c:v>2.3870535122051669E-2</c:v>
                </c:pt>
                <c:pt idx="298">
                  <c:v>1.0475451652007844E-2</c:v>
                </c:pt>
                <c:pt idx="299">
                  <c:v>-9.0404727746251946E-3</c:v>
                </c:pt>
                <c:pt idx="300">
                  <c:v>3.0116344843830328E-2</c:v>
                </c:pt>
                <c:pt idx="301">
                  <c:v>-3.0569377290519648E-2</c:v>
                </c:pt>
                <c:pt idx="302">
                  <c:v>-2.6489382623375145E-2</c:v>
                </c:pt>
                <c:pt idx="303">
                  <c:v>-3.0797173913043478E-2</c:v>
                </c:pt>
                <c:pt idx="304">
                  <c:v>8.18702864949763E-3</c:v>
                </c:pt>
                <c:pt idx="305">
                  <c:v>1.0790054848527592E-2</c:v>
                </c:pt>
                <c:pt idx="306">
                  <c:v>-7.3239183656407229E-5</c:v>
                </c:pt>
                <c:pt idx="307">
                  <c:v>-4.7215603829209703E-2</c:v>
                </c:pt>
                <c:pt idx="308">
                  <c:v>1.8212661326825769E-2</c:v>
                </c:pt>
                <c:pt idx="309">
                  <c:v>1.6298688101245937E-2</c:v>
                </c:pt>
                <c:pt idx="310">
                  <c:v>3.1292927903782117E-2</c:v>
                </c:pt>
                <c:pt idx="311">
                  <c:v>5.5563754790800557E-3</c:v>
                </c:pt>
                <c:pt idx="312">
                  <c:v>1.40652852529602E-2</c:v>
                </c:pt>
                <c:pt idx="313">
                  <c:v>2.0097622604515437E-2</c:v>
                </c:pt>
                <c:pt idx="314">
                  <c:v>-3.3991677106747767E-3</c:v>
                </c:pt>
                <c:pt idx="315">
                  <c:v>-8.8507620623214128E-2</c:v>
                </c:pt>
                <c:pt idx="316">
                  <c:v>3.0432663149273658E-2</c:v>
                </c:pt>
                <c:pt idx="317">
                  <c:v>2.901504430046991E-2</c:v>
                </c:pt>
                <c:pt idx="318">
                  <c:v>-2.1750836872936781E-2</c:v>
                </c:pt>
                <c:pt idx="319">
                  <c:v>1.8737271190653101E-2</c:v>
                </c:pt>
                <c:pt idx="320">
                  <c:v>-3.0497904720999947E-2</c:v>
                </c:pt>
                <c:pt idx="321">
                  <c:v>7.1562242423365485E-3</c:v>
                </c:pt>
                <c:pt idx="322">
                  <c:v>-5.8841495163829347E-3</c:v>
                </c:pt>
                <c:pt idx="323">
                  <c:v>-1.07210659509164E-2</c:v>
                </c:pt>
                <c:pt idx="324">
                  <c:v>3.386647161116698E-2</c:v>
                </c:pt>
                <c:pt idx="325">
                  <c:v>-1.2811664217531169E-2</c:v>
                </c:pt>
                <c:pt idx="326">
                  <c:v>-8.2219329597427691E-3</c:v>
                </c:pt>
                <c:pt idx="327">
                  <c:v>-3.2899630698857291E-2</c:v>
                </c:pt>
                <c:pt idx="328">
                  <c:v>1.4222641877581521E-2</c:v>
                </c:pt>
                <c:pt idx="329">
                  <c:v>-3.3541785105173388E-2</c:v>
                </c:pt>
                <c:pt idx="330">
                  <c:v>-3.3333411764705882E-2</c:v>
                </c:pt>
                <c:pt idx="331">
                  <c:v>-4.3164222569105272E-2</c:v>
                </c:pt>
                <c:pt idx="332">
                  <c:v>2.6286759094378116E-2</c:v>
                </c:pt>
                <c:pt idx="333">
                  <c:v>-1.3261175189233696E-2</c:v>
                </c:pt>
                <c:pt idx="334">
                  <c:v>2.7925497758540817E-2</c:v>
                </c:pt>
                <c:pt idx="335">
                  <c:v>-6.7611192570869007E-3</c:v>
                </c:pt>
                <c:pt idx="336">
                  <c:v>2.5260291755093305E-2</c:v>
                </c:pt>
                <c:pt idx="337">
                  <c:v>2.7117952190901875E-2</c:v>
                </c:pt>
                <c:pt idx="338">
                  <c:v>-3.8395675327355341E-2</c:v>
                </c:pt>
                <c:pt idx="339">
                  <c:v>-2.0004899570646686E-2</c:v>
                </c:pt>
                <c:pt idx="340">
                  <c:v>-9.2975208532545851E-3</c:v>
                </c:pt>
                <c:pt idx="341">
                  <c:v>-3.2283629453256087E-2</c:v>
                </c:pt>
                <c:pt idx="342">
                  <c:v>-1.1680488161727716E-2</c:v>
                </c:pt>
                <c:pt idx="343">
                  <c:v>8.7200172542562396E-5</c:v>
                </c:pt>
                <c:pt idx="344">
                  <c:v>7.4130036630039775E-4</c:v>
                </c:pt>
                <c:pt idx="345">
                  <c:v>-3.2811887943088799E-2</c:v>
                </c:pt>
                <c:pt idx="346">
                  <c:v>-8.6321839212512186E-2</c:v>
                </c:pt>
                <c:pt idx="347">
                  <c:v>-2.4852071005917183E-2</c:v>
                </c:pt>
                <c:pt idx="348">
                  <c:v>6.7758646844660111E-3</c:v>
                </c:pt>
                <c:pt idx="349">
                  <c:v>-2.3907559615960788E-2</c:v>
                </c:pt>
                <c:pt idx="350">
                  <c:v>2.8249459709786946E-2</c:v>
                </c:pt>
                <c:pt idx="351">
                  <c:v>-4.3186683681128872E-2</c:v>
                </c:pt>
                <c:pt idx="352">
                  <c:v>-2.1443566384843991E-2</c:v>
                </c:pt>
                <c:pt idx="353">
                  <c:v>8.818813704404382E-3</c:v>
                </c:pt>
                <c:pt idx="354">
                  <c:v>-1.9337722366562168E-2</c:v>
                </c:pt>
                <c:pt idx="355">
                  <c:v>2.2149918962723254E-3</c:v>
                </c:pt>
                <c:pt idx="356">
                  <c:v>-2.3772304020600113E-2</c:v>
                </c:pt>
                <c:pt idx="357">
                  <c:v>9.7073442768455129E-2</c:v>
                </c:pt>
                <c:pt idx="358">
                  <c:v>2.8991343592494074E-2</c:v>
                </c:pt>
                <c:pt idx="359">
                  <c:v>2.7392389634914292E-3</c:v>
                </c:pt>
                <c:pt idx="360">
                  <c:v>2.5609755472932767E-2</c:v>
                </c:pt>
                <c:pt idx="361">
                  <c:v>4.2282947864852573E-2</c:v>
                </c:pt>
                <c:pt idx="362">
                  <c:v>1.7386146239530671E-2</c:v>
                </c:pt>
                <c:pt idx="363">
                  <c:v>-5.6380355603955108E-2</c:v>
                </c:pt>
                <c:pt idx="364">
                  <c:v>4.1353741832724994E-3</c:v>
                </c:pt>
                <c:pt idx="365">
                  <c:v>2.0023669112986253E-2</c:v>
                </c:pt>
                <c:pt idx="366">
                  <c:v>6.1444242190556921E-2</c:v>
                </c:pt>
                <c:pt idx="367">
                  <c:v>-1.5783512591815332E-2</c:v>
                </c:pt>
                <c:pt idx="368">
                  <c:v>-9.3731511121929213E-3</c:v>
                </c:pt>
                <c:pt idx="369">
                  <c:v>-3.0403586762251415E-2</c:v>
                </c:pt>
                <c:pt idx="370">
                  <c:v>3.2466931077908351E-2</c:v>
                </c:pt>
                <c:pt idx="371">
                  <c:v>5.1513616477477618E-3</c:v>
                </c:pt>
                <c:pt idx="372">
                  <c:v>-1.8182628864535619E-2</c:v>
                </c:pt>
                <c:pt idx="373">
                  <c:v>-3.9035677886516125E-3</c:v>
                </c:pt>
                <c:pt idx="374">
                  <c:v>7.0175666438823314E-3</c:v>
                </c:pt>
                <c:pt idx="375">
                  <c:v>4.1721298662353634E-2</c:v>
                </c:pt>
                <c:pt idx="376">
                  <c:v>-5.7338952637569643E-3</c:v>
                </c:pt>
                <c:pt idx="377">
                  <c:v>4.5873564722652103E-2</c:v>
                </c:pt>
                <c:pt idx="378">
                  <c:v>-2.0134488076663414E-2</c:v>
                </c:pt>
                <c:pt idx="379">
                  <c:v>-1.4196188770942546E-2</c:v>
                </c:pt>
                <c:pt idx="380">
                  <c:v>-9.8166190970421022E-3</c:v>
                </c:pt>
                <c:pt idx="381">
                  <c:v>2.2623028723784157E-2</c:v>
                </c:pt>
                <c:pt idx="382">
                  <c:v>1.7040358744394621E-2</c:v>
                </c:pt>
                <c:pt idx="383">
                  <c:v>6.760707986898499E-3</c:v>
                </c:pt>
                <c:pt idx="384">
                  <c:v>3.4410845347462818E-2</c:v>
                </c:pt>
                <c:pt idx="385">
                  <c:v>5.2420162347180405E-3</c:v>
                </c:pt>
                <c:pt idx="386">
                  <c:v>2.5551442505930114E-2</c:v>
                </c:pt>
                <c:pt idx="387">
                  <c:v>-2.4250401855923191E-3</c:v>
                </c:pt>
                <c:pt idx="388">
                  <c:v>2.5093905124006894E-3</c:v>
                </c:pt>
                <c:pt idx="389">
                  <c:v>1.1967617036254877E-2</c:v>
                </c:pt>
                <c:pt idx="390">
                  <c:v>-7.8840579710144475E-3</c:v>
                </c:pt>
                <c:pt idx="391">
                  <c:v>9.5827977094774999E-3</c:v>
                </c:pt>
                <c:pt idx="392">
                  <c:v>-9.904693830304423E-2</c:v>
                </c:pt>
                <c:pt idx="393">
                  <c:v>-2.817989233019506E-2</c:v>
                </c:pt>
                <c:pt idx="394">
                  <c:v>7.4914066631415134E-4</c:v>
                </c:pt>
                <c:pt idx="395">
                  <c:v>2.5584614592994232E-2</c:v>
                </c:pt>
                <c:pt idx="396">
                  <c:v>4.3366293616009188E-2</c:v>
                </c:pt>
                <c:pt idx="397">
                  <c:v>-1.4404320098498414E-3</c:v>
                </c:pt>
                <c:pt idx="398">
                  <c:v>-4.6569113808741638E-2</c:v>
                </c:pt>
                <c:pt idx="399">
                  <c:v>-7.5642534593528118E-3</c:v>
                </c:pt>
                <c:pt idx="400">
                  <c:v>9.9303133725977735E-3</c:v>
                </c:pt>
                <c:pt idx="401">
                  <c:v>-2.3201677091562973E-2</c:v>
                </c:pt>
                <c:pt idx="402">
                  <c:v>3.509933774834445E-2</c:v>
                </c:pt>
                <c:pt idx="403">
                  <c:v>6.8245041586692153E-3</c:v>
                </c:pt>
                <c:pt idx="404">
                  <c:v>-1.2963354946762273E-2</c:v>
                </c:pt>
                <c:pt idx="405">
                  <c:v>-1.794070522467265E-2</c:v>
                </c:pt>
                <c:pt idx="406">
                  <c:v>1.0489052051920817E-2</c:v>
                </c:pt>
                <c:pt idx="407">
                  <c:v>-4.4764499805371706E-2</c:v>
                </c:pt>
                <c:pt idx="408">
                  <c:v>-1.9016571583808702E-2</c:v>
                </c:pt>
                <c:pt idx="409">
                  <c:v>3.4847202990861227E-2</c:v>
                </c:pt>
                <c:pt idx="410">
                  <c:v>1.5209000829780071E-2</c:v>
                </c:pt>
                <c:pt idx="411">
                  <c:v>-2.4646339850488898E-2</c:v>
                </c:pt>
                <c:pt idx="412">
                  <c:v>3.5583531471925249E-3</c:v>
                </c:pt>
                <c:pt idx="413">
                  <c:v>-1.2701930267098944E-2</c:v>
                </c:pt>
                <c:pt idx="414">
                  <c:v>-2.895851641227172E-2</c:v>
                </c:pt>
                <c:pt idx="415">
                  <c:v>1.001874999999996E-2</c:v>
                </c:pt>
                <c:pt idx="416">
                  <c:v>-9.5022015040742581E-3</c:v>
                </c:pt>
                <c:pt idx="417">
                  <c:v>2.4849080443633244E-2</c:v>
                </c:pt>
                <c:pt idx="418">
                  <c:v>4.6347054794520559E-2</c:v>
                </c:pt>
                <c:pt idx="419">
                  <c:v>-2.212524498963021E-2</c:v>
                </c:pt>
                <c:pt idx="420">
                  <c:v>1.2540141633788266E-2</c:v>
                </c:pt>
                <c:pt idx="421">
                  <c:v>-1.9348605050905712E-2</c:v>
                </c:pt>
                <c:pt idx="422">
                  <c:v>2.1123640924126837E-2</c:v>
                </c:pt>
                <c:pt idx="423">
                  <c:v>1.2323899376674675E-2</c:v>
                </c:pt>
                <c:pt idx="424">
                  <c:v>3.4783044234413711E-3</c:v>
                </c:pt>
                <c:pt idx="425">
                  <c:v>2.8509488117212219E-2</c:v>
                </c:pt>
                <c:pt idx="426">
                  <c:v>4.3474535417358851E-2</c:v>
                </c:pt>
                <c:pt idx="427">
                  <c:v>-2.9873438019655078E-3</c:v>
                </c:pt>
                <c:pt idx="428">
                  <c:v>-3.887329695861965E-3</c:v>
                </c:pt>
                <c:pt idx="429">
                  <c:v>-1.4349573170731534E-2</c:v>
                </c:pt>
                <c:pt idx="430">
                  <c:v>1.043417720884675E-2</c:v>
                </c:pt>
                <c:pt idx="431">
                  <c:v>4.0817146189154763E-3</c:v>
                </c:pt>
                <c:pt idx="432">
                  <c:v>1.9918902439024391E-3</c:v>
                </c:pt>
                <c:pt idx="433">
                  <c:v>-2.6329688297097399E-2</c:v>
                </c:pt>
                <c:pt idx="434">
                  <c:v>6.3333750000000855E-3</c:v>
                </c:pt>
                <c:pt idx="435">
                  <c:v>-7.022194558537824E-2</c:v>
                </c:pt>
                <c:pt idx="436">
                  <c:v>2.7164187140091989E-2</c:v>
                </c:pt>
                <c:pt idx="437">
                  <c:v>5.0030392136269704E-2</c:v>
                </c:pt>
                <c:pt idx="438">
                  <c:v>3.3030965461788211E-3</c:v>
                </c:pt>
                <c:pt idx="439">
                  <c:v>-6.1729008535245707E-3</c:v>
                </c:pt>
                <c:pt idx="440">
                  <c:v>7.4120496894408998E-3</c:v>
                </c:pt>
                <c:pt idx="441">
                  <c:v>-4.698102893743971E-2</c:v>
                </c:pt>
                <c:pt idx="442">
                  <c:v>-1.078193760851289E-3</c:v>
                </c:pt>
                <c:pt idx="443">
                  <c:v>-7.8148826083743149E-3</c:v>
                </c:pt>
                <c:pt idx="444">
                  <c:v>2.6414295039164482E-2</c:v>
                </c:pt>
                <c:pt idx="445">
                  <c:v>2.3105862909529325E-2</c:v>
                </c:pt>
                <c:pt idx="446">
                  <c:v>1.6409747414827619E-2</c:v>
                </c:pt>
                <c:pt idx="447">
                  <c:v>7.62402199266278E-3</c:v>
                </c:pt>
                <c:pt idx="448">
                  <c:v>3.0345943144933813E-3</c:v>
                </c:pt>
                <c:pt idx="449">
                  <c:v>3.9532048416053879E-2</c:v>
                </c:pt>
                <c:pt idx="450">
                  <c:v>-1.2030267753201731E-3</c:v>
                </c:pt>
                <c:pt idx="451">
                  <c:v>1.9853220393427955E-2</c:v>
                </c:pt>
                <c:pt idx="452">
                  <c:v>-6.8571999999999123E-3</c:v>
                </c:pt>
                <c:pt idx="453">
                  <c:v>-9.0908520765737785E-3</c:v>
                </c:pt>
                <c:pt idx="454">
                  <c:v>-1.5522819649285896E-2</c:v>
                </c:pt>
                <c:pt idx="455">
                  <c:v>7.0782874755548016E-4</c:v>
                </c:pt>
                <c:pt idx="456">
                  <c:v>0.17237716753679425</c:v>
                </c:pt>
                <c:pt idx="457">
                  <c:v>-2.17848647951349E-3</c:v>
                </c:pt>
                <c:pt idx="458">
                  <c:v>0.10016122531237402</c:v>
                </c:pt>
                <c:pt idx="459">
                  <c:v>-2.3050650302253107E-2</c:v>
                </c:pt>
                <c:pt idx="460">
                  <c:v>-2.1844386444713475E-2</c:v>
                </c:pt>
                <c:pt idx="461">
                  <c:v>3.1945686390640022E-4</c:v>
                </c:pt>
                <c:pt idx="462">
                  <c:v>1.028422245742935E-2</c:v>
                </c:pt>
                <c:pt idx="463">
                  <c:v>-4.8051500761166713E-3</c:v>
                </c:pt>
                <c:pt idx="464">
                  <c:v>1.5311291911607844E-2</c:v>
                </c:pt>
                <c:pt idx="465">
                  <c:v>-5.0685186282843023E-3</c:v>
                </c:pt>
                <c:pt idx="466">
                  <c:v>3.5031413441914454E-2</c:v>
                </c:pt>
                <c:pt idx="467">
                  <c:v>1.6284802572084766E-2</c:v>
                </c:pt>
                <c:pt idx="468">
                  <c:v>2.8251167186150998E-2</c:v>
                </c:pt>
                <c:pt idx="469">
                  <c:v>8.5768425643262744E-3</c:v>
                </c:pt>
                <c:pt idx="470">
                  <c:v>2.3349711395939596E-2</c:v>
                </c:pt>
                <c:pt idx="471">
                  <c:v>-2.5042350701839428E-2</c:v>
                </c:pt>
                <c:pt idx="472">
                  <c:v>1.3088325088338593E-2</c:v>
                </c:pt>
                <c:pt idx="473">
                  <c:v>6.5024386765245197E-3</c:v>
                </c:pt>
                <c:pt idx="474">
                  <c:v>-3.3151564093844943E-3</c:v>
                </c:pt>
                <c:pt idx="475">
                  <c:v>2.3454114138417293E-2</c:v>
                </c:pt>
                <c:pt idx="476">
                  <c:v>-1.5249958333333277E-2</c:v>
                </c:pt>
                <c:pt idx="477">
                  <c:v>-4.047841920629533E-2</c:v>
                </c:pt>
                <c:pt idx="478">
                  <c:v>1.2229479885069438E-2</c:v>
                </c:pt>
                <c:pt idx="479">
                  <c:v>-2.6283632268925116E-2</c:v>
                </c:pt>
                <c:pt idx="480">
                  <c:v>-1.2378097879974402E-2</c:v>
                </c:pt>
                <c:pt idx="481">
                  <c:v>-3.026093213551086E-5</c:v>
                </c:pt>
                <c:pt idx="482">
                  <c:v>-5.1644470945206057E-3</c:v>
                </c:pt>
                <c:pt idx="483">
                  <c:v>9.7754102812117449E-3</c:v>
                </c:pt>
                <c:pt idx="484">
                  <c:v>1.5422959902847753E-2</c:v>
                </c:pt>
                <c:pt idx="485">
                  <c:v>-1.4566943436475095E-2</c:v>
                </c:pt>
                <c:pt idx="486">
                  <c:v>6.5197697545327903E-3</c:v>
                </c:pt>
                <c:pt idx="487">
                  <c:v>4.7463137161979536E-3</c:v>
                </c:pt>
                <c:pt idx="488">
                  <c:v>1.001219599530878E-2</c:v>
                </c:pt>
                <c:pt idx="489">
                  <c:v>3.5063007412636689E-2</c:v>
                </c:pt>
                <c:pt idx="490">
                  <c:v>8.6392373173105851E-3</c:v>
                </c:pt>
                <c:pt idx="491">
                  <c:v>1.7271512133319001E-2</c:v>
                </c:pt>
                <c:pt idx="492">
                  <c:v>4.154549231408451E-3</c:v>
                </c:pt>
                <c:pt idx="493">
                  <c:v>4.5345510964004861E-2</c:v>
                </c:pt>
                <c:pt idx="494">
                  <c:v>4.3272775933159927E-3</c:v>
                </c:pt>
                <c:pt idx="495">
                  <c:v>4.3848368655955497E-2</c:v>
                </c:pt>
                <c:pt idx="496">
                  <c:v>3.2643686475245896E-2</c:v>
                </c:pt>
                <c:pt idx="497">
                  <c:v>3.631565433820455E-3</c:v>
                </c:pt>
                <c:pt idx="498">
                  <c:v>1.5979418621594011E-2</c:v>
                </c:pt>
                <c:pt idx="499">
                  <c:v>2.2827170106760112E-2</c:v>
                </c:pt>
                <c:pt idx="500">
                  <c:v>1.6568952189430077E-2</c:v>
                </c:pt>
                <c:pt idx="501">
                  <c:v>-1.4275862068965568E-2</c:v>
                </c:pt>
                <c:pt idx="502">
                  <c:v>-5.5481704330791248E-2</c:v>
                </c:pt>
                <c:pt idx="503">
                  <c:v>4.81481111111111E-2</c:v>
                </c:pt>
                <c:pt idx="504">
                  <c:v>3.7691450095104245E-2</c:v>
                </c:pt>
                <c:pt idx="505">
                  <c:v>-6.8070373801625616E-5</c:v>
                </c:pt>
                <c:pt idx="506">
                  <c:v>4.7517377005590521E-2</c:v>
                </c:pt>
                <c:pt idx="507">
                  <c:v>2.665799739921966E-2</c:v>
                </c:pt>
                <c:pt idx="508">
                  <c:v>4.9398321722609398E-2</c:v>
                </c:pt>
                <c:pt idx="509">
                  <c:v>-3.0798673228686593E-2</c:v>
                </c:pt>
                <c:pt idx="510">
                  <c:v>2.4305331888761883E-2</c:v>
                </c:pt>
                <c:pt idx="511">
                  <c:v>0.10285707581415947</c:v>
                </c:pt>
                <c:pt idx="512">
                  <c:v>-2.664168779627387E-2</c:v>
                </c:pt>
                <c:pt idx="513">
                  <c:v>-6.797413043617978E-2</c:v>
                </c:pt>
                <c:pt idx="514">
                  <c:v>2.8070884938900847E-2</c:v>
                </c:pt>
                <c:pt idx="515">
                  <c:v>4.4601069931598229E-2</c:v>
                </c:pt>
                <c:pt idx="516">
                  <c:v>7.852902848820531E-2</c:v>
                </c:pt>
                <c:pt idx="517">
                  <c:v>-1.3359125356951263E-2</c:v>
                </c:pt>
                <c:pt idx="518">
                  <c:v>1.1306982019061813E-2</c:v>
                </c:pt>
                <c:pt idx="519">
                  <c:v>-5.0190105672677544E-2</c:v>
                </c:pt>
                <c:pt idx="520">
                  <c:v>4.8893870776439773E-2</c:v>
                </c:pt>
                <c:pt idx="521">
                  <c:v>1.2665103824779596E-2</c:v>
                </c:pt>
                <c:pt idx="522">
                  <c:v>9.8542567167594963E-2</c:v>
                </c:pt>
                <c:pt idx="523">
                  <c:v>1.1985793332758029E-2</c:v>
                </c:pt>
                <c:pt idx="524">
                  <c:v>5.2640576479981986E-2</c:v>
                </c:pt>
                <c:pt idx="525">
                  <c:v>0.31063246167573311</c:v>
                </c:pt>
                <c:pt idx="526">
                  <c:v>-6.7613467233401295E-2</c:v>
                </c:pt>
                <c:pt idx="527">
                  <c:v>-0.14981903924311357</c:v>
                </c:pt>
                <c:pt idx="528">
                  <c:v>4.3762232157501163E-2</c:v>
                </c:pt>
                <c:pt idx="529">
                  <c:v>9.5065296863140802E-2</c:v>
                </c:pt>
                <c:pt idx="530">
                  <c:v>-3.9012488475312225E-2</c:v>
                </c:pt>
                <c:pt idx="531">
                  <c:v>1.1810819753259299E-2</c:v>
                </c:pt>
                <c:pt idx="532">
                  <c:v>-4.6318811125812341E-2</c:v>
                </c:pt>
                <c:pt idx="533">
                  <c:v>6.1172232667983016E-2</c:v>
                </c:pt>
                <c:pt idx="534">
                  <c:v>6.9078501909297846E-2</c:v>
                </c:pt>
                <c:pt idx="535">
                  <c:v>9.7314620381923525E-2</c:v>
                </c:pt>
                <c:pt idx="536">
                  <c:v>-1.2506784109440011E-2</c:v>
                </c:pt>
                <c:pt idx="537">
                  <c:v>-5.4498548563478074E-3</c:v>
                </c:pt>
                <c:pt idx="538">
                  <c:v>-7.4952007209684965E-2</c:v>
                </c:pt>
                <c:pt idx="539">
                  <c:v>1.1918903314434954E-2</c:v>
                </c:pt>
                <c:pt idx="540">
                  <c:v>-7.832738792676279E-2</c:v>
                </c:pt>
                <c:pt idx="541">
                  <c:v>-6.7092650042360383E-2</c:v>
                </c:pt>
                <c:pt idx="542">
                  <c:v>-0.13739728390692382</c:v>
                </c:pt>
                <c:pt idx="543">
                  <c:v>0.12952196283944747</c:v>
                </c:pt>
                <c:pt idx="544">
                  <c:v>0.13179434051667013</c:v>
                </c:pt>
                <c:pt idx="545">
                  <c:v>-5.0981365193009637E-2</c:v>
                </c:pt>
                <c:pt idx="546">
                  <c:v>-5.2607536975560518E-2</c:v>
                </c:pt>
                <c:pt idx="547">
                  <c:v>-4.6658422749001484E-2</c:v>
                </c:pt>
                <c:pt idx="548">
                  <c:v>-0.12262319565217393</c:v>
                </c:pt>
                <c:pt idx="549">
                  <c:v>8.9264830020852892E-2</c:v>
                </c:pt>
                <c:pt idx="550">
                  <c:v>-2.9161592777326169E-2</c:v>
                </c:pt>
                <c:pt idx="551">
                  <c:v>-9.2642877225866879E-2</c:v>
                </c:pt>
                <c:pt idx="552">
                  <c:v>2.4290294670748613E-2</c:v>
                </c:pt>
                <c:pt idx="553">
                  <c:v>-0.21092442148153209</c:v>
                </c:pt>
                <c:pt idx="554">
                  <c:v>-6.2811471655318585E-2</c:v>
                </c:pt>
                <c:pt idx="555">
                  <c:v>-0.11592922888116178</c:v>
                </c:pt>
                <c:pt idx="556">
                  <c:v>-3.6760875926009032E-2</c:v>
                </c:pt>
                <c:pt idx="557">
                  <c:v>0.16946889511609281</c:v>
                </c:pt>
                <c:pt idx="558">
                  <c:v>-1.049743279892092E-2</c:v>
                </c:pt>
                <c:pt idx="559">
                  <c:v>0.1007840820671549</c:v>
                </c:pt>
                <c:pt idx="560">
                  <c:v>0.14236323067253298</c:v>
                </c:pt>
                <c:pt idx="561">
                  <c:v>3.9248970522640057E-3</c:v>
                </c:pt>
                <c:pt idx="562">
                  <c:v>-7.7440213469730429E-2</c:v>
                </c:pt>
                <c:pt idx="563">
                  <c:v>1.0415821369670345E-2</c:v>
                </c:pt>
                <c:pt idx="564">
                  <c:v>-1.7657644776042616E-2</c:v>
                </c:pt>
                <c:pt idx="565">
                  <c:v>5.4861843197531839E-3</c:v>
                </c:pt>
                <c:pt idx="566">
                  <c:v>-4.5575300331863022E-2</c:v>
                </c:pt>
                <c:pt idx="567">
                  <c:v>5.9185464142133951E-2</c:v>
                </c:pt>
                <c:pt idx="568">
                  <c:v>3.3366535491986685E-3</c:v>
                </c:pt>
                <c:pt idx="569">
                  <c:v>6.6118834147955691E-2</c:v>
                </c:pt>
                <c:pt idx="570">
                  <c:v>1.6880780435991925E-2</c:v>
                </c:pt>
                <c:pt idx="571">
                  <c:v>1.4236764577438091E-2</c:v>
                </c:pt>
                <c:pt idx="572">
                  <c:v>4.9938637942726807E-2</c:v>
                </c:pt>
                <c:pt idx="573">
                  <c:v>0.18437366895213139</c:v>
                </c:pt>
                <c:pt idx="574">
                  <c:v>6.1562019829177264E-2</c:v>
                </c:pt>
                <c:pt idx="575">
                  <c:v>-3.3773571200986799E-2</c:v>
                </c:pt>
                <c:pt idx="576">
                  <c:v>7.7189114629067038E-2</c:v>
                </c:pt>
                <c:pt idx="577">
                  <c:v>-5.1250791196218733E-2</c:v>
                </c:pt>
                <c:pt idx="578">
                  <c:v>-3.521243250409662E-3</c:v>
                </c:pt>
                <c:pt idx="579">
                  <c:v>-3.5802361010502687E-2</c:v>
                </c:pt>
                <c:pt idx="580">
                  <c:v>3.3552139980229698E-2</c:v>
                </c:pt>
                <c:pt idx="581">
                  <c:v>-2.3075899585599233E-2</c:v>
                </c:pt>
                <c:pt idx="582">
                  <c:v>3.7703472360430187E-2</c:v>
                </c:pt>
                <c:pt idx="583">
                  <c:v>7.8673018261683048E-2</c:v>
                </c:pt>
                <c:pt idx="584">
                  <c:v>-6.8749559670519527E-3</c:v>
                </c:pt>
                <c:pt idx="585">
                  <c:v>8.2286114083941805E-2</c:v>
                </c:pt>
                <c:pt idx="586">
                  <c:v>-0.11715531156767987</c:v>
                </c:pt>
                <c:pt idx="587">
                  <c:v>-7.1523140967500412E-2</c:v>
                </c:pt>
                <c:pt idx="588">
                  <c:v>0.12666192401338194</c:v>
                </c:pt>
                <c:pt idx="589">
                  <c:v>-1.6827295437336579E-2</c:v>
                </c:pt>
                <c:pt idx="590">
                  <c:v>9.1435287719711063E-4</c:v>
                </c:pt>
                <c:pt idx="591">
                  <c:v>2.130698307999734E-2</c:v>
                </c:pt>
                <c:pt idx="592">
                  <c:v>-4.1069391153660496E-3</c:v>
                </c:pt>
                <c:pt idx="593">
                  <c:v>4.616000313316708E-2</c:v>
                </c:pt>
                <c:pt idx="594">
                  <c:v>-7.4606593242116468E-3</c:v>
                </c:pt>
                <c:pt idx="595">
                  <c:v>-4.974233397902126E-2</c:v>
                </c:pt>
                <c:pt idx="596">
                  <c:v>1.3269211538461544E-2</c:v>
                </c:pt>
                <c:pt idx="597">
                  <c:v>4.7358778655509172E-2</c:v>
                </c:pt>
                <c:pt idx="598">
                  <c:v>-1.5233522283901112E-2</c:v>
                </c:pt>
                <c:pt idx="599">
                  <c:v>6.5385441875749819E-3</c:v>
                </c:pt>
                <c:pt idx="600">
                  <c:v>-5.4844423128986722E-3</c:v>
                </c:pt>
                <c:pt idx="601">
                  <c:v>7.5612313396605573E-3</c:v>
                </c:pt>
                <c:pt idx="602">
                  <c:v>1.4996862054057336E-2</c:v>
                </c:pt>
                <c:pt idx="603">
                  <c:v>-1.634509355551619E-2</c:v>
                </c:pt>
                <c:pt idx="604">
                  <c:v>-8.953987445252309E-3</c:v>
                </c:pt>
                <c:pt idx="605">
                  <c:v>-5.8511818075158767E-3</c:v>
                </c:pt>
                <c:pt idx="606">
                  <c:v>6.0896437443055625E-2</c:v>
                </c:pt>
                <c:pt idx="607">
                  <c:v>4.2773880371086016E-2</c:v>
                </c:pt>
                <c:pt idx="608">
                  <c:v>-7.3544260235027439E-3</c:v>
                </c:pt>
                <c:pt idx="609">
                  <c:v>1.9817085528982931E-3</c:v>
                </c:pt>
                <c:pt idx="610">
                  <c:v>-1.352990298427827E-2</c:v>
                </c:pt>
                <c:pt idx="611">
                  <c:v>4.6887798192792589E-2</c:v>
                </c:pt>
                <c:pt idx="612">
                  <c:v>2.2861795678583215E-2</c:v>
                </c:pt>
                <c:pt idx="613">
                  <c:v>5.518032904288956E-2</c:v>
                </c:pt>
                <c:pt idx="614">
                  <c:v>-1.6937532083014138E-3</c:v>
                </c:pt>
                <c:pt idx="615">
                  <c:v>-1.0300948887055074E-2</c:v>
                </c:pt>
                <c:pt idx="616">
                  <c:v>-6.3479614755934166E-2</c:v>
                </c:pt>
                <c:pt idx="617">
                  <c:v>0.10248527273419951</c:v>
                </c:pt>
                <c:pt idx="618">
                  <c:v>-2.3857227451134777E-2</c:v>
                </c:pt>
                <c:pt idx="619">
                  <c:v>1.548024661164733E-2</c:v>
                </c:pt>
                <c:pt idx="620">
                  <c:v>9.7507474164744319E-3</c:v>
                </c:pt>
                <c:pt idx="621">
                  <c:v>-1.2668185150391526E-2</c:v>
                </c:pt>
                <c:pt idx="622">
                  <c:v>-1.0699585514254476E-3</c:v>
                </c:pt>
                <c:pt idx="623">
                  <c:v>-4.7753631918837089E-3</c:v>
                </c:pt>
                <c:pt idx="624">
                  <c:v>-4.0076076890603253E-2</c:v>
                </c:pt>
                <c:pt idx="625">
                  <c:v>4.2451271652676814E-2</c:v>
                </c:pt>
                <c:pt idx="626">
                  <c:v>-2.5905150533413211E-2</c:v>
                </c:pt>
                <c:pt idx="627">
                  <c:v>3.868888666324987E-2</c:v>
                </c:pt>
                <c:pt idx="628">
                  <c:v>7.6005948614186206E-2</c:v>
                </c:pt>
                <c:pt idx="629">
                  <c:v>0.1278670690249476</c:v>
                </c:pt>
                <c:pt idx="630">
                  <c:v>4.5199234271529956E-2</c:v>
                </c:pt>
                <c:pt idx="631">
                  <c:v>0.10050999109262988</c:v>
                </c:pt>
                <c:pt idx="632">
                  <c:v>-7.1743259572223302E-6</c:v>
                </c:pt>
                <c:pt idx="633">
                  <c:v>-5.7010250733388126E-3</c:v>
                </c:pt>
                <c:pt idx="634">
                  <c:v>-7.0868795469273421E-4</c:v>
                </c:pt>
                <c:pt idx="635">
                  <c:v>0.18839540249566908</c:v>
                </c:pt>
                <c:pt idx="636">
                  <c:v>-6.2085606909323854E-2</c:v>
                </c:pt>
                <c:pt idx="637">
                  <c:v>-8.3547014252795468E-3</c:v>
                </c:pt>
                <c:pt idx="638">
                  <c:v>-4.2670148092381607E-2</c:v>
                </c:pt>
                <c:pt idx="639">
                  <c:v>2.4567419997046345E-2</c:v>
                </c:pt>
                <c:pt idx="640">
                  <c:v>3.6737288854151312E-3</c:v>
                </c:pt>
                <c:pt idx="641">
                  <c:v>7.960447541751213E-2</c:v>
                </c:pt>
                <c:pt idx="642">
                  <c:v>-2.4958403636257603E-2</c:v>
                </c:pt>
                <c:pt idx="643">
                  <c:v>5.0000019699812825E-2</c:v>
                </c:pt>
                <c:pt idx="644">
                  <c:v>-0.15660980076833736</c:v>
                </c:pt>
                <c:pt idx="645">
                  <c:v>1.3410911882877028E-2</c:v>
                </c:pt>
                <c:pt idx="646">
                  <c:v>4.8083687751461761E-2</c:v>
                </c:pt>
                <c:pt idx="647">
                  <c:v>-1.994720678367068E-3</c:v>
                </c:pt>
                <c:pt idx="648">
                  <c:v>-8.660916113663682E-3</c:v>
                </c:pt>
                <c:pt idx="649">
                  <c:v>1.8145192081003833E-2</c:v>
                </c:pt>
                <c:pt idx="650">
                  <c:v>-4.3432326732673207E-2</c:v>
                </c:pt>
                <c:pt idx="651">
                  <c:v>3.1610553553502729E-2</c:v>
                </c:pt>
                <c:pt idx="652">
                  <c:v>-1.3511648390000853E-3</c:v>
                </c:pt>
                <c:pt idx="653">
                  <c:v>-1.4468113981751342E-3</c:v>
                </c:pt>
                <c:pt idx="654">
                  <c:v>5.8423765511124454E-3</c:v>
                </c:pt>
                <c:pt idx="655">
                  <c:v>-3.4370511435857384E-2</c:v>
                </c:pt>
                <c:pt idx="656">
                  <c:v>-3.5911605786987599E-2</c:v>
                </c:pt>
                <c:pt idx="657">
                  <c:v>5.3008603531580281E-2</c:v>
                </c:pt>
                <c:pt idx="658">
                  <c:v>9.5918387755102044E-2</c:v>
                </c:pt>
                <c:pt idx="659">
                  <c:v>3.3513351331222498E-2</c:v>
                </c:pt>
                <c:pt idx="660">
                  <c:v>7.2132593658038122E-3</c:v>
                </c:pt>
                <c:pt idx="661">
                  <c:v>0.13237327015098552</c:v>
                </c:pt>
                <c:pt idx="662">
                  <c:v>-1.7898980275054318E-2</c:v>
                </c:pt>
                <c:pt idx="663">
                  <c:v>-2.3163699235095392E-3</c:v>
                </c:pt>
                <c:pt idx="664">
                  <c:v>9.8931597056282766E-2</c:v>
                </c:pt>
                <c:pt idx="665">
                  <c:v>3.9867724235252651E-2</c:v>
                </c:pt>
                <c:pt idx="666">
                  <c:v>-7.1199468587388348E-2</c:v>
                </c:pt>
                <c:pt idx="667">
                  <c:v>4.3096041228585208E-2</c:v>
                </c:pt>
                <c:pt idx="668">
                  <c:v>5.8475754698087669E-2</c:v>
                </c:pt>
                <c:pt idx="669">
                  <c:v>5.2585221273289288E-2</c:v>
                </c:pt>
                <c:pt idx="670">
                  <c:v>-3.1401345848618215E-2</c:v>
                </c:pt>
                <c:pt idx="671">
                  <c:v>0.12939429117720494</c:v>
                </c:pt>
                <c:pt idx="672">
                  <c:v>-4.6102728937067537E-2</c:v>
                </c:pt>
                <c:pt idx="673">
                  <c:v>-0.14981522682760026</c:v>
                </c:pt>
                <c:pt idx="674">
                  <c:v>-1.0853778069923974E-2</c:v>
                </c:pt>
                <c:pt idx="675">
                  <c:v>-0.11620868053299531</c:v>
                </c:pt>
                <c:pt idx="676">
                  <c:v>1.6854354311334179E-3</c:v>
                </c:pt>
                <c:pt idx="677">
                  <c:v>8.3034168308358913E-2</c:v>
                </c:pt>
                <c:pt idx="678">
                  <c:v>-1.1056151027806561E-2</c:v>
                </c:pt>
                <c:pt idx="679">
                  <c:v>-2.5920458982253911E-3</c:v>
                </c:pt>
                <c:pt idx="680">
                  <c:v>0.14597722393955179</c:v>
                </c:pt>
                <c:pt idx="681">
                  <c:v>7.5820022654754194E-3</c:v>
                </c:pt>
                <c:pt idx="682">
                  <c:v>-5.5175370889287444E-2</c:v>
                </c:pt>
                <c:pt idx="683">
                  <c:v>7.7815195966544973E-2</c:v>
                </c:pt>
                <c:pt idx="684">
                  <c:v>1.1586345945957312E-2</c:v>
                </c:pt>
                <c:pt idx="685">
                  <c:v>-5.192773318994854E-2</c:v>
                </c:pt>
                <c:pt idx="686">
                  <c:v>-5.6890140856637066E-2</c:v>
                </c:pt>
                <c:pt idx="687">
                  <c:v>-0.10208307416102262</c:v>
                </c:pt>
                <c:pt idx="688">
                  <c:v>8.1555731677962345E-2</c:v>
                </c:pt>
                <c:pt idx="689">
                  <c:v>7.9167392960946187E-2</c:v>
                </c:pt>
                <c:pt idx="690">
                  <c:v>-2.0300417847272354E-2</c:v>
                </c:pt>
                <c:pt idx="691">
                  <c:v>1.2788437008136946E-2</c:v>
                </c:pt>
                <c:pt idx="692">
                  <c:v>4.6140671516082719E-2</c:v>
                </c:pt>
                <c:pt idx="693">
                  <c:v>-4.3946808384791751E-2</c:v>
                </c:pt>
                <c:pt idx="694">
                  <c:v>4.6512921632010252E-3</c:v>
                </c:pt>
                <c:pt idx="695">
                  <c:v>1.0393315051959444E-3</c:v>
                </c:pt>
                <c:pt idx="696">
                  <c:v>-9.2498948205500583E-3</c:v>
                </c:pt>
                <c:pt idx="697">
                  <c:v>4.4227990142520344E-2</c:v>
                </c:pt>
                <c:pt idx="698">
                  <c:v>-1.8953589957682718E-2</c:v>
                </c:pt>
                <c:pt idx="699">
                  <c:v>2.7596297174247851E-2</c:v>
                </c:pt>
                <c:pt idx="700">
                  <c:v>3.0543802010636399E-3</c:v>
                </c:pt>
                <c:pt idx="701">
                  <c:v>1.4503163888432903E-2</c:v>
                </c:pt>
                <c:pt idx="702">
                  <c:v>1.1783560904367778E-3</c:v>
                </c:pt>
                <c:pt idx="703">
                  <c:v>9.1714352538727964E-3</c:v>
                </c:pt>
                <c:pt idx="704">
                  <c:v>-1.8044111910327666E-2</c:v>
                </c:pt>
                <c:pt idx="705">
                  <c:v>-3.2471327728645596E-2</c:v>
                </c:pt>
                <c:pt idx="706">
                  <c:v>-2.0961282373177813E-2</c:v>
                </c:pt>
                <c:pt idx="707">
                  <c:v>4.5469675463577393E-2</c:v>
                </c:pt>
                <c:pt idx="708">
                  <c:v>-4.5438159416419072E-2</c:v>
                </c:pt>
                <c:pt idx="709">
                  <c:v>-2.4203395742140487E-2</c:v>
                </c:pt>
                <c:pt idx="710">
                  <c:v>2.9468105777445207E-2</c:v>
                </c:pt>
                <c:pt idx="711">
                  <c:v>-1.7179531758423752E-2</c:v>
                </c:pt>
                <c:pt idx="712">
                  <c:v>-1.5654946967679034E-2</c:v>
                </c:pt>
                <c:pt idx="713">
                  <c:v>-7.4641792864829706E-3</c:v>
                </c:pt>
                <c:pt idx="714">
                  <c:v>-3.1703143823843739E-2</c:v>
                </c:pt>
                <c:pt idx="715">
                  <c:v>3.9923849337009182E-2</c:v>
                </c:pt>
                <c:pt idx="716">
                  <c:v>5.098479491298151E-2</c:v>
                </c:pt>
                <c:pt idx="717">
                  <c:v>-5.387557738002785E-3</c:v>
                </c:pt>
                <c:pt idx="718">
                  <c:v>1.8211576465858893E-2</c:v>
                </c:pt>
                <c:pt idx="719">
                  <c:v>7.7963608012507893E-3</c:v>
                </c:pt>
                <c:pt idx="720">
                  <c:v>-4.4163829351535809E-2</c:v>
                </c:pt>
                <c:pt idx="721">
                  <c:v>-8.664807603119426E-3</c:v>
                </c:pt>
                <c:pt idx="722">
                  <c:v>-3.3617001001881885E-3</c:v>
                </c:pt>
                <c:pt idx="723">
                  <c:v>-1.0119327352974682E-2</c:v>
                </c:pt>
                <c:pt idx="724">
                  <c:v>-4.6732312086139654E-3</c:v>
                </c:pt>
                <c:pt idx="725">
                  <c:v>0.12530262820486565</c:v>
                </c:pt>
                <c:pt idx="726">
                  <c:v>-2.5686172668923434E-2</c:v>
                </c:pt>
                <c:pt idx="727">
                  <c:v>9.7356997605025072E-2</c:v>
                </c:pt>
                <c:pt idx="728">
                  <c:v>1.2174841463414713E-2</c:v>
                </c:pt>
                <c:pt idx="729">
                  <c:v>1.1064402410857831E-2</c:v>
                </c:pt>
                <c:pt idx="730">
                  <c:v>7.3287011266320146E-2</c:v>
                </c:pt>
                <c:pt idx="731">
                  <c:v>1.7875659002830484E-2</c:v>
                </c:pt>
                <c:pt idx="732">
                  <c:v>5.6539293997998959E-2</c:v>
                </c:pt>
                <c:pt idx="733">
                  <c:v>3.6220643009391651E-2</c:v>
                </c:pt>
                <c:pt idx="734">
                  <c:v>-7.6717076457940006E-3</c:v>
                </c:pt>
                <c:pt idx="735">
                  <c:v>-6.885996101812368E-2</c:v>
                </c:pt>
                <c:pt idx="736">
                  <c:v>6.0347984911537284E-2</c:v>
                </c:pt>
                <c:pt idx="737">
                  <c:v>1.6778379825145137E-3</c:v>
                </c:pt>
                <c:pt idx="738">
                  <c:v>2.3536013803137527E-2</c:v>
                </c:pt>
                <c:pt idx="739">
                  <c:v>3.4037527445137501E-2</c:v>
                </c:pt>
                <c:pt idx="740">
                  <c:v>4.5051276544145015E-2</c:v>
                </c:pt>
                <c:pt idx="741">
                  <c:v>-0.1213419294752224</c:v>
                </c:pt>
                <c:pt idx="742">
                  <c:v>7.0755755617073979E-2</c:v>
                </c:pt>
                <c:pt idx="743">
                  <c:v>6.4877093750176891E-3</c:v>
                </c:pt>
                <c:pt idx="744">
                  <c:v>3.9224579366063522E-2</c:v>
                </c:pt>
                <c:pt idx="745">
                  <c:v>-2.3395700234410326E-2</c:v>
                </c:pt>
                <c:pt idx="746">
                  <c:v>-6.3688456832170336E-5</c:v>
                </c:pt>
                <c:pt idx="747">
                  <c:v>6.4805200552690664E-2</c:v>
                </c:pt>
                <c:pt idx="748">
                  <c:v>-3.9766393773848652E-3</c:v>
                </c:pt>
                <c:pt idx="749">
                  <c:v>-2.7377530373041005E-2</c:v>
                </c:pt>
                <c:pt idx="750">
                  <c:v>-2.4382699074074046E-2</c:v>
                </c:pt>
                <c:pt idx="751">
                  <c:v>1.706737553346864E-2</c:v>
                </c:pt>
                <c:pt idx="752">
                  <c:v>4.9020985872057193E-2</c:v>
                </c:pt>
                <c:pt idx="753">
                  <c:v>-2.0029392892182595E-2</c:v>
                </c:pt>
                <c:pt idx="754">
                  <c:v>1.6641476953500225E-2</c:v>
                </c:pt>
                <c:pt idx="755">
                  <c:v>4.1651794642857176E-2</c:v>
                </c:pt>
                <c:pt idx="756">
                  <c:v>2.7814704257363338E-2</c:v>
                </c:pt>
                <c:pt idx="757">
                  <c:v>5.8376864278883635E-3</c:v>
                </c:pt>
                <c:pt idx="758">
                  <c:v>4.813034139735374E-2</c:v>
                </c:pt>
                <c:pt idx="759">
                  <c:v>2.5234303482701372E-2</c:v>
                </c:pt>
                <c:pt idx="760">
                  <c:v>0.1007806562517878</c:v>
                </c:pt>
                <c:pt idx="761">
                  <c:v>-7.7103256463430109E-3</c:v>
                </c:pt>
                <c:pt idx="762">
                  <c:v>-2.1662341831453248E-2</c:v>
                </c:pt>
                <c:pt idx="763">
                  <c:v>2.618529241877262E-2</c:v>
                </c:pt>
                <c:pt idx="764">
                  <c:v>-1.0987808107476753E-2</c:v>
                </c:pt>
                <c:pt idx="765">
                  <c:v>1.0208782232263031E-2</c:v>
                </c:pt>
                <c:pt idx="766">
                  <c:v>-1.6666679577464809E-2</c:v>
                </c:pt>
                <c:pt idx="767">
                  <c:v>2.4994071705579806E-2</c:v>
                </c:pt>
                <c:pt idx="768">
                  <c:v>-4.3552436176078841E-3</c:v>
                </c:pt>
                <c:pt idx="769">
                  <c:v>-2.4198831578947297E-2</c:v>
                </c:pt>
                <c:pt idx="770">
                  <c:v>2.4798936875740279E-2</c:v>
                </c:pt>
                <c:pt idx="771">
                  <c:v>4.2549747368421147E-2</c:v>
                </c:pt>
                <c:pt idx="772">
                  <c:v>-2.3592661040016151E-2</c:v>
                </c:pt>
                <c:pt idx="773">
                  <c:v>-5.7850260923821617E-2</c:v>
                </c:pt>
                <c:pt idx="774">
                  <c:v>1.219504342653481E-2</c:v>
                </c:pt>
                <c:pt idx="775">
                  <c:v>-1.8927698320103905E-2</c:v>
                </c:pt>
                <c:pt idx="776">
                  <c:v>3.7320875589456251E-2</c:v>
                </c:pt>
                <c:pt idx="777">
                  <c:v>3.8286681618743219E-2</c:v>
                </c:pt>
                <c:pt idx="778">
                  <c:v>-2.5107737909389537E-2</c:v>
                </c:pt>
                <c:pt idx="779">
                  <c:v>-1.1695943859649161E-2</c:v>
                </c:pt>
                <c:pt idx="780">
                  <c:v>2.9195358502072808E-2</c:v>
                </c:pt>
                <c:pt idx="781">
                  <c:v>-1.6730503808487531E-2</c:v>
                </c:pt>
                <c:pt idx="782">
                  <c:v>-1.3425101316215516E-2</c:v>
                </c:pt>
                <c:pt idx="783">
                  <c:v>-3.6982579893317824E-2</c:v>
                </c:pt>
                <c:pt idx="784">
                  <c:v>-1.3760969899693694E-2</c:v>
                </c:pt>
                <c:pt idx="785">
                  <c:v>2.0892042272270504E-2</c:v>
                </c:pt>
                <c:pt idx="786">
                  <c:v>-4.7567242692116957E-2</c:v>
                </c:pt>
                <c:pt idx="787">
                  <c:v>2.3232220684550739E-3</c:v>
                </c:pt>
                <c:pt idx="788">
                  <c:v>1.8056136060982129E-2</c:v>
                </c:pt>
                <c:pt idx="789">
                  <c:v>-4.0704403773584884E-2</c:v>
                </c:pt>
                <c:pt idx="790">
                  <c:v>-0.1317921668569603</c:v>
                </c:pt>
                <c:pt idx="791">
                  <c:v>7.5090990323787271E-2</c:v>
                </c:pt>
                <c:pt idx="792">
                  <c:v>2.0088485774011754E-2</c:v>
                </c:pt>
                <c:pt idx="793">
                  <c:v>-3.6011877264880719E-2</c:v>
                </c:pt>
                <c:pt idx="794">
                  <c:v>-1.4128547465795373E-2</c:v>
                </c:pt>
                <c:pt idx="795">
                  <c:v>4.0819575081045743E-2</c:v>
                </c:pt>
                <c:pt idx="796">
                  <c:v>-4.2170173308932947E-2</c:v>
                </c:pt>
                <c:pt idx="797">
                  <c:v>-4.6788452912497683E-2</c:v>
                </c:pt>
                <c:pt idx="798">
                  <c:v>-4.534924395198791E-2</c:v>
                </c:pt>
                <c:pt idx="799">
                  <c:v>-4.0746864026924963E-2</c:v>
                </c:pt>
                <c:pt idx="800">
                  <c:v>1.2705028681358583E-2</c:v>
                </c:pt>
                <c:pt idx="801">
                  <c:v>0.15146830533677844</c:v>
                </c:pt>
                <c:pt idx="802">
                  <c:v>-1.2851763493212319E-3</c:v>
                </c:pt>
                <c:pt idx="803">
                  <c:v>-4.2036044172508322E-2</c:v>
                </c:pt>
                <c:pt idx="804">
                  <c:v>3.5955220261617217E-2</c:v>
                </c:pt>
                <c:pt idx="805">
                  <c:v>1.3341224125809696E-2</c:v>
                </c:pt>
                <c:pt idx="806">
                  <c:v>-6.6083737249951896E-2</c:v>
                </c:pt>
                <c:pt idx="807">
                  <c:v>4.1743415300922758E-2</c:v>
                </c:pt>
                <c:pt idx="808">
                  <c:v>-5.5078946704805794E-2</c:v>
                </c:pt>
                <c:pt idx="809">
                  <c:v>5.875346709701617E-2</c:v>
                </c:pt>
                <c:pt idx="810">
                  <c:v>-1.2883636676715667E-2</c:v>
                </c:pt>
                <c:pt idx="811">
                  <c:v>-1.1631154022042041E-2</c:v>
                </c:pt>
                <c:pt idx="812">
                  <c:v>-8.2211725289301318E-2</c:v>
                </c:pt>
                <c:pt idx="813">
                  <c:v>4.7096267134649678E-2</c:v>
                </c:pt>
                <c:pt idx="814">
                  <c:v>-4.0864966744550729E-2</c:v>
                </c:pt>
                <c:pt idx="815">
                  <c:v>-2.256191121850748E-2</c:v>
                </c:pt>
                <c:pt idx="816">
                  <c:v>7.456584327885922E-2</c:v>
                </c:pt>
                <c:pt idx="817">
                  <c:v>6.4566541950291226E-2</c:v>
                </c:pt>
                <c:pt idx="818">
                  <c:v>2.8095374784602615E-2</c:v>
                </c:pt>
                <c:pt idx="819">
                  <c:v>-2.4600457536556364E-2</c:v>
                </c:pt>
                <c:pt idx="820">
                  <c:v>-4.7805561552223845E-3</c:v>
                </c:pt>
                <c:pt idx="821">
                  <c:v>-1.4002903930130947E-2</c:v>
                </c:pt>
                <c:pt idx="822">
                  <c:v>5.7576987380952946E-4</c:v>
                </c:pt>
                <c:pt idx="823">
                  <c:v>1.1700101459194086E-2</c:v>
                </c:pt>
                <c:pt idx="824">
                  <c:v>3.9375820444438735E-2</c:v>
                </c:pt>
                <c:pt idx="825">
                  <c:v>8.138064285500389E-2</c:v>
                </c:pt>
                <c:pt idx="826">
                  <c:v>-3.5811589002995449E-2</c:v>
                </c:pt>
                <c:pt idx="827">
                  <c:v>-1.944556341678114E-2</c:v>
                </c:pt>
                <c:pt idx="828">
                  <c:v>-1.2420210096673932E-2</c:v>
                </c:pt>
                <c:pt idx="829">
                  <c:v>-3.0294746787016616E-3</c:v>
                </c:pt>
                <c:pt idx="830">
                  <c:v>-1.7632596042621851E-2</c:v>
                </c:pt>
                <c:pt idx="831">
                  <c:v>5.2116286104224509E-2</c:v>
                </c:pt>
                <c:pt idx="832">
                  <c:v>-2.9265021620714315E-2</c:v>
                </c:pt>
                <c:pt idx="833">
                  <c:v>2.9452622868984091E-2</c:v>
                </c:pt>
                <c:pt idx="834">
                  <c:v>-3.1093089068825894E-2</c:v>
                </c:pt>
                <c:pt idx="835">
                  <c:v>-3.0015601662588962E-2</c:v>
                </c:pt>
                <c:pt idx="836">
                  <c:v>4.4513647354633649E-3</c:v>
                </c:pt>
                <c:pt idx="837">
                  <c:v>-4.5631938462340205E-2</c:v>
                </c:pt>
                <c:pt idx="838">
                  <c:v>5.4239909469464401E-2</c:v>
                </c:pt>
                <c:pt idx="839">
                  <c:v>-3.532253532849438E-2</c:v>
                </c:pt>
                <c:pt idx="840">
                  <c:v>3.1225070653037677E-3</c:v>
                </c:pt>
                <c:pt idx="841">
                  <c:v>-4.4051624631284735E-4</c:v>
                </c:pt>
                <c:pt idx="842">
                  <c:v>-2.1975427657107555E-2</c:v>
                </c:pt>
                <c:pt idx="843">
                  <c:v>-1.3517707979820814E-3</c:v>
                </c:pt>
                <c:pt idx="844">
                  <c:v>-9.8751649407822981E-2</c:v>
                </c:pt>
                <c:pt idx="845">
                  <c:v>5.4235095799392103E-3</c:v>
                </c:pt>
                <c:pt idx="846">
                  <c:v>-1.5767863209999763E-3</c:v>
                </c:pt>
                <c:pt idx="847">
                  <c:v>-3.0139317017796825E-2</c:v>
                </c:pt>
                <c:pt idx="848">
                  <c:v>-1.3472489260695735E-2</c:v>
                </c:pt>
                <c:pt idx="849">
                  <c:v>-1.3117945901966837E-2</c:v>
                </c:pt>
                <c:pt idx="850">
                  <c:v>-2.7200673301427378E-2</c:v>
                </c:pt>
                <c:pt idx="851">
                  <c:v>4.0629832447272363E-2</c:v>
                </c:pt>
                <c:pt idx="852">
                  <c:v>3.6713044195810916E-2</c:v>
                </c:pt>
                <c:pt idx="853">
                  <c:v>-2.4341161171931781E-2</c:v>
                </c:pt>
                <c:pt idx="854">
                  <c:v>4.4205597817332826E-2</c:v>
                </c:pt>
                <c:pt idx="855">
                  <c:v>4.1169914376335963E-4</c:v>
                </c:pt>
                <c:pt idx="856">
                  <c:v>2.0870382759818694E-2</c:v>
                </c:pt>
                <c:pt idx="857">
                  <c:v>1.3317389570194425E-2</c:v>
                </c:pt>
                <c:pt idx="858">
                  <c:v>-1.1137804295943002E-3</c:v>
                </c:pt>
                <c:pt idx="859">
                  <c:v>-1.2217215887845471E-2</c:v>
                </c:pt>
                <c:pt idx="860">
                  <c:v>-2.955832225384223E-2</c:v>
                </c:pt>
                <c:pt idx="861">
                  <c:v>-3.6706589131408188E-2</c:v>
                </c:pt>
                <c:pt idx="862">
                  <c:v>2.090704691527898E-2</c:v>
                </c:pt>
                <c:pt idx="863">
                  <c:v>5.2684009186854099E-2</c:v>
                </c:pt>
                <c:pt idx="864">
                  <c:v>-3.3450522785674529E-2</c:v>
                </c:pt>
                <c:pt idx="865">
                  <c:v>2.8397645937795726E-3</c:v>
                </c:pt>
                <c:pt idx="866">
                  <c:v>1.051534567699409E-2</c:v>
                </c:pt>
                <c:pt idx="867">
                  <c:v>3.2774002600187624E-3</c:v>
                </c:pt>
                <c:pt idx="868">
                  <c:v>7.2849046039856263E-3</c:v>
                </c:pt>
                <c:pt idx="869">
                  <c:v>-3.1052939843519554E-2</c:v>
                </c:pt>
                <c:pt idx="870">
                  <c:v>7.2799078770929325E-3</c:v>
                </c:pt>
                <c:pt idx="871">
                  <c:v>1.9073218883685794E-2</c:v>
                </c:pt>
                <c:pt idx="872">
                  <c:v>1.8113075452932777E-2</c:v>
                </c:pt>
                <c:pt idx="873">
                  <c:v>-9.976344927433765E-3</c:v>
                </c:pt>
                <c:pt idx="874">
                  <c:v>2.2240246430803034E-2</c:v>
                </c:pt>
                <c:pt idx="875">
                  <c:v>6.80221596703251E-2</c:v>
                </c:pt>
                <c:pt idx="876">
                  <c:v>2.1615106185969655E-2</c:v>
                </c:pt>
                <c:pt idx="877">
                  <c:v>-2.601581821101619E-2</c:v>
                </c:pt>
                <c:pt idx="878">
                  <c:v>1.9370443555242815E-2</c:v>
                </c:pt>
                <c:pt idx="879">
                  <c:v>-7.1277180202355813E-3</c:v>
                </c:pt>
                <c:pt idx="880">
                  <c:v>6.1050003284346043E-3</c:v>
                </c:pt>
                <c:pt idx="881">
                  <c:v>-7.2230730430009136E-3</c:v>
                </c:pt>
                <c:pt idx="882">
                  <c:v>4.0207547798389569E-3</c:v>
                </c:pt>
                <c:pt idx="883">
                  <c:v>-2.5582685019526579E-2</c:v>
                </c:pt>
                <c:pt idx="884">
                  <c:v>-5.4044325227864461E-2</c:v>
                </c:pt>
                <c:pt idx="885">
                  <c:v>3.9483126497788935E-2</c:v>
                </c:pt>
                <c:pt idx="886">
                  <c:v>1.3809369397921663E-2</c:v>
                </c:pt>
                <c:pt idx="887">
                  <c:v>3.6424013288033637E-2</c:v>
                </c:pt>
                <c:pt idx="888">
                  <c:v>-2.2686223858846635E-2</c:v>
                </c:pt>
                <c:pt idx="889">
                  <c:v>-1.8427111881973546E-2</c:v>
                </c:pt>
                <c:pt idx="890">
                  <c:v>-5.6349458613208009E-3</c:v>
                </c:pt>
                <c:pt idx="891">
                  <c:v>-3.7865839394725771E-2</c:v>
                </c:pt>
                <c:pt idx="892">
                  <c:v>3.5085502286249196E-2</c:v>
                </c:pt>
                <c:pt idx="893">
                  <c:v>1.168726350078431E-2</c:v>
                </c:pt>
                <c:pt idx="894">
                  <c:v>-4.8058217311551556E-3</c:v>
                </c:pt>
                <c:pt idx="895">
                  <c:v>-1.5355553803783476E-2</c:v>
                </c:pt>
                <c:pt idx="896">
                  <c:v>7.132245000853743E-3</c:v>
                </c:pt>
                <c:pt idx="897">
                  <c:v>1.9094547695871992E-2</c:v>
                </c:pt>
                <c:pt idx="898">
                  <c:v>-2.4721099145383889E-2</c:v>
                </c:pt>
                <c:pt idx="899">
                  <c:v>4.3121730000080802E-3</c:v>
                </c:pt>
                <c:pt idx="900">
                  <c:v>3.3810927023326581E-2</c:v>
                </c:pt>
                <c:pt idx="901">
                  <c:v>4.2038808878517415E-2</c:v>
                </c:pt>
                <c:pt idx="902">
                  <c:v>2.7142903477552126E-2</c:v>
                </c:pt>
                <c:pt idx="903">
                  <c:v>-1.1126586678685159E-2</c:v>
                </c:pt>
                <c:pt idx="904">
                  <c:v>7.032371308016901E-3</c:v>
                </c:pt>
                <c:pt idx="905">
                  <c:v>-5.7262666318152779E-3</c:v>
                </c:pt>
                <c:pt idx="906">
                  <c:v>-2.4301516759778316E-3</c:v>
                </c:pt>
                <c:pt idx="907">
                  <c:v>5.3790473915608502E-3</c:v>
                </c:pt>
                <c:pt idx="908">
                  <c:v>-1.792743540609349E-3</c:v>
                </c:pt>
                <c:pt idx="909">
                  <c:v>-8.9377275642374947E-3</c:v>
                </c:pt>
                <c:pt idx="910">
                  <c:v>2.4591526290894047E-2</c:v>
                </c:pt>
                <c:pt idx="911">
                  <c:v>-2.5756171955685716E-2</c:v>
                </c:pt>
                <c:pt idx="912">
                  <c:v>-4.5967053373096887E-2</c:v>
                </c:pt>
                <c:pt idx="913">
                  <c:v>-4.3261127271157062E-3</c:v>
                </c:pt>
                <c:pt idx="914">
                  <c:v>1.2631610302351642E-2</c:v>
                </c:pt>
                <c:pt idx="915">
                  <c:v>6.841517902018722E-3</c:v>
                </c:pt>
                <c:pt idx="916">
                  <c:v>3.7928988408137991E-3</c:v>
                </c:pt>
                <c:pt idx="917">
                  <c:v>3.6823048613848899E-2</c:v>
                </c:pt>
                <c:pt idx="918">
                  <c:v>-5.1358981721586795E-3</c:v>
                </c:pt>
                <c:pt idx="919">
                  <c:v>1.8103913605090653E-3</c:v>
                </c:pt>
                <c:pt idx="920">
                  <c:v>-4.6730937085076732E-3</c:v>
                </c:pt>
                <c:pt idx="921">
                  <c:v>1.3787255319148921E-2</c:v>
                </c:pt>
                <c:pt idx="922">
                  <c:v>2.5576405608285637E-2</c:v>
                </c:pt>
                <c:pt idx="923">
                  <c:v>1.4734011235667823E-3</c:v>
                </c:pt>
                <c:pt idx="924">
                  <c:v>5.7214064875462495E-4</c:v>
                </c:pt>
                <c:pt idx="925">
                  <c:v>-3.0633084397725459E-3</c:v>
                </c:pt>
                <c:pt idx="926">
                  <c:v>1.0583860934573995E-2</c:v>
                </c:pt>
                <c:pt idx="927">
                  <c:v>2.9162143964061773E-2</c:v>
                </c:pt>
                <c:pt idx="928">
                  <c:v>-1.0727676629923313E-2</c:v>
                </c:pt>
                <c:pt idx="929">
                  <c:v>8.2159406483815062E-3</c:v>
                </c:pt>
                <c:pt idx="930">
                  <c:v>-2.552659192961999E-2</c:v>
                </c:pt>
                <c:pt idx="931">
                  <c:v>3.1882857912029754E-3</c:v>
                </c:pt>
                <c:pt idx="932">
                  <c:v>3.272406672646068E-3</c:v>
                </c:pt>
                <c:pt idx="933">
                  <c:v>1.0510071366659296E-2</c:v>
                </c:pt>
                <c:pt idx="934">
                  <c:v>5.7383553718616392E-3</c:v>
                </c:pt>
                <c:pt idx="935">
                  <c:v>-2.9835559940367084E-2</c:v>
                </c:pt>
                <c:pt idx="936">
                  <c:v>3.130853848740705E-4</c:v>
                </c:pt>
                <c:pt idx="937">
                  <c:v>1.1894602879443975E-2</c:v>
                </c:pt>
                <c:pt idx="938">
                  <c:v>1.5426414245599037E-2</c:v>
                </c:pt>
                <c:pt idx="939">
                  <c:v>-1.2066226234358097E-2</c:v>
                </c:pt>
                <c:pt idx="940">
                  <c:v>3.6506695963747317E-2</c:v>
                </c:pt>
                <c:pt idx="941">
                  <c:v>1.8211903832599772E-2</c:v>
                </c:pt>
                <c:pt idx="942">
                  <c:v>-9.4004384771442084E-3</c:v>
                </c:pt>
                <c:pt idx="943">
                  <c:v>1.5389523803219234E-3</c:v>
                </c:pt>
                <c:pt idx="944">
                  <c:v>-3.3290741273618858E-3</c:v>
                </c:pt>
                <c:pt idx="945">
                  <c:v>2.3252793446403051E-2</c:v>
                </c:pt>
                <c:pt idx="946">
                  <c:v>-1.4689242937853078E-2</c:v>
                </c:pt>
                <c:pt idx="947">
                  <c:v>-1.095821458046909E-2</c:v>
                </c:pt>
                <c:pt idx="948">
                  <c:v>1.1929927684579624E-2</c:v>
                </c:pt>
                <c:pt idx="949">
                  <c:v>1.3686169521796829E-2</c:v>
                </c:pt>
                <c:pt idx="950">
                  <c:v>-1.0750928059227078E-2</c:v>
                </c:pt>
                <c:pt idx="951">
                  <c:v>1.6860278812886525E-2</c:v>
                </c:pt>
                <c:pt idx="952">
                  <c:v>1.1911239999284753E-2</c:v>
                </c:pt>
                <c:pt idx="953">
                  <c:v>6.193850244908124E-3</c:v>
                </c:pt>
                <c:pt idx="954">
                  <c:v>1.0116617487091297E-2</c:v>
                </c:pt>
                <c:pt idx="955">
                  <c:v>3.405203016489329E-2</c:v>
                </c:pt>
                <c:pt idx="956">
                  <c:v>3.0218776499600017E-2</c:v>
                </c:pt>
                <c:pt idx="957">
                  <c:v>-1.3879860043080259E-2</c:v>
                </c:pt>
                <c:pt idx="958">
                  <c:v>-1.0804880812416135E-2</c:v>
                </c:pt>
                <c:pt idx="959">
                  <c:v>4.6144820704866474E-2</c:v>
                </c:pt>
                <c:pt idx="960">
                  <c:v>6.1451668341708537E-2</c:v>
                </c:pt>
                <c:pt idx="961">
                  <c:v>7.8019636853764548E-2</c:v>
                </c:pt>
                <c:pt idx="962">
                  <c:v>1.4609358351366659E-2</c:v>
                </c:pt>
                <c:pt idx="963">
                  <c:v>2.7557050416004619E-2</c:v>
                </c:pt>
                <c:pt idx="964">
                  <c:v>1.2683571259918525E-2</c:v>
                </c:pt>
                <c:pt idx="965">
                  <c:v>5.8362434950396946E-2</c:v>
                </c:pt>
                <c:pt idx="966">
                  <c:v>1.2541527861422716E-2</c:v>
                </c:pt>
                <c:pt idx="967">
                  <c:v>1.5499904892787009E-2</c:v>
                </c:pt>
                <c:pt idx="968">
                  <c:v>4.8482597598187273E-2</c:v>
                </c:pt>
                <c:pt idx="969">
                  <c:v>-5.1927406489106695E-3</c:v>
                </c:pt>
                <c:pt idx="970">
                  <c:v>-6.3688942965760512E-2</c:v>
                </c:pt>
                <c:pt idx="971">
                  <c:v>2.0708153518759837E-2</c:v>
                </c:pt>
                <c:pt idx="972">
                  <c:v>-0.1390507804994649</c:v>
                </c:pt>
                <c:pt idx="973">
                  <c:v>9.1408388476664354E-2</c:v>
                </c:pt>
                <c:pt idx="974">
                  <c:v>-5.0119263855047884E-2</c:v>
                </c:pt>
                <c:pt idx="975">
                  <c:v>-2.85155092243401E-2</c:v>
                </c:pt>
                <c:pt idx="976">
                  <c:v>-1.4071858514332571E-2</c:v>
                </c:pt>
                <c:pt idx="977">
                  <c:v>6.0001343871747007E-2</c:v>
                </c:pt>
                <c:pt idx="978">
                  <c:v>4.0469803659895678E-2</c:v>
                </c:pt>
                <c:pt idx="979">
                  <c:v>-6.9404824680957431E-3</c:v>
                </c:pt>
                <c:pt idx="980">
                  <c:v>5.7750196511638971E-2</c:v>
                </c:pt>
                <c:pt idx="981">
                  <c:v>4.4566104788965862E-3</c:v>
                </c:pt>
                <c:pt idx="982">
                  <c:v>-7.4620363928194031E-2</c:v>
                </c:pt>
                <c:pt idx="983">
                  <c:v>1.7660247443142083E-2</c:v>
                </c:pt>
                <c:pt idx="984">
                  <c:v>1.3825316211228771E-3</c:v>
                </c:pt>
                <c:pt idx="985">
                  <c:v>3.9400877513129734E-2</c:v>
                </c:pt>
                <c:pt idx="986">
                  <c:v>1.4269848974850147E-2</c:v>
                </c:pt>
                <c:pt idx="987">
                  <c:v>-5.3105870557340902E-2</c:v>
                </c:pt>
                <c:pt idx="988">
                  <c:v>-1.2983785246468682E-2</c:v>
                </c:pt>
                <c:pt idx="989">
                  <c:v>-7.6770644022505871E-2</c:v>
                </c:pt>
                <c:pt idx="990">
                  <c:v>4.2625667815342126E-2</c:v>
                </c:pt>
                <c:pt idx="991">
                  <c:v>8.1496999133909946E-3</c:v>
                </c:pt>
                <c:pt idx="992">
                  <c:v>7.5329609306630779E-3</c:v>
                </c:pt>
                <c:pt idx="993">
                  <c:v>-4.8923276353612551E-2</c:v>
                </c:pt>
                <c:pt idx="994">
                  <c:v>-7.5935910780668518E-3</c:v>
                </c:pt>
                <c:pt idx="995">
                  <c:v>-5.6028895464954598E-2</c:v>
                </c:pt>
                <c:pt idx="996">
                  <c:v>8.6878222222222818E-3</c:v>
                </c:pt>
                <c:pt idx="997">
                  <c:v>4.3316801488165621E-2</c:v>
                </c:pt>
                <c:pt idx="998">
                  <c:v>-8.0170920060331843E-2</c:v>
                </c:pt>
                <c:pt idx="999">
                  <c:v>-4.4491805710903569E-3</c:v>
                </c:pt>
                <c:pt idx="1000">
                  <c:v>6.7749233651895951E-3</c:v>
                </c:pt>
                <c:pt idx="1001">
                  <c:v>5.3213661488831145E-2</c:v>
                </c:pt>
                <c:pt idx="1002">
                  <c:v>4.260303327017672E-2</c:v>
                </c:pt>
                <c:pt idx="1003">
                  <c:v>6.6418380814927624E-2</c:v>
                </c:pt>
                <c:pt idx="1004">
                  <c:v>3.3362126629881E-2</c:v>
                </c:pt>
                <c:pt idx="1005">
                  <c:v>-9.7792746049010938E-3</c:v>
                </c:pt>
                <c:pt idx="1006">
                  <c:v>-3.3960113924638852E-2</c:v>
                </c:pt>
                <c:pt idx="1007">
                  <c:v>1.1410170086059273E-2</c:v>
                </c:pt>
                <c:pt idx="1008">
                  <c:v>6.9226097349018745E-2</c:v>
                </c:pt>
                <c:pt idx="1009">
                  <c:v>3.6419042330290217E-2</c:v>
                </c:pt>
                <c:pt idx="1010">
                  <c:v>-3.6064027906943179E-2</c:v>
                </c:pt>
                <c:pt idx="1011">
                  <c:v>-6.0742182428330758E-2</c:v>
                </c:pt>
                <c:pt idx="1012">
                  <c:v>3.1290306406684494E-3</c:v>
                </c:pt>
                <c:pt idx="1013">
                  <c:v>-7.4391122050129169E-2</c:v>
                </c:pt>
                <c:pt idx="1014">
                  <c:v>5.3669950282561496E-2</c:v>
                </c:pt>
                <c:pt idx="1015">
                  <c:v>2.3897447381399511E-2</c:v>
                </c:pt>
                <c:pt idx="1016">
                  <c:v>2.8011307228920444E-2</c:v>
                </c:pt>
                <c:pt idx="1017">
                  <c:v>-8.0418758525149375E-2</c:v>
                </c:pt>
                <c:pt idx="1018">
                  <c:v>6.5988588639538642E-3</c:v>
                </c:pt>
                <c:pt idx="1019">
                  <c:v>1.4708579450769152E-2</c:v>
                </c:pt>
                <c:pt idx="1020">
                  <c:v>-3.0699534655130815E-2</c:v>
                </c:pt>
                <c:pt idx="1021">
                  <c:v>-1.3260925460488007E-2</c:v>
                </c:pt>
                <c:pt idx="1022">
                  <c:v>-9.1916427735685383E-2</c:v>
                </c:pt>
                <c:pt idx="1023">
                  <c:v>1.0433707166168781E-2</c:v>
                </c:pt>
                <c:pt idx="1024">
                  <c:v>4.1817928833956193E-2</c:v>
                </c:pt>
                <c:pt idx="1025">
                  <c:v>-2.0022445492952623E-2</c:v>
                </c:pt>
                <c:pt idx="1026">
                  <c:v>-0.10906826801665395</c:v>
                </c:pt>
                <c:pt idx="1027">
                  <c:v>4.9485221288197961E-2</c:v>
                </c:pt>
                <c:pt idx="1028">
                  <c:v>7.1616040683207094E-2</c:v>
                </c:pt>
                <c:pt idx="1029">
                  <c:v>-7.5169951776990788E-3</c:v>
                </c:pt>
                <c:pt idx="1030">
                  <c:v>-4.9753304160479718E-2</c:v>
                </c:pt>
                <c:pt idx="1031">
                  <c:v>1.7256238095238057E-2</c:v>
                </c:pt>
                <c:pt idx="1032">
                  <c:v>2.9613669936885901E-2</c:v>
                </c:pt>
                <c:pt idx="1033">
                  <c:v>-1.9766408399197494E-2</c:v>
                </c:pt>
                <c:pt idx="1034">
                  <c:v>3.2544476725098838E-2</c:v>
                </c:pt>
                <c:pt idx="1035">
                  <c:v>-2.8481221295613965E-2</c:v>
                </c:pt>
                <c:pt idx="1036">
                  <c:v>1.387040481907065E-3</c:v>
                </c:pt>
                <c:pt idx="1037">
                  <c:v>-5.2834634331030368E-2</c:v>
                </c:pt>
                <c:pt idx="1038">
                  <c:v>4.4604609877749182E-2</c:v>
                </c:pt>
                <c:pt idx="1039">
                  <c:v>1.5611063333333277E-2</c:v>
                </c:pt>
                <c:pt idx="1040">
                  <c:v>-8.6419565358614224E-4</c:v>
                </c:pt>
                <c:pt idx="1041">
                  <c:v>-2.9849118362661565E-2</c:v>
                </c:pt>
                <c:pt idx="1042">
                  <c:v>-5.854404641827371E-2</c:v>
                </c:pt>
                <c:pt idx="1043">
                  <c:v>-4.4357725748038731E-3</c:v>
                </c:pt>
                <c:pt idx="1044">
                  <c:v>-0.15659356711530339</c:v>
                </c:pt>
                <c:pt idx="1045">
                  <c:v>0.15539919495623761</c:v>
                </c:pt>
                <c:pt idx="1046">
                  <c:v>7.1425895074993433E-3</c:v>
                </c:pt>
                <c:pt idx="1047">
                  <c:v>6.7078908705319781E-2</c:v>
                </c:pt>
                <c:pt idx="1048">
                  <c:v>2.8170705721728925E-3</c:v>
                </c:pt>
                <c:pt idx="1049">
                  <c:v>7.6135979791626552E-3</c:v>
                </c:pt>
                <c:pt idx="1050">
                  <c:v>-3.3763151137085917E-2</c:v>
                </c:pt>
                <c:pt idx="1051">
                  <c:v>8.4795456506755601E-3</c:v>
                </c:pt>
                <c:pt idx="1052">
                  <c:v>-7.0968074333326067E-2</c:v>
                </c:pt>
                <c:pt idx="1053">
                  <c:v>5.5246165588340237E-2</c:v>
                </c:pt>
                <c:pt idx="1054">
                  <c:v>1.4258902279003768E-2</c:v>
                </c:pt>
                <c:pt idx="1055">
                  <c:v>-1.3212754045277556E-2</c:v>
                </c:pt>
                <c:pt idx="1056">
                  <c:v>-7.092361693678223E-2</c:v>
                </c:pt>
                <c:pt idx="1057">
                  <c:v>-6.8407999944998087E-3</c:v>
                </c:pt>
                <c:pt idx="1058">
                  <c:v>4.3507355024511307E-2</c:v>
                </c:pt>
                <c:pt idx="1059">
                  <c:v>2.7181773633889669E-2</c:v>
                </c:pt>
                <c:pt idx="1060">
                  <c:v>5.2347198941457326E-2</c:v>
                </c:pt>
                <c:pt idx="1061">
                  <c:v>4.6301293303950511E-2</c:v>
                </c:pt>
                <c:pt idx="1062">
                  <c:v>1.6415613813372695E-2</c:v>
                </c:pt>
                <c:pt idx="1063">
                  <c:v>5.3698925806451546E-2</c:v>
                </c:pt>
                <c:pt idx="1064">
                  <c:v>3.0399798936261685E-2</c:v>
                </c:pt>
                <c:pt idx="1065">
                  <c:v>-1.7133095325148331E-3</c:v>
                </c:pt>
                <c:pt idx="1066">
                  <c:v>5.6646800595238064E-2</c:v>
                </c:pt>
                <c:pt idx="1067">
                  <c:v>4.0268507188726654E-2</c:v>
                </c:pt>
                <c:pt idx="1068">
                  <c:v>-1.5180622200601426E-2</c:v>
                </c:pt>
                <c:pt idx="1069">
                  <c:v>3.1159150726785341E-3</c:v>
                </c:pt>
                <c:pt idx="1070">
                  <c:v>-1.2260508036938367E-2</c:v>
                </c:pt>
                <c:pt idx="1071">
                  <c:v>7.6123026899932514E-3</c:v>
                </c:pt>
                <c:pt idx="1072">
                  <c:v>4.3070327650231104E-2</c:v>
                </c:pt>
                <c:pt idx="1073">
                  <c:v>-5.5293485530430661E-2</c:v>
                </c:pt>
                <c:pt idx="1074">
                  <c:v>-1.9637268820484517E-2</c:v>
                </c:pt>
                <c:pt idx="1075">
                  <c:v>-8.7229935178885672E-3</c:v>
                </c:pt>
                <c:pt idx="1076">
                  <c:v>-6.0208422543560243E-2</c:v>
                </c:pt>
                <c:pt idx="1077">
                  <c:v>1.7584679348274599E-2</c:v>
                </c:pt>
                <c:pt idx="1078">
                  <c:v>-1.6599141255548355E-2</c:v>
                </c:pt>
                <c:pt idx="1079">
                  <c:v>1.8561201638011875E-2</c:v>
                </c:pt>
                <c:pt idx="1080">
                  <c:v>-1.0267331394596849E-2</c:v>
                </c:pt>
                <c:pt idx="1081">
                  <c:v>1.6207768250119339E-2</c:v>
                </c:pt>
                <c:pt idx="1082">
                  <c:v>2.4814504426480657E-2</c:v>
                </c:pt>
                <c:pt idx="1083">
                  <c:v>4.3427191854689233E-2</c:v>
                </c:pt>
                <c:pt idx="1084">
                  <c:v>-5.5660494931675727E-2</c:v>
                </c:pt>
                <c:pt idx="1085">
                  <c:v>-3.5412038269973328E-2</c:v>
                </c:pt>
                <c:pt idx="1086">
                  <c:v>1.6813581587150673E-2</c:v>
                </c:pt>
                <c:pt idx="1087">
                  <c:v>-9.729461497419975E-2</c:v>
                </c:pt>
                <c:pt idx="1088">
                  <c:v>1.5580415489676635E-3</c:v>
                </c:pt>
                <c:pt idx="1089">
                  <c:v>2.5222326013782282E-3</c:v>
                </c:pt>
                <c:pt idx="1090">
                  <c:v>-4.5973931837073996E-2</c:v>
                </c:pt>
                <c:pt idx="1091">
                  <c:v>4.9269808444304362E-2</c:v>
                </c:pt>
                <c:pt idx="1092">
                  <c:v>8.4144689325353508E-4</c:v>
                </c:pt>
                <c:pt idx="1093">
                  <c:v>3.8807872299732767E-2</c:v>
                </c:pt>
                <c:pt idx="1094">
                  <c:v>-5.539817391676987E-2</c:v>
                </c:pt>
                <c:pt idx="1095">
                  <c:v>-5.6989770939878906E-2</c:v>
                </c:pt>
                <c:pt idx="1096">
                  <c:v>-2.0491413854825981E-2</c:v>
                </c:pt>
                <c:pt idx="1097">
                  <c:v>-2.9671307599896703E-2</c:v>
                </c:pt>
                <c:pt idx="1098">
                  <c:v>-0.11823897358490564</c:v>
                </c:pt>
                <c:pt idx="1099">
                  <c:v>0.10339509607086798</c:v>
                </c:pt>
                <c:pt idx="1100">
                  <c:v>-8.1708346219898573E-3</c:v>
                </c:pt>
                <c:pt idx="1101">
                  <c:v>-2.5809502480019182E-2</c:v>
                </c:pt>
                <c:pt idx="1102">
                  <c:v>-3.7999960621386201E-3</c:v>
                </c:pt>
                <c:pt idx="1103">
                  <c:v>-5.0394889314057632E-2</c:v>
                </c:pt>
                <c:pt idx="1104">
                  <c:v>9.8868540902551007E-3</c:v>
                </c:pt>
                <c:pt idx="1105">
                  <c:v>-8.2592238242791577E-2</c:v>
                </c:pt>
                <c:pt idx="1106">
                  <c:v>-2.2747000508327613E-3</c:v>
                </c:pt>
                <c:pt idx="1107">
                  <c:v>-4.5414934837254436E-2</c:v>
                </c:pt>
                <c:pt idx="1108">
                  <c:v>6.0222799618506427E-2</c:v>
                </c:pt>
                <c:pt idx="1109">
                  <c:v>9.348069531567095E-2</c:v>
                </c:pt>
                <c:pt idx="1110">
                  <c:v>6.9948125985717383E-2</c:v>
                </c:pt>
                <c:pt idx="1111">
                  <c:v>-2.4139308959055989E-2</c:v>
                </c:pt>
                <c:pt idx="1112">
                  <c:v>-3.0046635030801485E-2</c:v>
                </c:pt>
                <c:pt idx="1113">
                  <c:v>-3.8090011240406968E-3</c:v>
                </c:pt>
                <c:pt idx="1114">
                  <c:v>4.6321565173431094E-3</c:v>
                </c:pt>
                <c:pt idx="1115">
                  <c:v>-4.2370336728740229E-2</c:v>
                </c:pt>
                <c:pt idx="1116">
                  <c:v>2.6011410256410249E-2</c:v>
                </c:pt>
                <c:pt idx="1117">
                  <c:v>3.8541606662294142E-2</c:v>
                </c:pt>
                <c:pt idx="1118">
                  <c:v>-5.6883509374885857E-2</c:v>
                </c:pt>
                <c:pt idx="1119">
                  <c:v>-5.0987243559359616E-2</c:v>
                </c:pt>
                <c:pt idx="1120">
                  <c:v>-2.1867086856051744E-2</c:v>
                </c:pt>
                <c:pt idx="1121">
                  <c:v>1.2048399639543772E-2</c:v>
                </c:pt>
                <c:pt idx="1122">
                  <c:v>8.2383641919066431E-3</c:v>
                </c:pt>
                <c:pt idx="1123">
                  <c:v>-4.1768291905458318E-2</c:v>
                </c:pt>
                <c:pt idx="1124">
                  <c:v>5.2334838193550358E-2</c:v>
                </c:pt>
                <c:pt idx="1125">
                  <c:v>4.4077676264937686E-2</c:v>
                </c:pt>
                <c:pt idx="1126">
                  <c:v>1.4512954072131261E-2</c:v>
                </c:pt>
                <c:pt idx="1127">
                  <c:v>-1.8354298964524795E-3</c:v>
                </c:pt>
                <c:pt idx="1128">
                  <c:v>5.0097561586315932E-2</c:v>
                </c:pt>
                <c:pt idx="1129">
                  <c:v>-1.9582937926640051E-2</c:v>
                </c:pt>
                <c:pt idx="1130">
                  <c:v>-5.7195460318835573E-2</c:v>
                </c:pt>
                <c:pt idx="1131">
                  <c:v>-2.5987006507592177E-2</c:v>
                </c:pt>
                <c:pt idx="1132">
                  <c:v>1.1090842525741433E-2</c:v>
                </c:pt>
                <c:pt idx="1133">
                  <c:v>-1.7621145374449341E-2</c:v>
                </c:pt>
                <c:pt idx="1134">
                  <c:v>3.48878878923767E-2</c:v>
                </c:pt>
                <c:pt idx="1135">
                  <c:v>1.3606027444345335E-2</c:v>
                </c:pt>
                <c:pt idx="1136">
                  <c:v>3.5966698323928688E-2</c:v>
                </c:pt>
                <c:pt idx="1137">
                  <c:v>4.0316390158269926E-2</c:v>
                </c:pt>
                <c:pt idx="1138">
                  <c:v>-6.0517521995633386E-2</c:v>
                </c:pt>
                <c:pt idx="1139">
                  <c:v>-4.7907214770818995E-2</c:v>
                </c:pt>
                <c:pt idx="1140">
                  <c:v>4.1670363636363672E-2</c:v>
                </c:pt>
                <c:pt idx="1141">
                  <c:v>2.1725863824198034E-2</c:v>
                </c:pt>
                <c:pt idx="1142">
                  <c:v>2.0569420833333279E-2</c:v>
                </c:pt>
                <c:pt idx="1143">
                  <c:v>2.5859338386266875E-4</c:v>
                </c:pt>
                <c:pt idx="1144">
                  <c:v>7.2789387755102433E-3</c:v>
                </c:pt>
                <c:pt idx="1145">
                  <c:v>3.3727292936386988E-2</c:v>
                </c:pt>
                <c:pt idx="1146">
                  <c:v>8.2762738696518873E-2</c:v>
                </c:pt>
                <c:pt idx="1147">
                  <c:v>-1.4493251703376887E-2</c:v>
                </c:pt>
                <c:pt idx="1148">
                  <c:v>-2.0951468164101365E-2</c:v>
                </c:pt>
                <c:pt idx="1149">
                  <c:v>-1.0143349824715616E-2</c:v>
                </c:pt>
                <c:pt idx="1150">
                  <c:v>6.1622694830542432E-2</c:v>
                </c:pt>
                <c:pt idx="1151">
                  <c:v>2.2613578942651813E-3</c:v>
                </c:pt>
                <c:pt idx="1152">
                  <c:v>7.3304806271258738E-2</c:v>
                </c:pt>
                <c:pt idx="1153">
                  <c:v>-2.4141749680506305E-2</c:v>
                </c:pt>
                <c:pt idx="1154">
                  <c:v>3.7403229921283219E-2</c:v>
                </c:pt>
                <c:pt idx="1155">
                  <c:v>1.9672131147540985E-2</c:v>
                </c:pt>
                <c:pt idx="1156">
                  <c:v>-2.678452411575568E-2</c:v>
                </c:pt>
                <c:pt idx="1157">
                  <c:v>-2.5341172466926822E-2</c:v>
                </c:pt>
                <c:pt idx="1158">
                  <c:v>-1.5954796610169446E-2</c:v>
                </c:pt>
                <c:pt idx="1159">
                  <c:v>2.3332764426024468E-2</c:v>
                </c:pt>
                <c:pt idx="1160">
                  <c:v>-1.8626962745782846E-3</c:v>
                </c:pt>
                <c:pt idx="1161">
                  <c:v>-2.3933763302976675E-2</c:v>
                </c:pt>
                <c:pt idx="1162">
                  <c:v>4.274123739443661E-2</c:v>
                </c:pt>
                <c:pt idx="1163">
                  <c:v>3.2738270405186419E-2</c:v>
                </c:pt>
                <c:pt idx="1164">
                  <c:v>-2.6534724972311474E-2</c:v>
                </c:pt>
                <c:pt idx="1165">
                  <c:v>8.5806249150390985E-3</c:v>
                </c:pt>
                <c:pt idx="1166">
                  <c:v>-2.2875816993464051E-2</c:v>
                </c:pt>
                <c:pt idx="1167">
                  <c:v>-2.3701237458194069E-2</c:v>
                </c:pt>
                <c:pt idx="1168">
                  <c:v>-1.5757793588937698E-3</c:v>
                </c:pt>
                <c:pt idx="1169">
                  <c:v>2.0963853153866233E-2</c:v>
                </c:pt>
                <c:pt idx="1170">
                  <c:v>1.6119799091906809E-2</c:v>
                </c:pt>
                <c:pt idx="1171">
                  <c:v>-1.6305041158141246E-2</c:v>
                </c:pt>
                <c:pt idx="1172">
                  <c:v>-4.9087201504926931E-2</c:v>
                </c:pt>
                <c:pt idx="1173">
                  <c:v>1.7819920912417252E-2</c:v>
                </c:pt>
                <c:pt idx="1174">
                  <c:v>-2.5184979768384682E-2</c:v>
                </c:pt>
                <c:pt idx="1175">
                  <c:v>-2.8650873577273066E-2</c:v>
                </c:pt>
                <c:pt idx="1176">
                  <c:v>3.1146894140837853E-2</c:v>
                </c:pt>
                <c:pt idx="1177">
                  <c:v>-2.9850264315110477E-2</c:v>
                </c:pt>
                <c:pt idx="1178">
                  <c:v>1.5403146940816557E-3</c:v>
                </c:pt>
                <c:pt idx="1179">
                  <c:v>3.0025565067179006E-2</c:v>
                </c:pt>
                <c:pt idx="1180">
                  <c:v>3.6864647857716933E-2</c:v>
                </c:pt>
                <c:pt idx="1181">
                  <c:v>3.1028174295038145E-2</c:v>
                </c:pt>
                <c:pt idx="1182">
                  <c:v>-2.6004279642177948E-2</c:v>
                </c:pt>
                <c:pt idx="1183">
                  <c:v>-2.2533424838513823E-3</c:v>
                </c:pt>
                <c:pt idx="1184">
                  <c:v>3.2815484971786511E-2</c:v>
                </c:pt>
                <c:pt idx="1185">
                  <c:v>-7.3551406275613766E-3</c:v>
                </c:pt>
                <c:pt idx="1186">
                  <c:v>1.6021195021253729E-3</c:v>
                </c:pt>
                <c:pt idx="1187">
                  <c:v>2.2726542340318571E-2</c:v>
                </c:pt>
                <c:pt idx="1188">
                  <c:v>4.4964484116326907E-3</c:v>
                </c:pt>
                <c:pt idx="1189">
                  <c:v>-2.7344460585487229E-2</c:v>
                </c:pt>
                <c:pt idx="1190">
                  <c:v>-5.5926064959951255E-2</c:v>
                </c:pt>
                <c:pt idx="1191">
                  <c:v>-3.9775368819461809E-2</c:v>
                </c:pt>
                <c:pt idx="1192">
                  <c:v>4.4182060752554014E-2</c:v>
                </c:pt>
                <c:pt idx="1193">
                  <c:v>-2.6775965709919481E-3</c:v>
                </c:pt>
                <c:pt idx="1194">
                  <c:v>-1.1303412981999127E-3</c:v>
                </c:pt>
                <c:pt idx="1195">
                  <c:v>-5.8742450886177397E-2</c:v>
                </c:pt>
                <c:pt idx="1196">
                  <c:v>-4.3772287291503724E-2</c:v>
                </c:pt>
                <c:pt idx="1197">
                  <c:v>-1.563849115913556E-2</c:v>
                </c:pt>
                <c:pt idx="1198">
                  <c:v>-2.1994287530028925E-2</c:v>
                </c:pt>
                <c:pt idx="1199">
                  <c:v>-2.2733737862408475E-2</c:v>
                </c:pt>
                <c:pt idx="1200">
                  <c:v>-2.2970263757348282E-2</c:v>
                </c:pt>
                <c:pt idx="1201">
                  <c:v>-4.2788787357537925E-2</c:v>
                </c:pt>
                <c:pt idx="1202">
                  <c:v>-1.3307712647496934E-2</c:v>
                </c:pt>
                <c:pt idx="1203">
                  <c:v>-2.5435596634110789E-2</c:v>
                </c:pt>
                <c:pt idx="1204">
                  <c:v>-3.2647559256512727E-2</c:v>
                </c:pt>
                <c:pt idx="1205">
                  <c:v>7.5420027718386545E-2</c:v>
                </c:pt>
                <c:pt idx="1206">
                  <c:v>-6.2363297673391729E-2</c:v>
                </c:pt>
                <c:pt idx="1207">
                  <c:v>9.2649055649130535E-2</c:v>
                </c:pt>
                <c:pt idx="1208">
                  <c:v>-4.2265782135076237E-2</c:v>
                </c:pt>
                <c:pt idx="1209">
                  <c:v>-5.2411300467543671E-2</c:v>
                </c:pt>
                <c:pt idx="1210">
                  <c:v>-8.9302909973607743E-3</c:v>
                </c:pt>
                <c:pt idx="1211">
                  <c:v>-2.9066515154214305E-3</c:v>
                </c:pt>
                <c:pt idx="1212">
                  <c:v>2.079486373742084E-2</c:v>
                </c:pt>
                <c:pt idx="1213">
                  <c:v>4.4264577507912989E-2</c:v>
                </c:pt>
                <c:pt idx="1214">
                  <c:v>4.726531578665407E-2</c:v>
                </c:pt>
                <c:pt idx="1215">
                  <c:v>-1.9019062209704309E-2</c:v>
                </c:pt>
                <c:pt idx="1216">
                  <c:v>3.5049157987111583E-3</c:v>
                </c:pt>
                <c:pt idx="1217">
                  <c:v>3.4749550954953398E-2</c:v>
                </c:pt>
                <c:pt idx="1218">
                  <c:v>-3.422349881362742E-2</c:v>
                </c:pt>
                <c:pt idx="1219">
                  <c:v>-6.4944224272737425E-2</c:v>
                </c:pt>
                <c:pt idx="1220">
                  <c:v>5.3179432942943618E-2</c:v>
                </c:pt>
                <c:pt idx="1221">
                  <c:v>-6.2668515831037372E-2</c:v>
                </c:pt>
                <c:pt idx="1222">
                  <c:v>-7.0117375608455532E-2</c:v>
                </c:pt>
                <c:pt idx="1223">
                  <c:v>-1.6699334775810006E-2</c:v>
                </c:pt>
                <c:pt idx="1224">
                  <c:v>-4.6126690670546195E-3</c:v>
                </c:pt>
                <c:pt idx="1225">
                  <c:v>-2.0537093855832311E-2</c:v>
                </c:pt>
                <c:pt idx="1226">
                  <c:v>3.6397870967741934E-2</c:v>
                </c:pt>
                <c:pt idx="1227">
                  <c:v>1.6133220602101615E-2</c:v>
                </c:pt>
                <c:pt idx="1228">
                  <c:v>-2.2309627774412234E-2</c:v>
                </c:pt>
                <c:pt idx="1229">
                  <c:v>-3.9423467166818174E-2</c:v>
                </c:pt>
                <c:pt idx="1230">
                  <c:v>5.9251791613598578E-3</c:v>
                </c:pt>
                <c:pt idx="1231">
                  <c:v>-4.9716275875985781E-2</c:v>
                </c:pt>
                <c:pt idx="1232">
                  <c:v>-4.1057723933202457E-2</c:v>
                </c:pt>
                <c:pt idx="1233">
                  <c:v>2.9294916998905338E-2</c:v>
                </c:pt>
                <c:pt idx="1234">
                  <c:v>6.6198021182311773E-2</c:v>
                </c:pt>
                <c:pt idx="1235">
                  <c:v>-2.7558581298590616E-2</c:v>
                </c:pt>
                <c:pt idx="1236">
                  <c:v>2.7950643500475117E-2</c:v>
                </c:pt>
                <c:pt idx="1237">
                  <c:v>-1.383865036383993E-2</c:v>
                </c:pt>
                <c:pt idx="1238">
                  <c:v>8.0304826849387709E-2</c:v>
                </c:pt>
                <c:pt idx="1239">
                  <c:v>-2.6892647382863347E-2</c:v>
                </c:pt>
                <c:pt idx="1240">
                  <c:v>-1.2201465284187488E-2</c:v>
                </c:pt>
                <c:pt idx="1241">
                  <c:v>-4.3391052117915392E-2</c:v>
                </c:pt>
                <c:pt idx="1242">
                  <c:v>-3.4157388620696415E-2</c:v>
                </c:pt>
                <c:pt idx="1243">
                  <c:v>-1.6168668320680316E-2</c:v>
                </c:pt>
                <c:pt idx="1244">
                  <c:v>9.5238038825286239E-3</c:v>
                </c:pt>
                <c:pt idx="1245">
                  <c:v>1.3000518016578843E-2</c:v>
                </c:pt>
                <c:pt idx="1246">
                  <c:v>-6.9847300289133368E-3</c:v>
                </c:pt>
                <c:pt idx="1247">
                  <c:v>-8.9323471416580008E-2</c:v>
                </c:pt>
                <c:pt idx="1248">
                  <c:v>-3.6483503924646825E-2</c:v>
                </c:pt>
                <c:pt idx="1249">
                  <c:v>4.0406653540059241E-2</c:v>
                </c:pt>
                <c:pt idx="1250">
                  <c:v>-3.5329485312762934E-2</c:v>
                </c:pt>
                <c:pt idx="1251">
                  <c:v>-5.1623357142857117E-2</c:v>
                </c:pt>
                <c:pt idx="1252">
                  <c:v>-4.5943217132285781E-2</c:v>
                </c:pt>
                <c:pt idx="1253">
                  <c:v>-2.3970116950484292E-2</c:v>
                </c:pt>
                <c:pt idx="1254">
                  <c:v>-7.0808801470588253E-2</c:v>
                </c:pt>
                <c:pt idx="1255">
                  <c:v>-7.019073189386564E-2</c:v>
                </c:pt>
                <c:pt idx="1256">
                  <c:v>-6.0851080851063832E-2</c:v>
                </c:pt>
                <c:pt idx="1257">
                  <c:v>9.0983245871921123E-2</c:v>
                </c:pt>
                <c:pt idx="1258">
                  <c:v>-3.654805246738202E-3</c:v>
                </c:pt>
                <c:pt idx="1259">
                  <c:v>-1.2338441325680067E-2</c:v>
                </c:pt>
                <c:pt idx="1260">
                  <c:v>-7.9007342964401595E-2</c:v>
                </c:pt>
                <c:pt idx="1261">
                  <c:v>1.2831096940417067E-2</c:v>
                </c:pt>
                <c:pt idx="1262">
                  <c:v>-6.7957667759340007E-2</c:v>
                </c:pt>
                <c:pt idx="1263">
                  <c:v>0.15495144660194171</c:v>
                </c:pt>
                <c:pt idx="1264">
                  <c:v>1.7737063027379454E-2</c:v>
                </c:pt>
                <c:pt idx="1265">
                  <c:v>8.4248451309160508E-3</c:v>
                </c:pt>
                <c:pt idx="1266">
                  <c:v>3.8496356409086444E-3</c:v>
                </c:pt>
                <c:pt idx="1267">
                  <c:v>-4.9037166270188663E-2</c:v>
                </c:pt>
                <c:pt idx="1268">
                  <c:v>7.8507025006254116E-2</c:v>
                </c:pt>
                <c:pt idx="1269">
                  <c:v>8.6396191401659397E-2</c:v>
                </c:pt>
                <c:pt idx="1270">
                  <c:v>-6.8101904922406392E-2</c:v>
                </c:pt>
                <c:pt idx="1271">
                  <c:v>1.115818778629279E-2</c:v>
                </c:pt>
                <c:pt idx="1272">
                  <c:v>5.5875057438027627E-2</c:v>
                </c:pt>
                <c:pt idx="1273">
                  <c:v>5.2476670805794996E-2</c:v>
                </c:pt>
                <c:pt idx="1274">
                  <c:v>-7.622349650349745E-3</c:v>
                </c:pt>
                <c:pt idx="1275">
                  <c:v>0.12726373399298904</c:v>
                </c:pt>
                <c:pt idx="1276">
                  <c:v>1.537783324762247E-2</c:v>
                </c:pt>
                <c:pt idx="1277">
                  <c:v>9.6164567340712798E-2</c:v>
                </c:pt>
              </c:numCache>
            </c:numRef>
          </c:xVal>
          <c:yVal>
            <c:numRef>
              <c:f>Tesla_regm!$M$25:$M$1302</c:f>
              <c:numCache>
                <c:formatCode>General</c:formatCode>
                <c:ptCount val="1278"/>
                <c:pt idx="0">
                  <c:v>5.5916342591823384E-5</c:v>
                </c:pt>
                <c:pt idx="1">
                  <c:v>3.7050914519542329E-3</c:v>
                </c:pt>
                <c:pt idx="2">
                  <c:v>-3.1480766456951806E-3</c:v>
                </c:pt>
                <c:pt idx="3">
                  <c:v>1.5721753343664211E-3</c:v>
                </c:pt>
                <c:pt idx="4">
                  <c:v>-1.9179470672494372E-4</c:v>
                </c:pt>
                <c:pt idx="5">
                  <c:v>7.7262452146434875E-3</c:v>
                </c:pt>
                <c:pt idx="6">
                  <c:v>-1.0613194471042768E-3</c:v>
                </c:pt>
                <c:pt idx="7">
                  <c:v>1.2135697760048767E-3</c:v>
                </c:pt>
                <c:pt idx="8">
                  <c:v>1.3351501150535218E-3</c:v>
                </c:pt>
                <c:pt idx="9">
                  <c:v>-3.5128491417367393E-4</c:v>
                </c:pt>
                <c:pt idx="10">
                  <c:v>1.1540366252768266E-3</c:v>
                </c:pt>
                <c:pt idx="11">
                  <c:v>1.9880167919818872E-3</c:v>
                </c:pt>
                <c:pt idx="12">
                  <c:v>-1.8927926576851336E-4</c:v>
                </c:pt>
                <c:pt idx="13">
                  <c:v>1.6693054914760214E-3</c:v>
                </c:pt>
                <c:pt idx="14">
                  <c:v>3.8937771492613413E-3</c:v>
                </c:pt>
                <c:pt idx="15">
                  <c:v>-1.8486830033487937E-3</c:v>
                </c:pt>
                <c:pt idx="16">
                  <c:v>-2.195316890924167E-3</c:v>
                </c:pt>
                <c:pt idx="17">
                  <c:v>-2.4032012007250527E-3</c:v>
                </c:pt>
                <c:pt idx="18">
                  <c:v>-5.5529498774310217E-4</c:v>
                </c:pt>
                <c:pt idx="19">
                  <c:v>2.0250371602224763E-3</c:v>
                </c:pt>
                <c:pt idx="20">
                  <c:v>9.2460039772695839E-4</c:v>
                </c:pt>
                <c:pt idx="21">
                  <c:v>1.3263819342415753E-3</c:v>
                </c:pt>
                <c:pt idx="22">
                  <c:v>-8.6673410376499256E-4</c:v>
                </c:pt>
                <c:pt idx="23">
                  <c:v>-3.7453185572470329E-3</c:v>
                </c:pt>
                <c:pt idx="24">
                  <c:v>-4.7202364667328226E-3</c:v>
                </c:pt>
                <c:pt idx="25">
                  <c:v>5.4162343480670221E-3</c:v>
                </c:pt>
                <c:pt idx="26">
                  <c:v>1.6680569229399534E-3</c:v>
                </c:pt>
                <c:pt idx="27">
                  <c:v>-8.5592549613238769E-3</c:v>
                </c:pt>
                <c:pt idx="28">
                  <c:v>-1.4466574526100526E-3</c:v>
                </c:pt>
                <c:pt idx="29">
                  <c:v>-3.882680740875636E-4</c:v>
                </c:pt>
                <c:pt idx="30">
                  <c:v>2.3930956227258505E-3</c:v>
                </c:pt>
                <c:pt idx="31">
                  <c:v>1.4990176764016453E-3</c:v>
                </c:pt>
                <c:pt idx="32">
                  <c:v>3.1746816425016525E-3</c:v>
                </c:pt>
                <c:pt idx="33">
                  <c:v>8.0542419136432706E-4</c:v>
                </c:pt>
                <c:pt idx="34">
                  <c:v>6.4594549771699737E-4</c:v>
                </c:pt>
                <c:pt idx="35">
                  <c:v>-1.3231009555497267E-4</c:v>
                </c:pt>
                <c:pt idx="36">
                  <c:v>4.6933663713957319E-3</c:v>
                </c:pt>
                <c:pt idx="37">
                  <c:v>2.1180803790488306E-3</c:v>
                </c:pt>
                <c:pt idx="38">
                  <c:v>1.0400319883685232E-3</c:v>
                </c:pt>
                <c:pt idx="39">
                  <c:v>-1.2508513818146137E-3</c:v>
                </c:pt>
                <c:pt idx="40">
                  <c:v>-2.6566577890542835E-3</c:v>
                </c:pt>
                <c:pt idx="41">
                  <c:v>-6.5551278793624943E-3</c:v>
                </c:pt>
                <c:pt idx="42">
                  <c:v>2.1489628660784745E-3</c:v>
                </c:pt>
                <c:pt idx="43">
                  <c:v>5.7352724519715978E-4</c:v>
                </c:pt>
                <c:pt idx="44">
                  <c:v>-3.0939097561175307E-3</c:v>
                </c:pt>
                <c:pt idx="45">
                  <c:v>2.9402090407355331E-3</c:v>
                </c:pt>
                <c:pt idx="46">
                  <c:v>-3.273344405746904E-3</c:v>
                </c:pt>
                <c:pt idx="47">
                  <c:v>1.8162807741339852E-3</c:v>
                </c:pt>
                <c:pt idx="48">
                  <c:v>5.5916342591823384E-5</c:v>
                </c:pt>
                <c:pt idx="49">
                  <c:v>3.1934082716536883E-3</c:v>
                </c:pt>
                <c:pt idx="50">
                  <c:v>-2.7163831932087924E-3</c:v>
                </c:pt>
                <c:pt idx="51">
                  <c:v>-2.4213318307157623E-3</c:v>
                </c:pt>
                <c:pt idx="52">
                  <c:v>-2.4629722240490271E-3</c:v>
                </c:pt>
                <c:pt idx="53">
                  <c:v>-5.9559392739691377E-4</c:v>
                </c:pt>
                <c:pt idx="54">
                  <c:v>-1.8002553796449534E-3</c:v>
                </c:pt>
                <c:pt idx="55">
                  <c:v>1.54014167982644E-3</c:v>
                </c:pt>
                <c:pt idx="56">
                  <c:v>-1.0080672661266343E-3</c:v>
                </c:pt>
                <c:pt idx="57">
                  <c:v>-1.5332730681043973E-3</c:v>
                </c:pt>
                <c:pt idx="58">
                  <c:v>-1.3188603214419419E-3</c:v>
                </c:pt>
                <c:pt idx="59">
                  <c:v>-1.6348058494224854E-2</c:v>
                </c:pt>
                <c:pt idx="60">
                  <c:v>-3.8121801673122696E-3</c:v>
                </c:pt>
                <c:pt idx="61">
                  <c:v>-5.7520468554756563E-5</c:v>
                </c:pt>
                <c:pt idx="62">
                  <c:v>6.7499114706000007E-3</c:v>
                </c:pt>
                <c:pt idx="63">
                  <c:v>-7.9332642205077238E-3</c:v>
                </c:pt>
                <c:pt idx="64">
                  <c:v>1.8352485683794818E-2</c:v>
                </c:pt>
                <c:pt idx="65">
                  <c:v>5.1538837638094625E-3</c:v>
                </c:pt>
                <c:pt idx="66">
                  <c:v>-2.0886054256286237E-4</c:v>
                </c:pt>
                <c:pt idx="67">
                  <c:v>-5.3371505047341357E-4</c:v>
                </c:pt>
                <c:pt idx="68">
                  <c:v>8.0486437506197212E-4</c:v>
                </c:pt>
                <c:pt idx="69">
                  <c:v>7.2053196655267183E-4</c:v>
                </c:pt>
                <c:pt idx="70">
                  <c:v>5.9152480600006265E-4</c:v>
                </c:pt>
                <c:pt idx="71">
                  <c:v>-1.8608271456110651E-3</c:v>
                </c:pt>
                <c:pt idx="72">
                  <c:v>-4.2300042020216051E-3</c:v>
                </c:pt>
                <c:pt idx="73">
                  <c:v>1.0237436324053988E-3</c:v>
                </c:pt>
                <c:pt idx="74">
                  <c:v>5.5916342591823384E-5</c:v>
                </c:pt>
                <c:pt idx="75">
                  <c:v>1.8334422168103841E-3</c:v>
                </c:pt>
                <c:pt idx="76">
                  <c:v>-1.6069772383308393E-3</c:v>
                </c:pt>
                <c:pt idx="77">
                  <c:v>-2.6757696514511089E-3</c:v>
                </c:pt>
                <c:pt idx="78">
                  <c:v>-6.0989692162786101E-4</c:v>
                </c:pt>
                <c:pt idx="79">
                  <c:v>-2.0636568533470147E-3</c:v>
                </c:pt>
                <c:pt idx="80">
                  <c:v>3.0602752448465062E-3</c:v>
                </c:pt>
                <c:pt idx="81">
                  <c:v>3.7086925480394749E-3</c:v>
                </c:pt>
                <c:pt idx="82">
                  <c:v>1.2834745843776015E-5</c:v>
                </c:pt>
                <c:pt idx="83">
                  <c:v>2.2368101730250753E-3</c:v>
                </c:pt>
                <c:pt idx="84">
                  <c:v>-8.3248988773194539E-3</c:v>
                </c:pt>
                <c:pt idx="85">
                  <c:v>1.9662598361601764E-3</c:v>
                </c:pt>
                <c:pt idx="86">
                  <c:v>6.5375854164570254E-3</c:v>
                </c:pt>
                <c:pt idx="87">
                  <c:v>1.459166232670939E-3</c:v>
                </c:pt>
                <c:pt idx="88">
                  <c:v>-1.0810846215086214E-4</c:v>
                </c:pt>
                <c:pt idx="89">
                  <c:v>3.0415680786650581E-3</c:v>
                </c:pt>
                <c:pt idx="90">
                  <c:v>1.3818747738837775E-4</c:v>
                </c:pt>
                <c:pt idx="91">
                  <c:v>-1.7448244339132804E-3</c:v>
                </c:pt>
                <c:pt idx="92">
                  <c:v>-7.5805555038514771E-3</c:v>
                </c:pt>
                <c:pt idx="93">
                  <c:v>-4.6784056378168227E-4</c:v>
                </c:pt>
                <c:pt idx="94">
                  <c:v>9.7851278357073603E-4</c:v>
                </c:pt>
                <c:pt idx="95">
                  <c:v>-4.9717259919938687E-4</c:v>
                </c:pt>
                <c:pt idx="96">
                  <c:v>-1.419566758541341E-3</c:v>
                </c:pt>
                <c:pt idx="97">
                  <c:v>2.9472706662563848E-3</c:v>
                </c:pt>
                <c:pt idx="98">
                  <c:v>-4.3402739969542877E-3</c:v>
                </c:pt>
                <c:pt idx="99">
                  <c:v>3.4740371039663267E-4</c:v>
                </c:pt>
                <c:pt idx="100">
                  <c:v>-2.9396137189490151E-4</c:v>
                </c:pt>
                <c:pt idx="101">
                  <c:v>4.568914199518229E-4</c:v>
                </c:pt>
                <c:pt idx="102">
                  <c:v>2.227085241169074E-3</c:v>
                </c:pt>
                <c:pt idx="103">
                  <c:v>1.8064090767801598E-3</c:v>
                </c:pt>
                <c:pt idx="104">
                  <c:v>-5.3870468468943957E-4</c:v>
                </c:pt>
                <c:pt idx="105">
                  <c:v>3.8086610956865768E-3</c:v>
                </c:pt>
                <c:pt idx="106">
                  <c:v>1.5000057734866686E-3</c:v>
                </c:pt>
                <c:pt idx="107">
                  <c:v>1.2457493993126784E-3</c:v>
                </c:pt>
                <c:pt idx="108">
                  <c:v>6.6442655496199753E-3</c:v>
                </c:pt>
                <c:pt idx="109">
                  <c:v>1.1963056028529693E-3</c:v>
                </c:pt>
                <c:pt idx="110">
                  <c:v>1.4478745713168706E-3</c:v>
                </c:pt>
                <c:pt idx="111">
                  <c:v>8.7599335795947742E-3</c:v>
                </c:pt>
                <c:pt idx="112">
                  <c:v>7.9358412792833195E-4</c:v>
                </c:pt>
                <c:pt idx="113">
                  <c:v>3.9159609242019207E-4</c:v>
                </c:pt>
                <c:pt idx="114">
                  <c:v>2.3157704453794651E-3</c:v>
                </c:pt>
                <c:pt idx="115">
                  <c:v>6.1364597831237025E-4</c:v>
                </c:pt>
                <c:pt idx="116">
                  <c:v>3.5299871559343232E-3</c:v>
                </c:pt>
                <c:pt idx="117">
                  <c:v>-2.4107087432855391E-3</c:v>
                </c:pt>
                <c:pt idx="118">
                  <c:v>1.4550837735903693E-3</c:v>
                </c:pt>
                <c:pt idx="119">
                  <c:v>-3.5994283245255805E-3</c:v>
                </c:pt>
                <c:pt idx="120">
                  <c:v>-7.6522548533866424E-3</c:v>
                </c:pt>
                <c:pt idx="121">
                  <c:v>2.3283475842487368E-3</c:v>
                </c:pt>
                <c:pt idx="122">
                  <c:v>3.4250999672563588E-3</c:v>
                </c:pt>
                <c:pt idx="123">
                  <c:v>1.3979587958398137E-3</c:v>
                </c:pt>
                <c:pt idx="124">
                  <c:v>1.7503335462738545E-3</c:v>
                </c:pt>
                <c:pt idx="125">
                  <c:v>2.4690815904791484E-3</c:v>
                </c:pt>
                <c:pt idx="126">
                  <c:v>-9.8938377673436322E-3</c:v>
                </c:pt>
                <c:pt idx="127">
                  <c:v>-6.8041157647375158E-3</c:v>
                </c:pt>
                <c:pt idx="128">
                  <c:v>-3.4961809690525758E-3</c:v>
                </c:pt>
                <c:pt idx="129">
                  <c:v>2.9763724411832186E-3</c:v>
                </c:pt>
                <c:pt idx="130">
                  <c:v>5.1527459537965108E-3</c:v>
                </c:pt>
                <c:pt idx="131">
                  <c:v>-3.358489665663239E-3</c:v>
                </c:pt>
                <c:pt idx="132">
                  <c:v>2.3112099621531304E-3</c:v>
                </c:pt>
                <c:pt idx="133">
                  <c:v>-2.2464497529827475E-3</c:v>
                </c:pt>
                <c:pt idx="134">
                  <c:v>-1.4954375368975538E-3</c:v>
                </c:pt>
                <c:pt idx="135">
                  <c:v>-1.1210128231838386E-3</c:v>
                </c:pt>
                <c:pt idx="136">
                  <c:v>6.6881801319403286E-3</c:v>
                </c:pt>
                <c:pt idx="137">
                  <c:v>-3.3188406427058217E-3</c:v>
                </c:pt>
                <c:pt idx="138">
                  <c:v>2.0154866462160853E-3</c:v>
                </c:pt>
                <c:pt idx="139">
                  <c:v>-7.580112110064049E-3</c:v>
                </c:pt>
                <c:pt idx="140">
                  <c:v>1.1372168963493707E-3</c:v>
                </c:pt>
                <c:pt idx="141">
                  <c:v>-3.1355718956856487E-3</c:v>
                </c:pt>
                <c:pt idx="142">
                  <c:v>3.5133277939352193E-3</c:v>
                </c:pt>
                <c:pt idx="143">
                  <c:v>1.0518515189894626E-3</c:v>
                </c:pt>
                <c:pt idx="144">
                  <c:v>-4.6172387105596173E-3</c:v>
                </c:pt>
                <c:pt idx="145">
                  <c:v>-1.504546173161575E-3</c:v>
                </c:pt>
                <c:pt idx="146">
                  <c:v>2.5405451141869767E-3</c:v>
                </c:pt>
                <c:pt idx="147">
                  <c:v>1.2982741845505073E-2</c:v>
                </c:pt>
                <c:pt idx="148">
                  <c:v>7.5166093952567454E-3</c:v>
                </c:pt>
                <c:pt idx="149">
                  <c:v>-7.9881576552331859E-4</c:v>
                </c:pt>
                <c:pt idx="150">
                  <c:v>-5.3730843333378228E-4</c:v>
                </c:pt>
                <c:pt idx="151">
                  <c:v>9.3458196513679197E-3</c:v>
                </c:pt>
                <c:pt idx="152">
                  <c:v>-1.1574082755617038E-3</c:v>
                </c:pt>
                <c:pt idx="153">
                  <c:v>-3.9411539513264362E-3</c:v>
                </c:pt>
                <c:pt idx="154">
                  <c:v>2.6038728299245663E-3</c:v>
                </c:pt>
                <c:pt idx="155">
                  <c:v>-8.8288922268794814E-4</c:v>
                </c:pt>
                <c:pt idx="156">
                  <c:v>-5.7813928216012339E-3</c:v>
                </c:pt>
                <c:pt idx="157">
                  <c:v>-6.8407457416643858E-4</c:v>
                </c:pt>
                <c:pt idx="158">
                  <c:v>-6.0513980888934225E-3</c:v>
                </c:pt>
                <c:pt idx="159">
                  <c:v>-1.2379463537703321E-2</c:v>
                </c:pt>
                <c:pt idx="160">
                  <c:v>8.2568048272171901E-3</c:v>
                </c:pt>
                <c:pt idx="161">
                  <c:v>4.2345854072168574E-3</c:v>
                </c:pt>
                <c:pt idx="162">
                  <c:v>-6.2614832036991764E-4</c:v>
                </c:pt>
                <c:pt idx="163">
                  <c:v>6.7428778080166375E-4</c:v>
                </c:pt>
                <c:pt idx="164">
                  <c:v>-1.0091239610710828E-3</c:v>
                </c:pt>
                <c:pt idx="165">
                  <c:v>2.190116908493101E-4</c:v>
                </c:pt>
                <c:pt idx="166">
                  <c:v>-3.1781015839784468E-3</c:v>
                </c:pt>
                <c:pt idx="167">
                  <c:v>-3.2099586664848718E-3</c:v>
                </c:pt>
                <c:pt idx="168">
                  <c:v>-5.2905333294969907E-5</c:v>
                </c:pt>
                <c:pt idx="169">
                  <c:v>-2.0636606451435451E-3</c:v>
                </c:pt>
                <c:pt idx="170">
                  <c:v>-5.0095557234453216E-3</c:v>
                </c:pt>
                <c:pt idx="171">
                  <c:v>-5.5015325846195757E-5</c:v>
                </c:pt>
                <c:pt idx="172">
                  <c:v>-1.0915516099980834E-2</c:v>
                </c:pt>
                <c:pt idx="173">
                  <c:v>6.4565270820469353E-3</c:v>
                </c:pt>
                <c:pt idx="174">
                  <c:v>2.9308017530412832E-3</c:v>
                </c:pt>
                <c:pt idx="175">
                  <c:v>9.4766531473698657E-4</c:v>
                </c:pt>
                <c:pt idx="176">
                  <c:v>3.0135505293679113E-3</c:v>
                </c:pt>
                <c:pt idx="177">
                  <c:v>3.8095769954940274E-4</c:v>
                </c:pt>
                <c:pt idx="178">
                  <c:v>6.1667006385772503E-4</c:v>
                </c:pt>
                <c:pt idx="179">
                  <c:v>2.9563936106202452E-3</c:v>
                </c:pt>
                <c:pt idx="180">
                  <c:v>-6.8430145410961528E-3</c:v>
                </c:pt>
                <c:pt idx="181">
                  <c:v>1.0451017861695191E-2</c:v>
                </c:pt>
                <c:pt idx="182">
                  <c:v>-2.3861614447160469E-3</c:v>
                </c:pt>
                <c:pt idx="183">
                  <c:v>3.8736924508387614E-4</c:v>
                </c:pt>
                <c:pt idx="184">
                  <c:v>7.0014088760017319E-4</c:v>
                </c:pt>
                <c:pt idx="185">
                  <c:v>8.6132634613422104E-4</c:v>
                </c:pt>
                <c:pt idx="186">
                  <c:v>4.6608887851487786E-3</c:v>
                </c:pt>
                <c:pt idx="187">
                  <c:v>-1.7183319548976693E-2</c:v>
                </c:pt>
                <c:pt idx="188">
                  <c:v>1.6677603273113042E-2</c:v>
                </c:pt>
                <c:pt idx="189">
                  <c:v>3.4401864611061411E-3</c:v>
                </c:pt>
                <c:pt idx="190">
                  <c:v>-4.2233574415854562E-3</c:v>
                </c:pt>
                <c:pt idx="191">
                  <c:v>-3.8560398257314913E-3</c:v>
                </c:pt>
                <c:pt idx="192">
                  <c:v>-8.2500471051910641E-3</c:v>
                </c:pt>
                <c:pt idx="193">
                  <c:v>-4.6099865414771886E-3</c:v>
                </c:pt>
                <c:pt idx="194">
                  <c:v>-4.3773852852742245E-3</c:v>
                </c:pt>
                <c:pt idx="195">
                  <c:v>4.6948360411041435E-3</c:v>
                </c:pt>
                <c:pt idx="196">
                  <c:v>-3.3288838769928789E-3</c:v>
                </c:pt>
                <c:pt idx="197">
                  <c:v>1.7604557906356717E-3</c:v>
                </c:pt>
                <c:pt idx="198">
                  <c:v>-8.8439030199275273E-4</c:v>
                </c:pt>
                <c:pt idx="199">
                  <c:v>3.2983724496199419E-3</c:v>
                </c:pt>
                <c:pt idx="200">
                  <c:v>8.0070969588430171E-3</c:v>
                </c:pt>
                <c:pt idx="201">
                  <c:v>-5.816874167170148E-3</c:v>
                </c:pt>
                <c:pt idx="202">
                  <c:v>-8.3665009672294409E-4</c:v>
                </c:pt>
                <c:pt idx="203">
                  <c:v>-3.1186331935286688E-3</c:v>
                </c:pt>
                <c:pt idx="204">
                  <c:v>1.6039684596299282E-3</c:v>
                </c:pt>
                <c:pt idx="205">
                  <c:v>1.7880749717918306E-2</c:v>
                </c:pt>
                <c:pt idx="206">
                  <c:v>6.8507344433389131E-3</c:v>
                </c:pt>
                <c:pt idx="207">
                  <c:v>-3.5212518299309603E-3</c:v>
                </c:pt>
                <c:pt idx="208">
                  <c:v>1.2047683609976418E-2</c:v>
                </c:pt>
                <c:pt idx="209">
                  <c:v>-3.3478133721369561E-3</c:v>
                </c:pt>
                <c:pt idx="210">
                  <c:v>1.654596461507164E-3</c:v>
                </c:pt>
                <c:pt idx="211">
                  <c:v>2.2319166176839752E-3</c:v>
                </c:pt>
                <c:pt idx="212">
                  <c:v>2.1053579790126708E-3</c:v>
                </c:pt>
                <c:pt idx="213">
                  <c:v>-1.136475429927607E-3</c:v>
                </c:pt>
                <c:pt idx="214">
                  <c:v>-4.7536360864660726E-4</c:v>
                </c:pt>
                <c:pt idx="215">
                  <c:v>1.6490180748423568E-3</c:v>
                </c:pt>
                <c:pt idx="216">
                  <c:v>1.9571317711140185E-3</c:v>
                </c:pt>
                <c:pt idx="217">
                  <c:v>2.374076717038882E-4</c:v>
                </c:pt>
                <c:pt idx="218">
                  <c:v>-1.7243882200085507E-4</c:v>
                </c:pt>
                <c:pt idx="219">
                  <c:v>-5.4673311375362009E-3</c:v>
                </c:pt>
                <c:pt idx="220">
                  <c:v>3.6783536311156256E-3</c:v>
                </c:pt>
                <c:pt idx="221">
                  <c:v>-8.065649437159723E-5</c:v>
                </c:pt>
                <c:pt idx="222">
                  <c:v>1.1127960986125444E-3</c:v>
                </c:pt>
                <c:pt idx="223">
                  <c:v>4.1421489821915269E-3</c:v>
                </c:pt>
                <c:pt idx="224">
                  <c:v>-5.1236969540899135E-3</c:v>
                </c:pt>
                <c:pt idx="225">
                  <c:v>3.8501302887047504E-3</c:v>
                </c:pt>
                <c:pt idx="226">
                  <c:v>-6.2872753755886341E-3</c:v>
                </c:pt>
                <c:pt idx="227">
                  <c:v>-3.4817435296939587E-3</c:v>
                </c:pt>
                <c:pt idx="228">
                  <c:v>5.9140405942326602E-3</c:v>
                </c:pt>
                <c:pt idx="229">
                  <c:v>2.2656997567906761E-3</c:v>
                </c:pt>
                <c:pt idx="230">
                  <c:v>4.2520138805891004E-4</c:v>
                </c:pt>
                <c:pt idx="231">
                  <c:v>-1.8288825515118494E-3</c:v>
                </c:pt>
                <c:pt idx="232">
                  <c:v>6.780266070492192E-3</c:v>
                </c:pt>
                <c:pt idx="233">
                  <c:v>-1.3321123371483402E-3</c:v>
                </c:pt>
                <c:pt idx="234">
                  <c:v>4.1691912928040928E-5</c:v>
                </c:pt>
                <c:pt idx="235">
                  <c:v>4.671785796333084E-3</c:v>
                </c:pt>
                <c:pt idx="236">
                  <c:v>-3.0295597598896042E-3</c:v>
                </c:pt>
                <c:pt idx="237">
                  <c:v>3.5383064195968991E-3</c:v>
                </c:pt>
                <c:pt idx="238">
                  <c:v>-1.1165913950808023E-4</c:v>
                </c:pt>
                <c:pt idx="239">
                  <c:v>3.0589478096026138E-4</c:v>
                </c:pt>
                <c:pt idx="240">
                  <c:v>1.7134827470205547E-3</c:v>
                </c:pt>
                <c:pt idx="241">
                  <c:v>-4.3295753777953701E-3</c:v>
                </c:pt>
                <c:pt idx="242">
                  <c:v>-3.9488953191097716E-3</c:v>
                </c:pt>
                <c:pt idx="243">
                  <c:v>-4.6139334528162504E-3</c:v>
                </c:pt>
                <c:pt idx="244">
                  <c:v>-3.897348157225664E-3</c:v>
                </c:pt>
                <c:pt idx="245">
                  <c:v>-3.676748406185103E-3</c:v>
                </c:pt>
                <c:pt idx="246">
                  <c:v>-1.4984870247263307E-3</c:v>
                </c:pt>
                <c:pt idx="247">
                  <c:v>-5.3916467282964179E-3</c:v>
                </c:pt>
                <c:pt idx="248">
                  <c:v>8.4220777284494501E-3</c:v>
                </c:pt>
                <c:pt idx="249">
                  <c:v>1.3453357753233867E-3</c:v>
                </c:pt>
                <c:pt idx="250">
                  <c:v>5.8075374673173348E-3</c:v>
                </c:pt>
                <c:pt idx="251">
                  <c:v>-1.1812182600303393E-2</c:v>
                </c:pt>
                <c:pt idx="252">
                  <c:v>4.2786068488152255E-4</c:v>
                </c:pt>
                <c:pt idx="253">
                  <c:v>-3.5615255207918471E-4</c:v>
                </c:pt>
                <c:pt idx="254">
                  <c:v>6.5547760078576043E-3</c:v>
                </c:pt>
                <c:pt idx="255">
                  <c:v>8.0145476255726045E-3</c:v>
                </c:pt>
                <c:pt idx="256">
                  <c:v>-2.3338893288523603E-3</c:v>
                </c:pt>
                <c:pt idx="257">
                  <c:v>-3.5885634054751793E-4</c:v>
                </c:pt>
                <c:pt idx="258">
                  <c:v>2.9650682786556051E-3</c:v>
                </c:pt>
                <c:pt idx="259">
                  <c:v>1.6315618688982194E-4</c:v>
                </c:pt>
                <c:pt idx="260">
                  <c:v>-2.6708938399266817E-3</c:v>
                </c:pt>
                <c:pt idx="261">
                  <c:v>3.7490933021038868E-3</c:v>
                </c:pt>
                <c:pt idx="262">
                  <c:v>5.8061219790653197E-4</c:v>
                </c:pt>
                <c:pt idx="263">
                  <c:v>-8.4249800397283407E-3</c:v>
                </c:pt>
                <c:pt idx="264">
                  <c:v>-7.0643691461667784E-3</c:v>
                </c:pt>
                <c:pt idx="265">
                  <c:v>-5.0570522353481267E-3</c:v>
                </c:pt>
                <c:pt idx="266">
                  <c:v>-4.0397940034596572E-3</c:v>
                </c:pt>
                <c:pt idx="267">
                  <c:v>5.1334233923158801E-3</c:v>
                </c:pt>
                <c:pt idx="268">
                  <c:v>-5.8006766488442147E-4</c:v>
                </c:pt>
                <c:pt idx="269">
                  <c:v>1.0751910284762206E-3</c:v>
                </c:pt>
                <c:pt idx="270">
                  <c:v>2.2752164331408175E-3</c:v>
                </c:pt>
                <c:pt idx="271">
                  <c:v>2.8749602360318759E-4</c:v>
                </c:pt>
                <c:pt idx="272">
                  <c:v>1.9135531435677169E-3</c:v>
                </c:pt>
                <c:pt idx="273">
                  <c:v>3.1872572548167417E-3</c:v>
                </c:pt>
                <c:pt idx="274">
                  <c:v>-1.4214661034008344E-4</c:v>
                </c:pt>
                <c:pt idx="275">
                  <c:v>2.9301951586190055E-3</c:v>
                </c:pt>
                <c:pt idx="276">
                  <c:v>-2.4338762026891174E-3</c:v>
                </c:pt>
                <c:pt idx="277">
                  <c:v>-2.556543281156484E-3</c:v>
                </c:pt>
                <c:pt idx="278">
                  <c:v>2.0225579491103289E-3</c:v>
                </c:pt>
                <c:pt idx="279">
                  <c:v>1.9234434118736825E-3</c:v>
                </c:pt>
                <c:pt idx="280">
                  <c:v>-1.4843782106386911E-3</c:v>
                </c:pt>
                <c:pt idx="281">
                  <c:v>-3.5770252454209108E-3</c:v>
                </c:pt>
                <c:pt idx="282">
                  <c:v>5.229402218489323E-4</c:v>
                </c:pt>
                <c:pt idx="283">
                  <c:v>9.1174127503962973E-4</c:v>
                </c:pt>
                <c:pt idx="284">
                  <c:v>-8.3128455941609662E-4</c:v>
                </c:pt>
                <c:pt idx="285">
                  <c:v>-1.0245770753718479E-3</c:v>
                </c:pt>
                <c:pt idx="286">
                  <c:v>-3.0122761459538258E-3</c:v>
                </c:pt>
                <c:pt idx="287">
                  <c:v>1.5250379921279869E-3</c:v>
                </c:pt>
                <c:pt idx="288">
                  <c:v>-2.3602835553212602E-3</c:v>
                </c:pt>
                <c:pt idx="289">
                  <c:v>4.1945324415402305E-3</c:v>
                </c:pt>
                <c:pt idx="290">
                  <c:v>7.2408993432715582E-3</c:v>
                </c:pt>
                <c:pt idx="291">
                  <c:v>-4.6961309129326338E-3</c:v>
                </c:pt>
                <c:pt idx="292">
                  <c:v>-3.5792297692587038E-3</c:v>
                </c:pt>
                <c:pt idx="293">
                  <c:v>-6.7844619164260447E-3</c:v>
                </c:pt>
                <c:pt idx="294">
                  <c:v>-2.4203424824346827E-3</c:v>
                </c:pt>
                <c:pt idx="295">
                  <c:v>1.1357483337621859E-3</c:v>
                </c:pt>
                <c:pt idx="296">
                  <c:v>-8.196842287829932E-4</c:v>
                </c:pt>
                <c:pt idx="297">
                  <c:v>3.075646935165711E-3</c:v>
                </c:pt>
                <c:pt idx="298">
                  <c:v>1.3811083277255819E-3</c:v>
                </c:pt>
                <c:pt idx="299">
                  <c:v>-1.0877443281590141E-3</c:v>
                </c:pt>
                <c:pt idx="300">
                  <c:v>3.8657700972906726E-3</c:v>
                </c:pt>
                <c:pt idx="301">
                  <c:v>-3.8112480644112777E-3</c:v>
                </c:pt>
                <c:pt idx="302">
                  <c:v>-3.2951102966185118E-3</c:v>
                </c:pt>
                <c:pt idx="303">
                  <c:v>-3.8400653668472316E-3</c:v>
                </c:pt>
                <c:pt idx="304">
                  <c:v>1.0916124737744063E-3</c:v>
                </c:pt>
                <c:pt idx="305">
                  <c:v>1.4209070541552459E-3</c:v>
                </c:pt>
                <c:pt idx="306">
                  <c:v>4.6651254803402598E-5</c:v>
                </c:pt>
                <c:pt idx="307">
                  <c:v>-5.9170709658577054E-3</c:v>
                </c:pt>
                <c:pt idx="308">
                  <c:v>2.3599003253386708E-3</c:v>
                </c:pt>
                <c:pt idx="309">
                  <c:v>2.1177740607577211E-3</c:v>
                </c:pt>
                <c:pt idx="310">
                  <c:v>4.0146131727673666E-3</c:v>
                </c:pt>
                <c:pt idx="311">
                  <c:v>7.5882295663354921E-4</c:v>
                </c:pt>
                <c:pt idx="312">
                  <c:v>1.8352385050181381E-3</c:v>
                </c:pt>
                <c:pt idx="313">
                  <c:v>2.5983564473716575E-3</c:v>
                </c:pt>
                <c:pt idx="314">
                  <c:v>-3.7409373773233023E-4</c:v>
                </c:pt>
                <c:pt idx="315">
                  <c:v>-1.1140697738545353E-2</c:v>
                </c:pt>
                <c:pt idx="316">
                  <c:v>3.9057857927518079E-3</c:v>
                </c:pt>
                <c:pt idx="317">
                  <c:v>3.7264506004549493E-3</c:v>
                </c:pt>
                <c:pt idx="318">
                  <c:v>-2.6956628400053207E-3</c:v>
                </c:pt>
                <c:pt idx="319">
                  <c:v>2.4262658444552465E-3</c:v>
                </c:pt>
                <c:pt idx="320">
                  <c:v>-3.8022064612966027E-3</c:v>
                </c:pt>
                <c:pt idx="321">
                  <c:v>9.6121105682465632E-4</c:v>
                </c:pt>
                <c:pt idx="322">
                  <c:v>-6.884551687734899E-4</c:v>
                </c:pt>
                <c:pt idx="323">
                  <c:v>-1.3003469615800482E-3</c:v>
                </c:pt>
                <c:pt idx="324">
                  <c:v>4.3401780846882912E-3</c:v>
                </c:pt>
                <c:pt idx="325">
                  <c:v>-1.5648170922327354E-3</c:v>
                </c:pt>
                <c:pt idx="326">
                  <c:v>-9.8419534161129328E-4</c:v>
                </c:pt>
                <c:pt idx="327">
                  <c:v>-4.1060356537814969E-3</c:v>
                </c:pt>
                <c:pt idx="328">
                  <c:v>1.8551448293164232E-3</c:v>
                </c:pt>
                <c:pt idx="329">
                  <c:v>-4.1872710888479466E-3</c:v>
                </c:pt>
                <c:pt idx="330">
                  <c:v>-4.1609109193892707E-3</c:v>
                </c:pt>
                <c:pt idx="331">
                  <c:v>-5.4045529233938804E-3</c:v>
                </c:pt>
                <c:pt idx="332">
                  <c:v>3.3813101894848065E-3</c:v>
                </c:pt>
                <c:pt idx="333">
                  <c:v>-1.6216822620333808E-3</c:v>
                </c:pt>
                <c:pt idx="334">
                  <c:v>3.5886180379307462E-3</c:v>
                </c:pt>
                <c:pt idx="335">
                  <c:v>-7.9939580505268798E-4</c:v>
                </c:pt>
                <c:pt idx="336">
                  <c:v>3.2514574312258264E-3</c:v>
                </c:pt>
                <c:pt idx="337">
                  <c:v>3.4864598733555414E-3</c:v>
                </c:pt>
                <c:pt idx="338">
                  <c:v>-4.8013101425169831E-3</c:v>
                </c:pt>
                <c:pt idx="339">
                  <c:v>-2.4747938792767949E-3</c:v>
                </c:pt>
                <c:pt idx="340">
                  <c:v>-1.1202620720148037E-3</c:v>
                </c:pt>
                <c:pt idx="341">
                  <c:v>-4.0281087117630433E-3</c:v>
                </c:pt>
                <c:pt idx="342">
                  <c:v>-1.4217182080296248E-3</c:v>
                </c:pt>
                <c:pt idx="343">
                  <c:v>6.6947558580829033E-5</c:v>
                </c:pt>
                <c:pt idx="344">
                  <c:v>1.4969418975602802E-4</c:v>
                </c:pt>
                <c:pt idx="345">
                  <c:v>-4.0949357985618252E-3</c:v>
                </c:pt>
                <c:pt idx="346">
                  <c:v>-1.0864186509918626E-2</c:v>
                </c:pt>
                <c:pt idx="347">
                  <c:v>-3.0879829760312601E-3</c:v>
                </c:pt>
                <c:pt idx="348">
                  <c:v>9.1309385345209873E-4</c:v>
                </c:pt>
                <c:pt idx="349">
                  <c:v>-2.9684980158197496E-3</c:v>
                </c:pt>
                <c:pt idx="350">
                  <c:v>3.629600689136757E-3</c:v>
                </c:pt>
                <c:pt idx="351">
                  <c:v>-5.4073943555936234E-3</c:v>
                </c:pt>
                <c:pt idx="352">
                  <c:v>-2.6567917343369883E-3</c:v>
                </c:pt>
                <c:pt idx="353">
                  <c:v>1.1715361390160137E-3</c:v>
                </c:pt>
                <c:pt idx="354">
                  <c:v>-2.3903929471845459E-3</c:v>
                </c:pt>
                <c:pt idx="355">
                  <c:v>3.3612282968049228E-4</c:v>
                </c:pt>
                <c:pt idx="356">
                  <c:v>-2.9513875716240469E-3</c:v>
                </c:pt>
                <c:pt idx="357">
                  <c:v>1.2336145644346135E-2</c:v>
                </c:pt>
                <c:pt idx="358">
                  <c:v>3.7234523537640245E-3</c:v>
                </c:pt>
                <c:pt idx="359">
                  <c:v>4.0244245338621343E-4</c:v>
                </c:pt>
                <c:pt idx="360">
                  <c:v>3.2956661711790233E-3</c:v>
                </c:pt>
                <c:pt idx="361">
                  <c:v>5.4049003749501107E-3</c:v>
                </c:pt>
                <c:pt idx="362">
                  <c:v>2.2553424307809066E-3</c:v>
                </c:pt>
                <c:pt idx="363">
                  <c:v>-7.076453491889902E-3</c:v>
                </c:pt>
                <c:pt idx="364">
                  <c:v>5.7905986950136613E-4</c:v>
                </c:pt>
                <c:pt idx="365">
                  <c:v>2.5890009964085149E-3</c:v>
                </c:pt>
                <c:pt idx="366">
                  <c:v>7.8288907200676286E-3</c:v>
                </c:pt>
                <c:pt idx="367">
                  <c:v>-1.9407693449338694E-3</c:v>
                </c:pt>
                <c:pt idx="368">
                  <c:v>-1.1298296416345313E-3</c:v>
                </c:pt>
                <c:pt idx="369">
                  <c:v>-3.790274813178712E-3</c:v>
                </c:pt>
                <c:pt idx="370">
                  <c:v>4.163129881025524E-3</c:v>
                </c:pt>
                <c:pt idx="371">
                  <c:v>7.0758687622578969E-4</c:v>
                </c:pt>
                <c:pt idx="372">
                  <c:v>-2.2442683979225319E-3</c:v>
                </c:pt>
                <c:pt idx="373">
                  <c:v>-4.3790262758650918E-4</c:v>
                </c:pt>
                <c:pt idx="374">
                  <c:v>9.4367024385988017E-4</c:v>
                </c:pt>
                <c:pt idx="375">
                  <c:v>5.3338492120662932E-3</c:v>
                </c:pt>
                <c:pt idx="376">
                  <c:v>-6.6944732663677068E-4</c:v>
                </c:pt>
                <c:pt idx="377">
                  <c:v>5.8591296377743136E-3</c:v>
                </c:pt>
                <c:pt idx="378">
                  <c:v>-2.4911874110541011E-3</c:v>
                </c:pt>
                <c:pt idx="379">
                  <c:v>-1.7399657065695676E-3</c:v>
                </c:pt>
                <c:pt idx="380">
                  <c:v>-1.1859303462827086E-3</c:v>
                </c:pt>
                <c:pt idx="381">
                  <c:v>2.9178317368042809E-3</c:v>
                </c:pt>
                <c:pt idx="382">
                  <c:v>2.2115987496169596E-3</c:v>
                </c:pt>
                <c:pt idx="383">
                  <c:v>9.1117646269847771E-4</c:v>
                </c:pt>
                <c:pt idx="384">
                  <c:v>4.4090438230088239E-3</c:v>
                </c:pt>
                <c:pt idx="385">
                  <c:v>7.1905509125455157E-4</c:v>
                </c:pt>
                <c:pt idx="386">
                  <c:v>3.2882893172668129E-3</c:v>
                </c:pt>
                <c:pt idx="387">
                  <c:v>-2.5086220255646723E-4</c:v>
                </c:pt>
                <c:pt idx="388">
                  <c:v>3.7336558536186669E-4</c:v>
                </c:pt>
                <c:pt idx="389">
                  <c:v>1.5698739937213954E-3</c:v>
                </c:pt>
                <c:pt idx="390">
                  <c:v>-9.4145262827404928E-4</c:v>
                </c:pt>
                <c:pt idx="391">
                  <c:v>1.2681835690195908E-3</c:v>
                </c:pt>
                <c:pt idx="392">
                  <c:v>-1.2473969064885957E-2</c:v>
                </c:pt>
                <c:pt idx="393">
                  <c:v>-3.5089674159761463E-3</c:v>
                </c:pt>
                <c:pt idx="394">
                  <c:v>1.5068602314750559E-4</c:v>
                </c:pt>
                <c:pt idx="395">
                  <c:v>3.2924857362249494E-3</c:v>
                </c:pt>
                <c:pt idx="396">
                  <c:v>5.5419485094127703E-3</c:v>
                </c:pt>
                <c:pt idx="397">
                  <c:v>-1.2630481769745631E-4</c:v>
                </c:pt>
                <c:pt idx="398">
                  <c:v>-5.835287056003181E-3</c:v>
                </c:pt>
                <c:pt idx="399">
                  <c:v>-9.0099591196794271E-4</c:v>
                </c:pt>
                <c:pt idx="400">
                  <c:v>1.3121458712452099E-3</c:v>
                </c:pt>
                <c:pt idx="401">
                  <c:v>-2.8792006857520122E-3</c:v>
                </c:pt>
                <c:pt idx="402">
                  <c:v>4.4961412238448979E-3</c:v>
                </c:pt>
                <c:pt idx="403">
                  <c:v>9.1924696679903978E-4</c:v>
                </c:pt>
                <c:pt idx="404">
                  <c:v>-1.5840066551531678E-3</c:v>
                </c:pt>
                <c:pt idx="405">
                  <c:v>-2.2136639639362089E-3</c:v>
                </c:pt>
                <c:pt idx="406">
                  <c:v>1.3828288397911245E-3</c:v>
                </c:pt>
                <c:pt idx="407">
                  <c:v>-5.6069952273575295E-3</c:v>
                </c:pt>
                <c:pt idx="408">
                  <c:v>-2.3497659214999061E-3</c:v>
                </c:pt>
                <c:pt idx="409">
                  <c:v>4.4642450373233011E-3</c:v>
                </c:pt>
                <c:pt idx="410">
                  <c:v>1.97992369531099E-3</c:v>
                </c:pt>
                <c:pt idx="411">
                  <c:v>-3.0619570549232557E-3</c:v>
                </c:pt>
                <c:pt idx="412">
                  <c:v>5.0606410018575907E-4</c:v>
                </c:pt>
                <c:pt idx="413">
                  <c:v>-1.5509352514834654E-3</c:v>
                </c:pt>
                <c:pt idx="414">
                  <c:v>-3.6074668818967728E-3</c:v>
                </c:pt>
                <c:pt idx="415">
                  <c:v>1.3233335043629833E-3</c:v>
                </c:pt>
                <c:pt idx="416">
                  <c:v>-1.1461550995413262E-3</c:v>
                </c:pt>
                <c:pt idx="417">
                  <c:v>3.1994373415680441E-3</c:v>
                </c:pt>
                <c:pt idx="418">
                  <c:v>5.9190282721363193E-3</c:v>
                </c:pt>
                <c:pt idx="419">
                  <c:v>-2.7430271591672595E-3</c:v>
                </c:pt>
                <c:pt idx="420">
                  <c:v>1.64230094323605E-3</c:v>
                </c:pt>
                <c:pt idx="421">
                  <c:v>-2.3917696559459327E-3</c:v>
                </c:pt>
                <c:pt idx="422">
                  <c:v>2.7281524026122918E-3</c:v>
                </c:pt>
                <c:pt idx="423">
                  <c:v>1.6149453202525543E-3</c:v>
                </c:pt>
                <c:pt idx="424">
                  <c:v>4.9593757479485787E-4</c:v>
                </c:pt>
                <c:pt idx="425">
                  <c:v>3.6624954580569131E-3</c:v>
                </c:pt>
                <c:pt idx="426">
                  <c:v>5.5556415865582812E-3</c:v>
                </c:pt>
                <c:pt idx="427">
                  <c:v>-3.2199615175345975E-4</c:v>
                </c:pt>
                <c:pt idx="428">
                  <c:v>-4.3584843544916351E-4</c:v>
                </c:pt>
                <c:pt idx="429">
                  <c:v>-1.7593695264713051E-3</c:v>
                </c:pt>
                <c:pt idx="430">
                  <c:v>1.3758869240968938E-3</c:v>
                </c:pt>
                <c:pt idx="431">
                  <c:v>5.7227169205814653E-4</c:v>
                </c:pt>
                <c:pt idx="432">
                  <c:v>3.0789946219122484E-4</c:v>
                </c:pt>
                <c:pt idx="433">
                  <c:v>-3.2749082424938054E-3</c:v>
                </c:pt>
                <c:pt idx="434">
                  <c:v>8.5711690822451816E-4</c:v>
                </c:pt>
                <c:pt idx="435">
                  <c:v>-8.8274771913190234E-3</c:v>
                </c:pt>
                <c:pt idx="436">
                  <c:v>3.4923088034193887E-3</c:v>
                </c:pt>
                <c:pt idx="437">
                  <c:v>6.3849870952954408E-3</c:v>
                </c:pt>
                <c:pt idx="438">
                  <c:v>4.7377298634619387E-4</c:v>
                </c:pt>
                <c:pt idx="439">
                  <c:v>-7.24983518136203E-4</c:v>
                </c:pt>
                <c:pt idx="440">
                  <c:v>9.9357413226598733E-4</c:v>
                </c:pt>
                <c:pt idx="441">
                  <c:v>-5.8873961817229679E-3</c:v>
                </c:pt>
                <c:pt idx="442">
                  <c:v>-8.0480041809176633E-5</c:v>
                </c:pt>
                <c:pt idx="443">
                  <c:v>-9.3270163221347794E-4</c:v>
                </c:pt>
                <c:pt idx="444">
                  <c:v>3.3974440629884811E-3</c:v>
                </c:pt>
                <c:pt idx="445">
                  <c:v>2.9789124438089703E-3</c:v>
                </c:pt>
                <c:pt idx="446">
                  <c:v>2.1318235659363058E-3</c:v>
                </c:pt>
                <c:pt idx="447">
                  <c:v>1.0203895867811287E-3</c:v>
                </c:pt>
                <c:pt idx="448">
                  <c:v>4.3980624035373138E-4</c:v>
                </c:pt>
                <c:pt idx="449">
                  <c:v>5.0568991600566061E-3</c:v>
                </c:pt>
                <c:pt idx="450">
                  <c:v>-9.6271982409899484E-5</c:v>
                </c:pt>
                <c:pt idx="451">
                  <c:v>2.5674384629217921E-3</c:v>
                </c:pt>
                <c:pt idx="452">
                  <c:v>-8.1155045333552501E-4</c:v>
                </c:pt>
                <c:pt idx="453">
                  <c:v>-1.0941175375801181E-3</c:v>
                </c:pt>
                <c:pt idx="454">
                  <c:v>-1.9077905093192035E-3</c:v>
                </c:pt>
                <c:pt idx="455">
                  <c:v>1.4545987868632671E-4</c:v>
                </c:pt>
                <c:pt idx="456">
                  <c:v>2.1862407215568629E-2</c:v>
                </c:pt>
                <c:pt idx="457">
                  <c:v>-2.1967204426500455E-4</c:v>
                </c:pt>
                <c:pt idx="458">
                  <c:v>1.2726764093551899E-2</c:v>
                </c:pt>
                <c:pt idx="459">
                  <c:v>-2.8600951142327587E-3</c:v>
                </c:pt>
                <c:pt idx="460">
                  <c:v>-2.7074972836980096E-3</c:v>
                </c:pt>
                <c:pt idx="461">
                  <c:v>9.632907988545454E-5</c:v>
                </c:pt>
                <c:pt idx="462">
                  <c:v>1.3569169702168649E-3</c:v>
                </c:pt>
                <c:pt idx="463">
                  <c:v>-5.5195686228466222E-4</c:v>
                </c:pt>
                <c:pt idx="464">
                  <c:v>1.9928639795385294E-3</c:v>
                </c:pt>
                <c:pt idx="465">
                  <c:v>-5.8527417461285477E-4</c:v>
                </c:pt>
                <c:pt idx="466">
                  <c:v>4.4875484920499356E-3</c:v>
                </c:pt>
                <c:pt idx="467">
                  <c:v>2.1160174785534395E-3</c:v>
                </c:pt>
                <c:pt idx="468">
                  <c:v>3.6298166926149469E-3</c:v>
                </c:pt>
                <c:pt idx="469">
                  <c:v>1.1409256960377651E-3</c:v>
                </c:pt>
                <c:pt idx="470">
                  <c:v>3.0097603795842219E-3</c:v>
                </c:pt>
                <c:pt idx="471">
                  <c:v>-3.1120542176680363E-3</c:v>
                </c:pt>
                <c:pt idx="472">
                  <c:v>1.7116486281364704E-3</c:v>
                </c:pt>
                <c:pt idx="473">
                  <c:v>8.785042275067836E-4</c:v>
                </c:pt>
                <c:pt idx="474">
                  <c:v>-3.6346592837107938E-4</c:v>
                </c:pt>
                <c:pt idx="475">
                  <c:v>3.0229677984291085E-3</c:v>
                </c:pt>
                <c:pt idx="476">
                  <c:v>-1.8732723194630025E-3</c:v>
                </c:pt>
                <c:pt idx="477">
                  <c:v>-5.0647866576253933E-3</c:v>
                </c:pt>
                <c:pt idx="478">
                  <c:v>1.6030008277693416E-3</c:v>
                </c:pt>
                <c:pt idx="479">
                  <c:v>-3.269081946747473E-3</c:v>
                </c:pt>
                <c:pt idx="480">
                  <c:v>-1.5099689907244916E-3</c:v>
                </c:pt>
                <c:pt idx="481">
                  <c:v>5.208819789116322E-5</c:v>
                </c:pt>
                <c:pt idx="482">
                  <c:v>-5.9740955920776703E-4</c:v>
                </c:pt>
                <c:pt idx="483">
                  <c:v>1.2925499299916545E-3</c:v>
                </c:pt>
                <c:pt idx="484">
                  <c:v>2.006990485192226E-3</c:v>
                </c:pt>
                <c:pt idx="485">
                  <c:v>-1.7868678476453184E-3</c:v>
                </c:pt>
                <c:pt idx="486">
                  <c:v>8.8069668721479878E-4</c:v>
                </c:pt>
                <c:pt idx="487">
                  <c:v>6.5634648198637478E-4</c:v>
                </c:pt>
                <c:pt idx="488">
                  <c:v>1.3225043931441257E-3</c:v>
                </c:pt>
                <c:pt idx="489">
                  <c:v>4.4915452721574194E-3</c:v>
                </c:pt>
                <c:pt idx="490">
                  <c:v>1.1488189143271513E-3</c:v>
                </c:pt>
                <c:pt idx="491">
                  <c:v>2.2408406981758444E-3</c:v>
                </c:pt>
                <c:pt idx="492">
                  <c:v>5.8148559976564998E-4</c:v>
                </c:pt>
                <c:pt idx="493">
                  <c:v>5.7923284503959196E-3</c:v>
                </c:pt>
                <c:pt idx="494">
                  <c:v>6.0333651831399556E-4</c:v>
                </c:pt>
                <c:pt idx="495">
                  <c:v>5.602933181042412E-3</c:v>
                </c:pt>
                <c:pt idx="496">
                  <c:v>4.1854902377587771E-3</c:v>
                </c:pt>
                <c:pt idx="497">
                  <c:v>5.1532578537849744E-4</c:v>
                </c:pt>
                <c:pt idx="498">
                  <c:v>2.0773850284192953E-3</c:v>
                </c:pt>
                <c:pt idx="499">
                  <c:v>2.9436565445109734E-3</c:v>
                </c:pt>
                <c:pt idx="500">
                  <c:v>2.1519636895612156E-3</c:v>
                </c:pt>
                <c:pt idx="501">
                  <c:v>-1.75004473890886E-3</c:v>
                </c:pt>
                <c:pt idx="502">
                  <c:v>-6.9627700437496264E-3</c:v>
                </c:pt>
                <c:pt idx="503">
                  <c:v>6.1468700373229152E-3</c:v>
                </c:pt>
                <c:pt idx="504">
                  <c:v>4.8240551525807474E-3</c:v>
                </c:pt>
                <c:pt idx="505">
                  <c:v>4.7305132614095766E-5</c:v>
                </c:pt>
                <c:pt idx="506">
                  <c:v>6.0670793219291617E-3</c:v>
                </c:pt>
                <c:pt idx="507">
                  <c:v>3.4282735131192926E-3</c:v>
                </c:pt>
                <c:pt idx="508">
                  <c:v>6.3050273308816289E-3</c:v>
                </c:pt>
                <c:pt idx="509">
                  <c:v>-3.8402550370532943E-3</c:v>
                </c:pt>
                <c:pt idx="510">
                  <c:v>3.1306506915236539E-3</c:v>
                </c:pt>
                <c:pt idx="511">
                  <c:v>1.3067801367815881E-2</c:v>
                </c:pt>
                <c:pt idx="512">
                  <c:v>-3.3143775894403076E-3</c:v>
                </c:pt>
                <c:pt idx="513">
                  <c:v>-8.5431184143674732E-3</c:v>
                </c:pt>
                <c:pt idx="514">
                  <c:v>3.6070101734256756E-3</c:v>
                </c:pt>
                <c:pt idx="515">
                  <c:v>5.6981532947728321E-3</c:v>
                </c:pt>
                <c:pt idx="516">
                  <c:v>9.9901934134008687E-3</c:v>
                </c:pt>
                <c:pt idx="517">
                  <c:v>-1.6340734010041713E-3</c:v>
                </c:pt>
                <c:pt idx="518">
                  <c:v>1.4863006778429197E-3</c:v>
                </c:pt>
                <c:pt idx="519">
                  <c:v>-6.2933588944047904E-3</c:v>
                </c:pt>
                <c:pt idx="520">
                  <c:v>6.2412120059711276E-3</c:v>
                </c:pt>
                <c:pt idx="521">
                  <c:v>1.6581092252507662E-3</c:v>
                </c:pt>
                <c:pt idx="522">
                  <c:v>1.2521996521575988E-2</c:v>
                </c:pt>
                <c:pt idx="523">
                  <c:v>1.572173377389571E-3</c:v>
                </c:pt>
                <c:pt idx="524">
                  <c:v>6.7151872133348516E-3</c:v>
                </c:pt>
                <c:pt idx="525">
                  <c:v>3.9352326865965286E-2</c:v>
                </c:pt>
                <c:pt idx="526">
                  <c:v>-8.4974928889455584E-3</c:v>
                </c:pt>
                <c:pt idx="527">
                  <c:v>-1.8896869333943654E-2</c:v>
                </c:pt>
                <c:pt idx="528">
                  <c:v>5.5920365246335882E-3</c:v>
                </c:pt>
                <c:pt idx="529">
                  <c:v>1.2082106110099262E-2</c:v>
                </c:pt>
                <c:pt idx="530">
                  <c:v>-4.8793397938533926E-3</c:v>
                </c:pt>
                <c:pt idx="531">
                  <c:v>1.5500384286671034E-3</c:v>
                </c:pt>
                <c:pt idx="532">
                  <c:v>-5.803622635194002E-3</c:v>
                </c:pt>
                <c:pt idx="533">
                  <c:v>7.7944802859241128E-3</c:v>
                </c:pt>
                <c:pt idx="534">
                  <c:v>8.7946590828824056E-3</c:v>
                </c:pt>
                <c:pt idx="535">
                  <c:v>1.2366655702621356E-2</c:v>
                </c:pt>
                <c:pt idx="536">
                  <c:v>-1.5262483804396093E-3</c:v>
                </c:pt>
                <c:pt idx="537">
                  <c:v>-6.3351493117956917E-4</c:v>
                </c:pt>
                <c:pt idx="538">
                  <c:v>-9.4258513676266E-3</c:v>
                </c:pt>
                <c:pt idx="539">
                  <c:v>1.5637114877153249E-3</c:v>
                </c:pt>
                <c:pt idx="540">
                  <c:v>-9.85285228573873E-3</c:v>
                </c:pt>
                <c:pt idx="541">
                  <c:v>-8.4316071600801113E-3</c:v>
                </c:pt>
                <c:pt idx="542">
                  <c:v>-1.7325461135075586E-2</c:v>
                </c:pt>
                <c:pt idx="543">
                  <c:v>1.6441030107183497E-2</c:v>
                </c:pt>
                <c:pt idx="544">
                  <c:v>1.6728496154957688E-2</c:v>
                </c:pt>
                <c:pt idx="545">
                  <c:v>-6.3934568003794594E-3</c:v>
                </c:pt>
                <c:pt idx="546">
                  <c:v>-6.599174881496664E-3</c:v>
                </c:pt>
                <c:pt idx="547">
                  <c:v>-5.8465850406404785E-3</c:v>
                </c:pt>
                <c:pt idx="548">
                  <c:v>-1.5456472188990315E-2</c:v>
                </c:pt>
                <c:pt idx="549">
                  <c:v>1.1348320835269538E-2</c:v>
                </c:pt>
                <c:pt idx="550">
                  <c:v>-3.6331569600222989E-3</c:v>
                </c:pt>
                <c:pt idx="551">
                  <c:v>-1.166382639097501E-2</c:v>
                </c:pt>
                <c:pt idx="552">
                  <c:v>3.1287484154737164E-3</c:v>
                </c:pt>
                <c:pt idx="553">
                  <c:v>-2.6626976395758607E-2</c:v>
                </c:pt>
                <c:pt idx="554">
                  <c:v>-7.8900187423293373E-3</c:v>
                </c:pt>
                <c:pt idx="555">
                  <c:v>-1.4609655134377045E-2</c:v>
                </c:pt>
                <c:pt idx="556">
                  <c:v>-4.594500628623579E-3</c:v>
                </c:pt>
                <c:pt idx="557">
                  <c:v>2.1494497608371847E-2</c:v>
                </c:pt>
                <c:pt idx="558">
                  <c:v>-1.2720563569856578E-3</c:v>
                </c:pt>
                <c:pt idx="559">
                  <c:v>1.2805558288469866E-2</c:v>
                </c:pt>
                <c:pt idx="560">
                  <c:v>1.8065508533189993E-2</c:v>
                </c:pt>
                <c:pt idx="561">
                  <c:v>5.5243356102969814E-4</c:v>
                </c:pt>
                <c:pt idx="562">
                  <c:v>-9.7406207067166125E-3</c:v>
                </c:pt>
                <c:pt idx="563">
                  <c:v>1.3735648274689825E-3</c:v>
                </c:pt>
                <c:pt idx="564">
                  <c:v>-2.1778555376941776E-3</c:v>
                </c:pt>
                <c:pt idx="565">
                  <c:v>7.4994345770049956E-4</c:v>
                </c:pt>
                <c:pt idx="566">
                  <c:v>-5.7095651589406304E-3</c:v>
                </c:pt>
                <c:pt idx="567">
                  <c:v>7.5431450868096621E-3</c:v>
                </c:pt>
                <c:pt idx="568">
                  <c:v>4.7801809891262796E-4</c:v>
                </c:pt>
                <c:pt idx="569">
                  <c:v>8.4202477327772647E-3</c:v>
                </c:pt>
                <c:pt idx="570">
                  <c:v>2.1914113722778716E-3</c:v>
                </c:pt>
                <c:pt idx="571">
                  <c:v>1.856931414685732E-3</c:v>
                </c:pt>
                <c:pt idx="572">
                  <c:v>6.373379775064799E-3</c:v>
                </c:pt>
                <c:pt idx="573">
                  <c:v>2.3380018871215328E-2</c:v>
                </c:pt>
                <c:pt idx="574">
                  <c:v>7.8437901237317885E-3</c:v>
                </c:pt>
                <c:pt idx="575">
                  <c:v>-4.2165930776882563E-3</c:v>
                </c:pt>
                <c:pt idx="576">
                  <c:v>9.8206882535389235E-3</c:v>
                </c:pt>
                <c:pt idx="577">
                  <c:v>-6.4275404076452975E-3</c:v>
                </c:pt>
                <c:pt idx="578">
                  <c:v>-3.8953684531486016E-4</c:v>
                </c:pt>
                <c:pt idx="579">
                  <c:v>-4.4732441591312398E-3</c:v>
                </c:pt>
                <c:pt idx="580">
                  <c:v>4.3004137125323407E-3</c:v>
                </c:pt>
                <c:pt idx="581">
                  <c:v>-2.8632892627078977E-3</c:v>
                </c:pt>
                <c:pt idx="582">
                  <c:v>4.8255760234875433E-3</c:v>
                </c:pt>
                <c:pt idx="583">
                  <c:v>1.0008408770608627E-2</c:v>
                </c:pt>
                <c:pt idx="584">
                  <c:v>-8.1379666342816124E-4</c:v>
                </c:pt>
                <c:pt idx="585">
                  <c:v>1.0465481724046377E-2</c:v>
                </c:pt>
                <c:pt idx="586">
                  <c:v>-1.4764760136362675E-2</c:v>
                </c:pt>
                <c:pt idx="587">
                  <c:v>-8.9920842888231052E-3</c:v>
                </c:pt>
                <c:pt idx="588">
                  <c:v>1.6079222267733732E-2</c:v>
                </c:pt>
                <c:pt idx="589">
                  <c:v>-2.0728125930013397E-3</c:v>
                </c:pt>
                <c:pt idx="590">
                  <c:v>1.7158611461672276E-4</c:v>
                </c:pt>
                <c:pt idx="591">
                  <c:v>2.7513460140734421E-3</c:v>
                </c:pt>
                <c:pt idx="592">
                  <c:v>-4.6363001969531003E-4</c:v>
                </c:pt>
                <c:pt idx="593">
                  <c:v>5.8953653914638592E-3</c:v>
                </c:pt>
                <c:pt idx="594">
                  <c:v>-8.8789078560619567E-4</c:v>
                </c:pt>
                <c:pt idx="595">
                  <c:v>-6.2367137511388825E-3</c:v>
                </c:pt>
                <c:pt idx="596">
                  <c:v>1.7345315817202701E-3</c:v>
                </c:pt>
                <c:pt idx="597">
                  <c:v>6.0470159137473332E-3</c:v>
                </c:pt>
                <c:pt idx="598">
                  <c:v>-1.8711930849155745E-3</c:v>
                </c:pt>
                <c:pt idx="599">
                  <c:v>8.8307173785886085E-4</c:v>
                </c:pt>
                <c:pt idx="600">
                  <c:v>-6.3789040077553484E-4</c:v>
                </c:pt>
                <c:pt idx="601">
                  <c:v>1.0124462853499288E-3</c:v>
                </c:pt>
                <c:pt idx="602">
                  <c:v>1.9530871812720016E-3</c:v>
                </c:pt>
                <c:pt idx="603">
                  <c:v>-2.011811875301276E-3</c:v>
                </c:pt>
                <c:pt idx="604">
                  <c:v>-1.0768035430622079E-3</c:v>
                </c:pt>
                <c:pt idx="605">
                  <c:v>-6.8428460458111223E-4</c:v>
                </c:pt>
                <c:pt idx="606">
                  <c:v>7.7595909433207429E-3</c:v>
                </c:pt>
                <c:pt idx="607">
                  <c:v>5.4670055561026097E-3</c:v>
                </c:pt>
                <c:pt idx="608">
                  <c:v>-8.7445179287056894E-4</c:v>
                </c:pt>
                <c:pt idx="609">
                  <c:v>3.0661143225590298E-4</c:v>
                </c:pt>
                <c:pt idx="610">
                  <c:v>-1.6556775428103656E-3</c:v>
                </c:pt>
                <c:pt idx="611">
                  <c:v>5.9874347562869799E-3</c:v>
                </c:pt>
                <c:pt idx="612">
                  <c:v>2.9480368358611657E-3</c:v>
                </c:pt>
                <c:pt idx="613">
                  <c:v>7.036477392736609E-3</c:v>
                </c:pt>
                <c:pt idx="614">
                  <c:v>-1.5835109436450177E-4</c:v>
                </c:pt>
                <c:pt idx="615">
                  <c:v>-1.2472002539877082E-3</c:v>
                </c:pt>
                <c:pt idx="616">
                  <c:v>-7.9745418646988125E-3</c:v>
                </c:pt>
                <c:pt idx="617">
                  <c:v>1.3020766597576018E-2</c:v>
                </c:pt>
                <c:pt idx="618">
                  <c:v>-2.9621307694577201E-3</c:v>
                </c:pt>
                <c:pt idx="619">
                  <c:v>2.014237512802853E-3</c:v>
                </c:pt>
                <c:pt idx="620">
                  <c:v>1.2894299661212602E-3</c:v>
                </c:pt>
                <c:pt idx="621">
                  <c:v>-1.5466663416852419E-3</c:v>
                </c:pt>
                <c:pt idx="622">
                  <c:v>-7.9438250591999741E-5</c:v>
                </c:pt>
                <c:pt idx="623">
                  <c:v>-5.4818868678646647E-4</c:v>
                </c:pt>
                <c:pt idx="624">
                  <c:v>-5.0138885360219111E-3</c:v>
                </c:pt>
                <c:pt idx="625">
                  <c:v>5.4261940949673557E-3</c:v>
                </c:pt>
                <c:pt idx="626">
                  <c:v>-3.2212022963914186E-3</c:v>
                </c:pt>
                <c:pt idx="627">
                  <c:v>4.950235387065678E-3</c:v>
                </c:pt>
                <c:pt idx="628">
                  <c:v>9.6710124045074203E-3</c:v>
                </c:pt>
                <c:pt idx="629">
                  <c:v>1.6231678559195366E-2</c:v>
                </c:pt>
                <c:pt idx="630">
                  <c:v>5.7738237875976841E-3</c:v>
                </c:pt>
                <c:pt idx="631">
                  <c:v>1.2770884541245951E-2</c:v>
                </c:pt>
                <c:pt idx="632">
                  <c:v>5.5008757928834094E-5</c:v>
                </c:pt>
                <c:pt idx="633">
                  <c:v>-6.6528909896898265E-4</c:v>
                </c:pt>
                <c:pt idx="634">
                  <c:v>-3.3735887089332168E-5</c:v>
                </c:pt>
                <c:pt idx="635">
                  <c:v>2.3888786343519798E-2</c:v>
                </c:pt>
                <c:pt idx="636">
                  <c:v>-7.7981935709059156E-3</c:v>
                </c:pt>
                <c:pt idx="637">
                  <c:v>-1.0009911526419443E-3</c:v>
                </c:pt>
                <c:pt idx="638">
                  <c:v>-5.3420502687720282E-3</c:v>
                </c:pt>
                <c:pt idx="639">
                  <c:v>3.163806021912761E-3</c:v>
                </c:pt>
                <c:pt idx="640">
                  <c:v>5.2065965259253115E-4</c:v>
                </c:pt>
                <c:pt idx="641">
                  <c:v>1.0126242311195261E-2</c:v>
                </c:pt>
                <c:pt idx="642">
                  <c:v>-3.1014345344142638E-3</c:v>
                </c:pt>
                <c:pt idx="643">
                  <c:v>6.3811448447941054E-3</c:v>
                </c:pt>
                <c:pt idx="644">
                  <c:v>-1.9755931362496513E-2</c:v>
                </c:pt>
                <c:pt idx="645">
                  <c:v>1.7524573158029719E-3</c:v>
                </c:pt>
                <c:pt idx="646">
                  <c:v>6.1387201911206916E-3</c:v>
                </c:pt>
                <c:pt idx="647">
                  <c:v>-1.9642483976148838E-4</c:v>
                </c:pt>
                <c:pt idx="648">
                  <c:v>-1.0397286948747042E-3</c:v>
                </c:pt>
                <c:pt idx="649">
                  <c:v>2.3513651607675935E-3</c:v>
                </c:pt>
                <c:pt idx="650">
                  <c:v>-5.4384693119701307E-3</c:v>
                </c:pt>
                <c:pt idx="651">
                  <c:v>4.0547942531890379E-3</c:v>
                </c:pt>
                <c:pt idx="652">
                  <c:v>-1.1501211707934131E-4</c:v>
                </c:pt>
                <c:pt idx="653">
                  <c:v>-1.2711183915672806E-4</c:v>
                </c:pt>
                <c:pt idx="654">
                  <c:v>7.9500338502818953E-4</c:v>
                </c:pt>
                <c:pt idx="655">
                  <c:v>-4.2921087156896727E-3</c:v>
                </c:pt>
                <c:pt idx="656">
                  <c:v>-4.4870641171650093E-3</c:v>
                </c:pt>
                <c:pt idx="657">
                  <c:v>6.7617442989185541E-3</c:v>
                </c:pt>
                <c:pt idx="658">
                  <c:v>1.2190025964075292E-2</c:v>
                </c:pt>
                <c:pt idx="659">
                  <c:v>4.2955067731004111E-3</c:v>
                </c:pt>
                <c:pt idx="660">
                  <c:v>9.6842625775352934E-4</c:v>
                </c:pt>
                <c:pt idx="661">
                  <c:v>1.6801733370577325E-2</c:v>
                </c:pt>
                <c:pt idx="662">
                  <c:v>-2.2083855692042998E-3</c:v>
                </c:pt>
                <c:pt idx="663">
                  <c:v>-2.3711492319148801E-4</c:v>
                </c:pt>
                <c:pt idx="664">
                  <c:v>1.2571210560988574E-2</c:v>
                </c:pt>
                <c:pt idx="665">
                  <c:v>5.0993636685076719E-3</c:v>
                </c:pt>
                <c:pt idx="666">
                  <c:v>-8.9511382696744746E-3</c:v>
                </c:pt>
                <c:pt idx="667">
                  <c:v>5.5077603608083255E-3</c:v>
                </c:pt>
                <c:pt idx="668">
                  <c:v>7.4533636341079451E-3</c:v>
                </c:pt>
                <c:pt idx="669">
                  <c:v>6.7081845294715238E-3</c:v>
                </c:pt>
                <c:pt idx="670">
                  <c:v>-3.9164958476764688E-3</c:v>
                </c:pt>
                <c:pt idx="671">
                  <c:v>1.6424879064808145E-2</c:v>
                </c:pt>
                <c:pt idx="672">
                  <c:v>-5.7762872615826997E-3</c:v>
                </c:pt>
                <c:pt idx="673">
                  <c:v>-1.8896387046148332E-2</c:v>
                </c:pt>
                <c:pt idx="674">
                  <c:v>-1.3171356445200574E-3</c:v>
                </c:pt>
                <c:pt idx="675">
                  <c:v>-1.4645007031511829E-2</c:v>
                </c:pt>
                <c:pt idx="676">
                  <c:v>2.6913154313836624E-4</c:v>
                </c:pt>
                <c:pt idx="677">
                  <c:v>1.0560113964791146E-2</c:v>
                </c:pt>
                <c:pt idx="678">
                  <c:v>-1.3427367384588008E-3</c:v>
                </c:pt>
                <c:pt idx="679">
                  <c:v>-2.7198918010406338E-4</c:v>
                </c:pt>
                <c:pt idx="680">
                  <c:v>1.8522695017446519E-2</c:v>
                </c:pt>
                <c:pt idx="681">
                  <c:v>1.0150739013542838E-3</c:v>
                </c:pt>
                <c:pt idx="682">
                  <c:v>-6.9240174787104404E-3</c:v>
                </c:pt>
                <c:pt idx="683">
                  <c:v>9.8998903727438321E-3</c:v>
                </c:pt>
                <c:pt idx="684">
                  <c:v>1.5216414773765083E-3</c:v>
                </c:pt>
                <c:pt idx="685">
                  <c:v>-6.5131766297664949E-3</c:v>
                </c:pt>
                <c:pt idx="686">
                  <c:v>-7.140943630686355E-3</c:v>
                </c:pt>
                <c:pt idx="687">
                  <c:v>-1.2858053974866807E-2</c:v>
                </c:pt>
                <c:pt idx="688">
                  <c:v>1.0373085048214154E-2</c:v>
                </c:pt>
                <c:pt idx="689">
                  <c:v>1.007094940473879E-2</c:v>
                </c:pt>
                <c:pt idx="690">
                  <c:v>-2.5121782770721698E-3</c:v>
                </c:pt>
                <c:pt idx="691">
                  <c:v>1.6737114304363407E-3</c:v>
                </c:pt>
                <c:pt idx="692">
                  <c:v>5.8929198545198784E-3</c:v>
                </c:pt>
                <c:pt idx="693">
                  <c:v>-5.5035535665239844E-3</c:v>
                </c:pt>
                <c:pt idx="694">
                  <c:v>6.4432582601567433E-4</c:v>
                </c:pt>
                <c:pt idx="695">
                  <c:v>1.8739647598718675E-4</c:v>
                </c:pt>
                <c:pt idx="696">
                  <c:v>-1.1142371635984053E-3</c:v>
                </c:pt>
                <c:pt idx="697">
                  <c:v>5.650957015058568E-3</c:v>
                </c:pt>
                <c:pt idx="698">
                  <c:v>-2.3417984611053132E-3</c:v>
                </c:pt>
                <c:pt idx="699">
                  <c:v>3.5469726759646326E-3</c:v>
                </c:pt>
                <c:pt idx="700">
                  <c:v>4.4230924444106797E-4</c:v>
                </c:pt>
                <c:pt idx="701">
                  <c:v>1.8906321317052042E-3</c:v>
                </c:pt>
                <c:pt idx="702">
                  <c:v>2.0498371443932405E-4</c:v>
                </c:pt>
                <c:pt idx="703">
                  <c:v>1.2161443589443089E-3</c:v>
                </c:pt>
                <c:pt idx="704">
                  <c:v>-2.2267453770906482E-3</c:v>
                </c:pt>
                <c:pt idx="705">
                  <c:v>-4.0518533920338865E-3</c:v>
                </c:pt>
                <c:pt idx="706">
                  <c:v>-2.5957806268401889E-3</c:v>
                </c:pt>
                <c:pt idx="707">
                  <c:v>5.8080358208404317E-3</c:v>
                </c:pt>
                <c:pt idx="708">
                  <c:v>-5.6922162132323657E-3</c:v>
                </c:pt>
                <c:pt idx="709">
                  <c:v>-3.0059226230204532E-3</c:v>
                </c:pt>
                <c:pt idx="710">
                  <c:v>3.7837649252216001E-3</c:v>
                </c:pt>
                <c:pt idx="711">
                  <c:v>-2.117372079798098E-3</c:v>
                </c:pt>
                <c:pt idx="712">
                  <c:v>-1.9245052123380698E-3</c:v>
                </c:pt>
                <c:pt idx="713">
                  <c:v>-8.8833607674445778E-4</c:v>
                </c:pt>
                <c:pt idx="714">
                  <c:v>-3.9546746557302297E-3</c:v>
                </c:pt>
                <c:pt idx="715">
                  <c:v>5.1064637475766554E-3</c:v>
                </c:pt>
                <c:pt idx="716">
                  <c:v>6.5057233606425745E-3</c:v>
                </c:pt>
                <c:pt idx="717">
                  <c:v>-6.2563406411338118E-4</c:v>
                </c:pt>
                <c:pt idx="718">
                  <c:v>2.3597630855225708E-3</c:v>
                </c:pt>
                <c:pt idx="719">
                  <c:v>1.0421912250736941E-3</c:v>
                </c:pt>
                <c:pt idx="720">
                  <c:v>-5.531007699795659E-3</c:v>
                </c:pt>
                <c:pt idx="721">
                  <c:v>-1.040220985881173E-3</c:v>
                </c:pt>
                <c:pt idx="722">
                  <c:v>-3.6935391564461877E-4</c:v>
                </c:pt>
                <c:pt idx="723">
                  <c:v>-1.2242243089605645E-3</c:v>
                </c:pt>
                <c:pt idx="724">
                  <c:v>-5.352685292456757E-4</c:v>
                </c:pt>
                <c:pt idx="725">
                  <c:v>1.5907265203665148E-2</c:v>
                </c:pt>
                <c:pt idx="726">
                  <c:v>-3.1935006067093379E-3</c:v>
                </c:pt>
                <c:pt idx="727">
                  <c:v>1.2372016612897298E-2</c:v>
                </c:pt>
                <c:pt idx="728">
                  <c:v>1.5960888204533306E-3</c:v>
                </c:pt>
                <c:pt idx="729">
                  <c:v>1.4556132608963494E-3</c:v>
                </c:pt>
                <c:pt idx="730">
                  <c:v>9.3270545398570371E-3</c:v>
                </c:pt>
                <c:pt idx="731">
                  <c:v>2.3172680080347768E-3</c:v>
                </c:pt>
                <c:pt idx="732">
                  <c:v>7.2083926023537009E-3</c:v>
                </c:pt>
                <c:pt idx="733">
                  <c:v>4.637991407893359E-3</c:v>
                </c:pt>
                <c:pt idx="734">
                  <c:v>-9.1458935226735347E-4</c:v>
                </c:pt>
                <c:pt idx="735">
                  <c:v>-8.655179987116313E-3</c:v>
                </c:pt>
                <c:pt idx="736">
                  <c:v>7.6902092189675862E-3</c:v>
                </c:pt>
                <c:pt idx="737">
                  <c:v>2.6817043154607446E-4</c:v>
                </c:pt>
                <c:pt idx="738">
                  <c:v>3.0333284762192247E-3</c:v>
                </c:pt>
                <c:pt idx="739">
                  <c:v>4.3618174208924403E-3</c:v>
                </c:pt>
                <c:pt idx="740">
                  <c:v>5.7551064662847125E-3</c:v>
                </c:pt>
                <c:pt idx="741">
                  <c:v>-1.5294386226024347E-2</c:v>
                </c:pt>
                <c:pt idx="742">
                  <c:v>9.006839258441212E-3</c:v>
                </c:pt>
                <c:pt idx="743">
                  <c:v>8.7664090428675521E-4</c:v>
                </c:pt>
                <c:pt idx="744">
                  <c:v>5.0180029354106913E-3</c:v>
                </c:pt>
                <c:pt idx="745">
                  <c:v>-2.9037454903459497E-3</c:v>
                </c:pt>
                <c:pt idx="746">
                  <c:v>4.7859464917880558E-5</c:v>
                </c:pt>
                <c:pt idx="747">
                  <c:v>8.2540671450873765E-3</c:v>
                </c:pt>
                <c:pt idx="748">
                  <c:v>-4.4714651385958812E-4</c:v>
                </c:pt>
                <c:pt idx="749">
                  <c:v>-3.407465001558245E-3</c:v>
                </c:pt>
                <c:pt idx="750">
                  <c:v>-3.0286053049972811E-3</c:v>
                </c:pt>
                <c:pt idx="751">
                  <c:v>2.2150164955561601E-3</c:v>
                </c:pt>
                <c:pt idx="752">
                  <c:v>6.2572926401526082E-3</c:v>
                </c:pt>
                <c:pt idx="753">
                  <c:v>-2.4778923951658421E-3</c:v>
                </c:pt>
                <c:pt idx="754">
                  <c:v>2.1611384000426543E-3</c:v>
                </c:pt>
                <c:pt idx="755">
                  <c:v>5.3250566394278023E-3</c:v>
                </c:pt>
                <c:pt idx="756">
                  <c:v>3.5746021592228186E-3</c:v>
                </c:pt>
                <c:pt idx="757">
                  <c:v>7.9441006324004011E-4</c:v>
                </c:pt>
                <c:pt idx="758">
                  <c:v>6.1446220882099183E-3</c:v>
                </c:pt>
                <c:pt idx="759">
                  <c:v>3.248169797296013E-3</c:v>
                </c:pt>
                <c:pt idx="760">
                  <c:v>1.2805124907340549E-2</c:v>
                </c:pt>
                <c:pt idx="761">
                  <c:v>-9.1947470389795662E-4</c:v>
                </c:pt>
                <c:pt idx="762">
                  <c:v>-2.6844678172422134E-3</c:v>
                </c:pt>
                <c:pt idx="763">
                  <c:v>3.3684741963708677E-3</c:v>
                </c:pt>
                <c:pt idx="764">
                  <c:v>-1.3340910501132928E-3</c:v>
                </c:pt>
                <c:pt idx="765">
                  <c:v>1.3473734407282885E-3</c:v>
                </c:pt>
                <c:pt idx="766">
                  <c:v>-2.0524939607114716E-3</c:v>
                </c:pt>
                <c:pt idx="767">
                  <c:v>3.2177793915940385E-3</c:v>
                </c:pt>
                <c:pt idx="768">
                  <c:v>-4.9504166161534464E-4</c:v>
                </c:pt>
                <c:pt idx="769">
                  <c:v>-3.0053452357455763E-3</c:v>
                </c:pt>
                <c:pt idx="770">
                  <c:v>3.1930939535705413E-3</c:v>
                </c:pt>
                <c:pt idx="771">
                  <c:v>5.4386517181391151E-3</c:v>
                </c:pt>
                <c:pt idx="772">
                  <c:v>-2.9286619225576626E-3</c:v>
                </c:pt>
                <c:pt idx="773">
                  <c:v>-7.2624031591215967E-3</c:v>
                </c:pt>
                <c:pt idx="774">
                  <c:v>1.5986444601049715E-3</c:v>
                </c:pt>
                <c:pt idx="775">
                  <c:v>-2.3385230519161679E-3</c:v>
                </c:pt>
                <c:pt idx="776">
                  <c:v>4.7771758025447518E-3</c:v>
                </c:pt>
                <c:pt idx="777">
                  <c:v>4.8993546308876458E-3</c:v>
                </c:pt>
                <c:pt idx="778">
                  <c:v>-3.1203259949864944E-3</c:v>
                </c:pt>
                <c:pt idx="779">
                  <c:v>-1.4236734236795603E-3</c:v>
                </c:pt>
                <c:pt idx="780">
                  <c:v>3.7492611620142833E-3</c:v>
                </c:pt>
                <c:pt idx="781">
                  <c:v>-2.0605680144342459E-3</c:v>
                </c:pt>
                <c:pt idx="782">
                  <c:v>-1.6424196580757449E-3</c:v>
                </c:pt>
                <c:pt idx="783">
                  <c:v>-4.6225471826347999E-3</c:v>
                </c:pt>
                <c:pt idx="784">
                  <c:v>-1.6849085520794895E-3</c:v>
                </c:pt>
                <c:pt idx="785">
                  <c:v>2.6988541262798369E-3</c:v>
                </c:pt>
                <c:pt idx="786">
                  <c:v>-5.9615548714940722E-3</c:v>
                </c:pt>
                <c:pt idx="787">
                  <c:v>3.498144356838224E-4</c:v>
                </c:pt>
                <c:pt idx="788">
                  <c:v>2.3400991716836716E-3</c:v>
                </c:pt>
                <c:pt idx="789">
                  <c:v>-5.0933747268833559E-3</c:v>
                </c:pt>
                <c:pt idx="790">
                  <c:v>-1.6616388491995367E-2</c:v>
                </c:pt>
                <c:pt idx="791">
                  <c:v>9.5552660449759012E-3</c:v>
                </c:pt>
                <c:pt idx="792">
                  <c:v>2.5972005970126247E-3</c:v>
                </c:pt>
                <c:pt idx="793">
                  <c:v>-4.499748912365798E-3</c:v>
                </c:pt>
                <c:pt idx="794">
                  <c:v>-1.7314087757161051E-3</c:v>
                </c:pt>
                <c:pt idx="795">
                  <c:v>5.2197771030583458E-3</c:v>
                </c:pt>
                <c:pt idx="796">
                  <c:v>-5.2788011986788872E-3</c:v>
                </c:pt>
                <c:pt idx="797">
                  <c:v>-5.8630344440853185E-3</c:v>
                </c:pt>
                <c:pt idx="798">
                  <c:v>-5.6809680050659873E-3</c:v>
                </c:pt>
                <c:pt idx="799">
                  <c:v>-5.0987461408597869E-3</c:v>
                </c:pt>
                <c:pt idx="800">
                  <c:v>1.663159900076414E-3</c:v>
                </c:pt>
                <c:pt idx="801">
                  <c:v>1.9217341634991367E-2</c:v>
                </c:pt>
                <c:pt idx="802">
                  <c:v>-1.0666427485368061E-4</c:v>
                </c:pt>
                <c:pt idx="803">
                  <c:v>-5.2618332566304171E-3</c:v>
                </c:pt>
                <c:pt idx="804">
                  <c:v>4.6044142305355267E-3</c:v>
                </c:pt>
                <c:pt idx="805">
                  <c:v>1.7436414995312339E-3</c:v>
                </c:pt>
                <c:pt idx="806">
                  <c:v>-8.3039751313510792E-3</c:v>
                </c:pt>
                <c:pt idx="807">
                  <c:v>5.3366470668169555E-3</c:v>
                </c:pt>
                <c:pt idx="808">
                  <c:v>-6.9118193835167457E-3</c:v>
                </c:pt>
                <c:pt idx="809">
                  <c:v>7.4884955078884687E-3</c:v>
                </c:pt>
                <c:pt idx="810">
                  <c:v>-1.5739219336496095E-3</c:v>
                </c:pt>
                <c:pt idx="811">
                  <c:v>-1.4154772163591229E-3</c:v>
                </c:pt>
                <c:pt idx="812">
                  <c:v>-1.0344238520088351E-2</c:v>
                </c:pt>
                <c:pt idx="813">
                  <c:v>6.013807019753575E-3</c:v>
                </c:pt>
                <c:pt idx="814">
                  <c:v>-5.1136866684875562E-3</c:v>
                </c:pt>
                <c:pt idx="815">
                  <c:v>-2.7982674109396808E-3</c:v>
                </c:pt>
                <c:pt idx="816">
                  <c:v>9.4888325700219177E-3</c:v>
                </c:pt>
                <c:pt idx="817">
                  <c:v>8.2238757530988197E-3</c:v>
                </c:pt>
                <c:pt idx="818">
                  <c:v>3.6101082496059925E-3</c:v>
                </c:pt>
                <c:pt idx="819">
                  <c:v>-3.0561527348134752E-3</c:v>
                </c:pt>
                <c:pt idx="820">
                  <c:v>-5.4884562012205078E-4</c:v>
                </c:pt>
                <c:pt idx="821">
                  <c:v>-1.7155143005204267E-3</c:v>
                </c:pt>
                <c:pt idx="822">
                  <c:v>1.2875383422471329E-4</c:v>
                </c:pt>
                <c:pt idx="823">
                  <c:v>1.5360320639988289E-3</c:v>
                </c:pt>
                <c:pt idx="824">
                  <c:v>5.0371356154653409E-3</c:v>
                </c:pt>
                <c:pt idx="825">
                  <c:v>1.0350935520673107E-2</c:v>
                </c:pt>
                <c:pt idx="826">
                  <c:v>-4.4744115418939613E-3</c:v>
                </c:pt>
                <c:pt idx="827">
                  <c:v>-2.4040353275005485E-3</c:v>
                </c:pt>
                <c:pt idx="828">
                  <c:v>-1.5152963764926972E-3</c:v>
                </c:pt>
                <c:pt idx="829">
                  <c:v>-3.2732589810064545E-4</c:v>
                </c:pt>
                <c:pt idx="830">
                  <c:v>-2.1746867596911224E-3</c:v>
                </c:pt>
                <c:pt idx="831">
                  <c:v>6.6488621109032633E-3</c:v>
                </c:pt>
                <c:pt idx="832">
                  <c:v>-3.6462411762301374E-3</c:v>
                </c:pt>
                <c:pt idx="833">
                  <c:v>3.7818062673153994E-3</c:v>
                </c:pt>
                <c:pt idx="834">
                  <c:v>-3.8774999716499085E-3</c:v>
                </c:pt>
                <c:pt idx="835">
                  <c:v>-3.7411929443004902E-3</c:v>
                </c:pt>
                <c:pt idx="836">
                  <c:v>6.1903410269455389E-4</c:v>
                </c:pt>
                <c:pt idx="837">
                  <c:v>-5.7167301384617696E-3</c:v>
                </c:pt>
                <c:pt idx="838">
                  <c:v>6.9175100658121361E-3</c:v>
                </c:pt>
                <c:pt idx="839">
                  <c:v>-4.4125440414483066E-3</c:v>
                </c:pt>
                <c:pt idx="840">
                  <c:v>4.5092760071461428E-4</c:v>
                </c:pt>
                <c:pt idx="841">
                  <c:v>1.8904621094588501E-7</c:v>
                </c:pt>
                <c:pt idx="842">
                  <c:v>-2.7240745893985768E-3</c:v>
                </c:pt>
                <c:pt idx="843">
                  <c:v>-1.1508877362962066E-4</c:v>
                </c:pt>
                <c:pt idx="844">
                  <c:v>-1.2436613684875093E-2</c:v>
                </c:pt>
                <c:pt idx="845">
                  <c:v>7.4201481981156416E-4</c:v>
                </c:pt>
                <c:pt idx="846">
                  <c:v>-1.4355425440694264E-4</c:v>
                </c:pt>
                <c:pt idx="847">
                  <c:v>-3.7568434959526485E-3</c:v>
                </c:pt>
                <c:pt idx="848">
                  <c:v>-1.6484144472555618E-3</c:v>
                </c:pt>
                <c:pt idx="849">
                  <c:v>-1.6035631097688497E-3</c:v>
                </c:pt>
                <c:pt idx="850">
                  <c:v>-3.3850917825694786E-3</c:v>
                </c:pt>
                <c:pt idx="851">
                  <c:v>5.1957738022110301E-3</c:v>
                </c:pt>
                <c:pt idx="852">
                  <c:v>4.7002823837280945E-3</c:v>
                </c:pt>
                <c:pt idx="853">
                  <c:v>-3.0233505726165871E-3</c:v>
                </c:pt>
                <c:pt idx="854">
                  <c:v>5.6481242847045204E-3</c:v>
                </c:pt>
                <c:pt idx="855">
                  <c:v>1.0799814524107365E-4</c:v>
                </c:pt>
                <c:pt idx="856">
                  <c:v>2.6961141000493168E-3</c:v>
                </c:pt>
                <c:pt idx="857">
                  <c:v>1.7406263205089023E-3</c:v>
                </c:pt>
                <c:pt idx="858">
                  <c:v>-8.4981916264089481E-5</c:v>
                </c:pt>
                <c:pt idx="859">
                  <c:v>-1.4896166915011214E-3</c:v>
                </c:pt>
                <c:pt idx="860">
                  <c:v>-3.6833450320988502E-3</c:v>
                </c:pt>
                <c:pt idx="861">
                  <c:v>-4.587633103719309E-3</c:v>
                </c:pt>
                <c:pt idx="862">
                  <c:v>2.7007522814444223E-3</c:v>
                </c:pt>
                <c:pt idx="863">
                  <c:v>6.7206816470787708E-3</c:v>
                </c:pt>
                <c:pt idx="864">
                  <c:v>-4.1757259929072459E-3</c:v>
                </c:pt>
                <c:pt idx="865">
                  <c:v>4.1515940001379234E-4</c:v>
                </c:pt>
                <c:pt idx="866">
                  <c:v>1.3861551022153833E-3</c:v>
                </c:pt>
                <c:pt idx="867">
                  <c:v>4.7052228999454906E-4</c:v>
                </c:pt>
                <c:pt idx="868">
                  <c:v>9.7748970423445895E-4</c:v>
                </c:pt>
                <c:pt idx="869">
                  <c:v>-3.8724209131660589E-3</c:v>
                </c:pt>
                <c:pt idx="870">
                  <c:v>9.7685759569631956E-4</c:v>
                </c:pt>
                <c:pt idx="871">
                  <c:v>2.4687647461752284E-3</c:v>
                </c:pt>
                <c:pt idx="872">
                  <c:v>2.347302262142967E-3</c:v>
                </c:pt>
                <c:pt idx="873">
                  <c:v>-1.2061363858202302E-3</c:v>
                </c:pt>
                <c:pt idx="874">
                  <c:v>2.8694080464889827E-3</c:v>
                </c:pt>
                <c:pt idx="875">
                  <c:v>8.6610270147723292E-3</c:v>
                </c:pt>
                <c:pt idx="876">
                  <c:v>2.7903249797575388E-3</c:v>
                </c:pt>
                <c:pt idx="877">
                  <c:v>-3.235202257848424E-3</c:v>
                </c:pt>
                <c:pt idx="878">
                  <c:v>2.5063650106426686E-3</c:v>
                </c:pt>
                <c:pt idx="879">
                  <c:v>-8.4577220569136244E-4</c:v>
                </c:pt>
                <c:pt idx="880">
                  <c:v>8.2822647997189735E-4</c:v>
                </c:pt>
                <c:pt idx="881">
                  <c:v>-8.5783504709511659E-4</c:v>
                </c:pt>
                <c:pt idx="882">
                  <c:v>5.6455999686419629E-4</c:v>
                </c:pt>
                <c:pt idx="883">
                  <c:v>-3.1804089512755831E-3</c:v>
                </c:pt>
                <c:pt idx="884">
                  <c:v>-6.7809350899858678E-3</c:v>
                </c:pt>
                <c:pt idx="885">
                  <c:v>5.0507103162591507E-3</c:v>
                </c:pt>
                <c:pt idx="886">
                  <c:v>1.8028639925644703E-3</c:v>
                </c:pt>
                <c:pt idx="887">
                  <c:v>4.6637186674162567E-3</c:v>
                </c:pt>
                <c:pt idx="888">
                  <c:v>-2.8139935218607966E-3</c:v>
                </c:pt>
                <c:pt idx="889">
                  <c:v>-2.2751966047409897E-3</c:v>
                </c:pt>
                <c:pt idx="890">
                  <c:v>-6.5692977995733515E-4</c:v>
                </c:pt>
                <c:pt idx="891">
                  <c:v>-4.7342835020740392E-3</c:v>
                </c:pt>
                <c:pt idx="892">
                  <c:v>4.494390975350768E-3</c:v>
                </c:pt>
                <c:pt idx="893">
                  <c:v>1.5344080042298302E-3</c:v>
                </c:pt>
                <c:pt idx="894">
                  <c:v>-5.5204182968304674E-4</c:v>
                </c:pt>
                <c:pt idx="895">
                  <c:v>-1.8866306237877819E-3</c:v>
                </c:pt>
                <c:pt idx="896">
                  <c:v>9.5817757438607229E-4</c:v>
                </c:pt>
                <c:pt idx="897">
                  <c:v>2.4714629373273162E-3</c:v>
                </c:pt>
                <c:pt idx="898">
                  <c:v>-3.0714144436545668E-3</c:v>
                </c:pt>
                <c:pt idx="899">
                  <c:v>6.0142571898473573E-4</c:v>
                </c:pt>
                <c:pt idx="900">
                  <c:v>4.3331514432537388E-3</c:v>
                </c:pt>
                <c:pt idx="901">
                  <c:v>5.3740156896212431E-3</c:v>
                </c:pt>
                <c:pt idx="902">
                  <c:v>3.4896163239016478E-3</c:v>
                </c:pt>
                <c:pt idx="903">
                  <c:v>-1.351647166678295E-3</c:v>
                </c:pt>
                <c:pt idx="904">
                  <c:v>9.4554310079297192E-4</c:v>
                </c:pt>
                <c:pt idx="905">
                  <c:v>-6.6848227021319207E-4</c:v>
                </c:pt>
                <c:pt idx="906">
                  <c:v>-2.5150882919520225E-4</c:v>
                </c:pt>
                <c:pt idx="907">
                  <c:v>7.3639015200364032E-4</c:v>
                </c:pt>
                <c:pt idx="908">
                  <c:v>-1.7087381885772776E-4</c:v>
                </c:pt>
                <c:pt idx="909">
                  <c:v>-1.0747465946158916E-3</c:v>
                </c:pt>
                <c:pt idx="910">
                  <c:v>3.1668555770498065E-3</c:v>
                </c:pt>
                <c:pt idx="911">
                  <c:v>-3.2023558328956644E-3</c:v>
                </c:pt>
                <c:pt idx="912">
                  <c:v>-5.7591236894594918E-3</c:v>
                </c:pt>
                <c:pt idx="913">
                  <c:v>-4.9135647229058238E-4</c:v>
                </c:pt>
                <c:pt idx="914">
                  <c:v>1.6538721432661516E-3</c:v>
                </c:pt>
                <c:pt idx="915">
                  <c:v>9.2139928223830461E-4</c:v>
                </c:pt>
                <c:pt idx="916">
                  <c:v>5.3573519062270216E-4</c:v>
                </c:pt>
                <c:pt idx="917">
                  <c:v>4.7141984398520612E-3</c:v>
                </c:pt>
                <c:pt idx="918">
                  <c:v>-5.9379799148209485E-4</c:v>
                </c:pt>
                <c:pt idx="919">
                  <c:v>2.8493903303039483E-4</c:v>
                </c:pt>
                <c:pt idx="920">
                  <c:v>-5.3525113486070143E-4</c:v>
                </c:pt>
                <c:pt idx="921">
                  <c:v>1.8000664616396212E-3</c:v>
                </c:pt>
                <c:pt idx="922">
                  <c:v>3.2914472625530451E-3</c:v>
                </c:pt>
                <c:pt idx="923">
                  <c:v>2.4230824479334122E-4</c:v>
                </c:pt>
                <c:pt idx="924">
                  <c:v>1.2829472085043846E-4</c:v>
                </c:pt>
                <c:pt idx="925">
                  <c:v>-3.316060218115379E-4</c:v>
                </c:pt>
                <c:pt idx="926">
                  <c:v>1.3948225920020277E-3</c:v>
                </c:pt>
                <c:pt idx="927">
                  <c:v>3.7450593728194752E-3</c:v>
                </c:pt>
                <c:pt idx="928">
                  <c:v>-1.3011832423560257E-3</c:v>
                </c:pt>
                <c:pt idx="929">
                  <c:v>1.0952699723212841E-3</c:v>
                </c:pt>
                <c:pt idx="930">
                  <c:v>-3.1733129218503172E-3</c:v>
                </c:pt>
                <c:pt idx="931">
                  <c:v>4.5924890687397521E-4</c:v>
                </c:pt>
                <c:pt idx="932">
                  <c:v>4.6989057861988095E-4</c:v>
                </c:pt>
                <c:pt idx="933">
                  <c:v>1.385487878117085E-3</c:v>
                </c:pt>
                <c:pt idx="934">
                  <c:v>7.8184423565624741E-4</c:v>
                </c:pt>
                <c:pt idx="935">
                  <c:v>-3.7184168526145167E-3</c:v>
                </c:pt>
                <c:pt idx="936">
                  <c:v>9.5523058987494224E-5</c:v>
                </c:pt>
                <c:pt idx="937">
                  <c:v>1.5606373728460977E-3</c:v>
                </c:pt>
                <c:pt idx="938">
                  <c:v>2.0074274751645895E-3</c:v>
                </c:pt>
                <c:pt idx="939">
                  <c:v>-1.4705158178312744E-3</c:v>
                </c:pt>
                <c:pt idx="940">
                  <c:v>4.6741783996364118E-3</c:v>
                </c:pt>
                <c:pt idx="941">
                  <c:v>2.3598044988950555E-3</c:v>
                </c:pt>
                <c:pt idx="942">
                  <c:v>-1.1332816166452636E-3</c:v>
                </c:pt>
                <c:pt idx="943">
                  <c:v>2.506007750777713E-4</c:v>
                </c:pt>
                <c:pt idx="944">
                  <c:v>-3.652265826061124E-4</c:v>
                </c:pt>
                <c:pt idx="945">
                  <c:v>2.9974998208791648E-3</c:v>
                </c:pt>
                <c:pt idx="946">
                  <c:v>-1.8023392873880522E-3</c:v>
                </c:pt>
                <c:pt idx="947">
                  <c:v>-1.3303473351781111E-3</c:v>
                </c:pt>
                <c:pt idx="948">
                  <c:v>1.5651061203710028E-3</c:v>
                </c:pt>
                <c:pt idx="949">
                  <c:v>1.7872786513463848E-3</c:v>
                </c:pt>
                <c:pt idx="950">
                  <c:v>-1.304124653264103E-3</c:v>
                </c:pt>
                <c:pt idx="951">
                  <c:v>2.1888178242835663E-3</c:v>
                </c:pt>
                <c:pt idx="952">
                  <c:v>1.5627420437090941E-3</c:v>
                </c:pt>
                <c:pt idx="953">
                  <c:v>8.3946639602534455E-4</c:v>
                </c:pt>
                <c:pt idx="954">
                  <c:v>1.3357141838608228E-3</c:v>
                </c:pt>
                <c:pt idx="955">
                  <c:v>4.3636520804967672E-3</c:v>
                </c:pt>
                <c:pt idx="956">
                  <c:v>3.8787281647572869E-3</c:v>
                </c:pt>
                <c:pt idx="957">
                  <c:v>-1.6999486926253227E-3</c:v>
                </c:pt>
                <c:pt idx="958">
                  <c:v>-1.3109499204198476E-3</c:v>
                </c:pt>
                <c:pt idx="959">
                  <c:v>5.8934447456561933E-3</c:v>
                </c:pt>
                <c:pt idx="960">
                  <c:v>7.8298301617560091E-3</c:v>
                </c:pt>
                <c:pt idx="961">
                  <c:v>9.9257530690911623E-3</c:v>
                </c:pt>
                <c:pt idx="962">
                  <c:v>1.9040662112867204E-3</c:v>
                </c:pt>
                <c:pt idx="963">
                  <c:v>3.542007783643599E-3</c:v>
                </c:pt>
                <c:pt idx="964">
                  <c:v>1.6604454392723732E-3</c:v>
                </c:pt>
                <c:pt idx="965">
                  <c:v>7.4390281737969485E-3</c:v>
                </c:pt>
                <c:pt idx="966">
                  <c:v>1.6424763072978366E-3</c:v>
                </c:pt>
                <c:pt idx="967">
                  <c:v>2.0167243742264191E-3</c:v>
                </c:pt>
                <c:pt idx="968">
                  <c:v>6.1891840898844518E-3</c:v>
                </c:pt>
                <c:pt idx="969">
                  <c:v>-6.0098882173068371E-4</c:v>
                </c:pt>
                <c:pt idx="970">
                  <c:v>-8.0010228294475835E-3</c:v>
                </c:pt>
                <c:pt idx="971">
                  <c:v>2.6755913677464741E-3</c:v>
                </c:pt>
                <c:pt idx="972">
                  <c:v>-1.7534635928170204E-2</c:v>
                </c:pt>
                <c:pt idx="973">
                  <c:v>1.1619490669246346E-2</c:v>
                </c:pt>
                <c:pt idx="974">
                  <c:v>-6.2843970842553307E-3</c:v>
                </c:pt>
                <c:pt idx="975">
                  <c:v>-3.551424470141562E-3</c:v>
                </c:pt>
                <c:pt idx="976">
                  <c:v>-1.7242373671105637E-3</c:v>
                </c:pt>
                <c:pt idx="977">
                  <c:v>7.6463575605466858E-3</c:v>
                </c:pt>
                <c:pt idx="978">
                  <c:v>5.1755294372454767E-3</c:v>
                </c:pt>
                <c:pt idx="979">
                  <c:v>-8.2208606200320474E-4</c:v>
                </c:pt>
                <c:pt idx="980">
                  <c:v>7.3615772438528088E-3</c:v>
                </c:pt>
                <c:pt idx="981">
                  <c:v>6.1969771295067484E-4</c:v>
                </c:pt>
                <c:pt idx="982">
                  <c:v>-9.383896993423459E-3</c:v>
                </c:pt>
                <c:pt idx="983">
                  <c:v>2.2900174720304873E-3</c:v>
                </c:pt>
                <c:pt idx="984">
                  <c:v>2.3081284198570433E-4</c:v>
                </c:pt>
                <c:pt idx="985">
                  <c:v>5.0403054479177577E-3</c:v>
                </c:pt>
                <c:pt idx="986">
                  <c:v>1.8611167405065076E-3</c:v>
                </c:pt>
                <c:pt idx="987">
                  <c:v>-6.662216332160205E-3</c:v>
                </c:pt>
                <c:pt idx="988">
                  <c:v>-1.586591180415105E-3</c:v>
                </c:pt>
                <c:pt idx="989">
                  <c:v>-9.6559171450537277E-3</c:v>
                </c:pt>
                <c:pt idx="990">
                  <c:v>5.4482559978503552E-3</c:v>
                </c:pt>
                <c:pt idx="991">
                  <c:v>1.086890219923499E-3</c:v>
                </c:pt>
                <c:pt idx="992">
                  <c:v>1.0088699508237957E-3</c:v>
                </c:pt>
                <c:pt idx="993">
                  <c:v>-6.1330992592189782E-3</c:v>
                </c:pt>
                <c:pt idx="994">
                  <c:v>-9.0470725334722388E-4</c:v>
                </c:pt>
                <c:pt idx="995">
                  <c:v>-7.0319921956356057E-3</c:v>
                </c:pt>
                <c:pt idx="996">
                  <c:v>1.1549651244120525E-3</c:v>
                </c:pt>
                <c:pt idx="997">
                  <c:v>5.5356875315261565E-3</c:v>
                </c:pt>
                <c:pt idx="998">
                  <c:v>-1.0086067433772369E-2</c:v>
                </c:pt>
                <c:pt idx="999">
                  <c:v>-5.069251108448579E-4</c:v>
                </c:pt>
                <c:pt idx="1000">
                  <c:v>9.1297477230867902E-4</c:v>
                </c:pt>
                <c:pt idx="1001">
                  <c:v>6.7876850574141237E-3</c:v>
                </c:pt>
                <c:pt idx="1002">
                  <c:v>5.4453926255742212E-3</c:v>
                </c:pt>
                <c:pt idx="1003">
                  <c:v>8.4581417401605775E-3</c:v>
                </c:pt>
                <c:pt idx="1004">
                  <c:v>4.2763761648145536E-3</c:v>
                </c:pt>
                <c:pt idx="1005">
                  <c:v>-1.1812060992222328E-3</c:v>
                </c:pt>
                <c:pt idx="1006">
                  <c:v>-4.2401915754409847E-3</c:v>
                </c:pt>
                <c:pt idx="1007">
                  <c:v>1.4993544347489782E-3</c:v>
                </c:pt>
                <c:pt idx="1008">
                  <c:v>8.8133305731682623E-3</c:v>
                </c:pt>
                <c:pt idx="1009">
                  <c:v>4.6630898187919826E-3</c:v>
                </c:pt>
                <c:pt idx="1010">
                  <c:v>-4.5063462043181219E-3</c:v>
                </c:pt>
                <c:pt idx="1011">
                  <c:v>-7.6282443015106153E-3</c:v>
                </c:pt>
                <c:pt idx="1012">
                  <c:v>4.5175286248612319E-4</c:v>
                </c:pt>
                <c:pt idx="1013">
                  <c:v>-9.3548968596287186E-3</c:v>
                </c:pt>
                <c:pt idx="1014">
                  <c:v>6.8454076523384111E-3</c:v>
                </c:pt>
                <c:pt idx="1015">
                  <c:v>3.0790514576220546E-3</c:v>
                </c:pt>
                <c:pt idx="1016">
                  <c:v>3.5994733238098862E-3</c:v>
                </c:pt>
                <c:pt idx="1017">
                  <c:v>-1.0117420119851646E-2</c:v>
                </c:pt>
                <c:pt idx="1018">
                  <c:v>8.9070181705529455E-4</c:v>
                </c:pt>
                <c:pt idx="1019">
                  <c:v>1.9166181288605218E-3</c:v>
                </c:pt>
                <c:pt idx="1020">
                  <c:v>-3.8277135593721362E-3</c:v>
                </c:pt>
                <c:pt idx="1021">
                  <c:v>-1.6216506702182267E-3</c:v>
                </c:pt>
                <c:pt idx="1022">
                  <c:v>-1.1571927246768803E-2</c:v>
                </c:pt>
                <c:pt idx="1023">
                  <c:v>1.3758274615734431E-3</c:v>
                </c:pt>
                <c:pt idx="1024">
                  <c:v>5.346073365561887E-3</c:v>
                </c:pt>
                <c:pt idx="1025">
                  <c:v>-2.4770135177596044E-3</c:v>
                </c:pt>
                <c:pt idx="1026">
                  <c:v>-1.3741712572089579E-2</c:v>
                </c:pt>
                <c:pt idx="1027">
                  <c:v>6.3160205187321496E-3</c:v>
                </c:pt>
                <c:pt idx="1028">
                  <c:v>9.1156692079691019E-3</c:v>
                </c:pt>
                <c:pt idx="1029">
                  <c:v>-8.9501752572177873E-4</c:v>
                </c:pt>
                <c:pt idx="1030">
                  <c:v>-6.2381015286808103E-3</c:v>
                </c:pt>
                <c:pt idx="1031">
                  <c:v>2.2389084633168714E-3</c:v>
                </c:pt>
                <c:pt idx="1032">
                  <c:v>3.8021794493702144E-3</c:v>
                </c:pt>
                <c:pt idx="1033">
                  <c:v>-2.4446236680602646E-3</c:v>
                </c:pt>
                <c:pt idx="1034">
                  <c:v>4.1729397559170898E-3</c:v>
                </c:pt>
                <c:pt idx="1035">
                  <c:v>-3.5470868921693511E-3</c:v>
                </c:pt>
                <c:pt idx="1036">
                  <c:v>2.3138323325586443E-4</c:v>
                </c:pt>
                <c:pt idx="1037">
                  <c:v>-6.6279037234894611E-3</c:v>
                </c:pt>
                <c:pt idx="1038">
                  <c:v>5.6986011139621984E-3</c:v>
                </c:pt>
                <c:pt idx="1039">
                  <c:v>2.0307864194140982E-3</c:v>
                </c:pt>
                <c:pt idx="1040">
                  <c:v>-5.3408313925519139E-5</c:v>
                </c:pt>
                <c:pt idx="1041">
                  <c:v>-3.7201320543215725E-3</c:v>
                </c:pt>
                <c:pt idx="1042">
                  <c:v>-7.3501701602201848E-3</c:v>
                </c:pt>
                <c:pt idx="1043">
                  <c:v>-5.0522893870776965E-4</c:v>
                </c:pt>
                <c:pt idx="1044">
                  <c:v>-1.9753877732008328E-2</c:v>
                </c:pt>
                <c:pt idx="1045">
                  <c:v>1.9714616940267042E-2</c:v>
                </c:pt>
                <c:pt idx="1046">
                  <c:v>9.5948620123599776E-4</c:v>
                </c:pt>
                <c:pt idx="1047">
                  <c:v>8.5417015040145042E-3</c:v>
                </c:pt>
                <c:pt idx="1048">
                  <c:v>4.1228850369899139E-4</c:v>
                </c:pt>
                <c:pt idx="1049">
                  <c:v>1.019070901954719E-3</c:v>
                </c:pt>
                <c:pt idx="1050">
                  <c:v>-4.2152748925040036E-3</c:v>
                </c:pt>
                <c:pt idx="1051">
                  <c:v>1.1286171966592715E-3</c:v>
                </c:pt>
                <c:pt idx="1052">
                  <c:v>-8.9218658505868867E-3</c:v>
                </c:pt>
                <c:pt idx="1053">
                  <c:v>7.0448060133305873E-3</c:v>
                </c:pt>
                <c:pt idx="1054">
                  <c:v>1.8597319340006673E-3</c:v>
                </c:pt>
                <c:pt idx="1055">
                  <c:v>-1.61555676844959E-3</c:v>
                </c:pt>
                <c:pt idx="1056">
                  <c:v>-8.9162417889676899E-3</c:v>
                </c:pt>
                <c:pt idx="1057">
                  <c:v>-8.0947577850842855E-4</c:v>
                </c:pt>
                <c:pt idx="1058">
                  <c:v>5.5597934152143121E-3</c:v>
                </c:pt>
                <c:pt idx="1059">
                  <c:v>3.4945335743792952E-3</c:v>
                </c:pt>
                <c:pt idx="1060">
                  <c:v>6.6780736285858228E-3</c:v>
                </c:pt>
                <c:pt idx="1061">
                  <c:v>5.9132392367280389E-3</c:v>
                </c:pt>
                <c:pt idx="1062">
                  <c:v>2.1325656918695628E-3</c:v>
                </c:pt>
                <c:pt idx="1063">
                  <c:v>6.8490731870857165E-3</c:v>
                </c:pt>
                <c:pt idx="1064">
                  <c:v>3.9016283212529204E-3</c:v>
                </c:pt>
                <c:pt idx="1065">
                  <c:v>-1.6082505777603002E-4</c:v>
                </c:pt>
                <c:pt idx="1066">
                  <c:v>7.221992672855955E-3</c:v>
                </c:pt>
                <c:pt idx="1067">
                  <c:v>5.1500645237419363E-3</c:v>
                </c:pt>
                <c:pt idx="1068">
                  <c:v>-1.8645009852591157E-3</c:v>
                </c:pt>
                <c:pt idx="1069">
                  <c:v>4.500936838503857E-4</c:v>
                </c:pt>
                <c:pt idx="1070">
                  <c:v>-1.4950933440506203E-3</c:v>
                </c:pt>
                <c:pt idx="1071">
                  <c:v>1.0189070420198211E-3</c:v>
                </c:pt>
                <c:pt idx="1072">
                  <c:v>5.5045074769159699E-3</c:v>
                </c:pt>
                <c:pt idx="1073">
                  <c:v>-6.9389595147170639E-3</c:v>
                </c:pt>
                <c:pt idx="1074">
                  <c:v>-2.4282869276161245E-3</c:v>
                </c:pt>
                <c:pt idx="1075">
                  <c:v>-1.0475817671115426E-3</c:v>
                </c:pt>
                <c:pt idx="1076">
                  <c:v>-7.5607212633847856E-3</c:v>
                </c:pt>
                <c:pt idx="1077">
                  <c:v>2.2804577664467169E-3</c:v>
                </c:pt>
                <c:pt idx="1078">
                  <c:v>-2.0439500577022003E-3</c:v>
                </c:pt>
                <c:pt idx="1079">
                  <c:v>2.4039922501762337E-3</c:v>
                </c:pt>
                <c:pt idx="1080">
                  <c:v>-1.242947489233895E-3</c:v>
                </c:pt>
                <c:pt idx="1081">
                  <c:v>2.1062722886141371E-3</c:v>
                </c:pt>
                <c:pt idx="1082">
                  <c:v>3.1950633191076688E-3</c:v>
                </c:pt>
                <c:pt idx="1083">
                  <c:v>5.5496524118781206E-3</c:v>
                </c:pt>
                <c:pt idx="1084">
                  <c:v>-6.9853878629310981E-3</c:v>
                </c:pt>
                <c:pt idx="1085">
                  <c:v>-4.4238665681167457E-3</c:v>
                </c:pt>
                <c:pt idx="1086">
                  <c:v>2.1829104141471E-3</c:v>
                </c:pt>
                <c:pt idx="1087">
                  <c:v>-1.2252292242932174E-2</c:v>
                </c:pt>
                <c:pt idx="1088">
                  <c:v>2.530156411983507E-4</c:v>
                </c:pt>
                <c:pt idx="1089">
                  <c:v>3.7499016766635824E-4</c:v>
                </c:pt>
                <c:pt idx="1090">
                  <c:v>-5.7599938462446409E-3</c:v>
                </c:pt>
                <c:pt idx="1091">
                  <c:v>6.288769820270098E-3</c:v>
                </c:pt>
                <c:pt idx="1092">
                  <c:v>1.6236317809810512E-4</c:v>
                </c:pt>
                <c:pt idx="1093">
                  <c:v>4.9652876079198452E-3</c:v>
                </c:pt>
                <c:pt idx="1094">
                  <c:v>-6.9522030688015995E-3</c:v>
                </c:pt>
                <c:pt idx="1095">
                  <c:v>-7.1535472865645227E-3</c:v>
                </c:pt>
                <c:pt idx="1096">
                  <c:v>-2.5363401353681887E-3</c:v>
                </c:pt>
                <c:pt idx="1097">
                  <c:v>-3.6976381890912987E-3</c:v>
                </c:pt>
                <c:pt idx="1098">
                  <c:v>-1.4901848279912666E-2</c:v>
                </c:pt>
                <c:pt idx="1099">
                  <c:v>1.3135863362249608E-2</c:v>
                </c:pt>
                <c:pt idx="1100">
                  <c:v>-9.7773117091075465E-4</c:v>
                </c:pt>
                <c:pt idx="1101">
                  <c:v>-3.2091023852885764E-3</c:v>
                </c:pt>
                <c:pt idx="1102">
                  <c:v>-4.2480033601751749E-4</c:v>
                </c:pt>
                <c:pt idx="1103">
                  <c:v>-6.3192649507027429E-3</c:v>
                </c:pt>
                <c:pt idx="1104">
                  <c:v>1.3066480755841382E-3</c:v>
                </c:pt>
                <c:pt idx="1105">
                  <c:v>-1.0392375128700183E-2</c:v>
                </c:pt>
                <c:pt idx="1106">
                  <c:v>-2.3184349594164471E-4</c:v>
                </c:pt>
                <c:pt idx="1107">
                  <c:v>-5.6892781989882563E-3</c:v>
                </c:pt>
                <c:pt idx="1108">
                  <c:v>7.6743727135364041E-3</c:v>
                </c:pt>
                <c:pt idx="1109">
                  <c:v>1.1881646851625656E-2</c:v>
                </c:pt>
                <c:pt idx="1110">
                  <c:v>8.9046704594257387E-3</c:v>
                </c:pt>
                <c:pt idx="1111">
                  <c:v>-2.9978153552750759E-3</c:v>
                </c:pt>
                <c:pt idx="1112">
                  <c:v>-3.7451188056564591E-3</c:v>
                </c:pt>
                <c:pt idx="1113">
                  <c:v>-4.2593951705282662E-4</c:v>
                </c:pt>
                <c:pt idx="1114">
                  <c:v>6.4190508031766822E-4</c:v>
                </c:pt>
                <c:pt idx="1115">
                  <c:v>-5.3041227760635473E-3</c:v>
                </c:pt>
                <c:pt idx="1116">
                  <c:v>3.3464773168495753E-3</c:v>
                </c:pt>
                <c:pt idx="1117">
                  <c:v>4.9316038012094622E-3</c:v>
                </c:pt>
                <c:pt idx="1118">
                  <c:v>-7.1401047182691911E-3</c:v>
                </c:pt>
                <c:pt idx="1119">
                  <c:v>-6.3942004402941337E-3</c:v>
                </c:pt>
                <c:pt idx="1120">
                  <c:v>-2.7103689883427391E-3</c:v>
                </c:pt>
                <c:pt idx="1121">
                  <c:v>1.5800933581911042E-3</c:v>
                </c:pt>
                <c:pt idx="1122">
                  <c:v>1.0981066519361543E-3</c:v>
                </c:pt>
                <c:pt idx="1123">
                  <c:v>-5.2279613845543282E-3</c:v>
                </c:pt>
                <c:pt idx="1124">
                  <c:v>6.6765099381025173E-3</c:v>
                </c:pt>
                <c:pt idx="1125">
                  <c:v>5.6319416300953115E-3</c:v>
                </c:pt>
                <c:pt idx="1126">
                  <c:v>1.8918706341966519E-3</c:v>
                </c:pt>
                <c:pt idx="1127">
                  <c:v>-1.7627383582282364E-4</c:v>
                </c:pt>
                <c:pt idx="1128">
                  <c:v>6.393484334345753E-3</c:v>
                </c:pt>
                <c:pt idx="1129">
                  <c:v>-2.4214138239581988E-3</c:v>
                </c:pt>
                <c:pt idx="1130">
                  <c:v>-7.1795679227600294E-3</c:v>
                </c:pt>
                <c:pt idx="1131">
                  <c:v>-3.2315574471305742E-3</c:v>
                </c:pt>
                <c:pt idx="1132">
                  <c:v>1.4589580549437783E-3</c:v>
                </c:pt>
                <c:pt idx="1133">
                  <c:v>-2.1732381984079698E-3</c:v>
                </c:pt>
                <c:pt idx="1134">
                  <c:v>4.4693918612689707E-3</c:v>
                </c:pt>
                <c:pt idx="1135">
                  <c:v>1.7771403162904129E-3</c:v>
                </c:pt>
                <c:pt idx="1136">
                  <c:v>4.6058662573010851E-3</c:v>
                </c:pt>
                <c:pt idx="1137">
                  <c:v>5.1561219358298421E-3</c:v>
                </c:pt>
                <c:pt idx="1138">
                  <c:v>-7.5998237412639186E-3</c:v>
                </c:pt>
                <c:pt idx="1139">
                  <c:v>-6.0045628761922609E-3</c:v>
                </c:pt>
                <c:pt idx="1140">
                  <c:v>5.3274057010419705E-3</c:v>
                </c:pt>
                <c:pt idx="1141">
                  <c:v>2.8043363216402979E-3</c:v>
                </c:pt>
                <c:pt idx="1142">
                  <c:v>2.6580410559402887E-3</c:v>
                </c:pt>
                <c:pt idx="1143">
                  <c:v>8.8629574544714222E-5</c:v>
                </c:pt>
                <c:pt idx="1144">
                  <c:v>9.7673499996557491E-4</c:v>
                </c:pt>
                <c:pt idx="1145">
                  <c:v>4.3225713532129345E-3</c:v>
                </c:pt>
                <c:pt idx="1146">
                  <c:v>1.0525776891976778E-2</c:v>
                </c:pt>
                <c:pt idx="1147">
                  <c:v>-1.7775455103068952E-3</c:v>
                </c:pt>
                <c:pt idx="1148">
                  <c:v>-2.5945390850298134E-3</c:v>
                </c:pt>
                <c:pt idx="1149">
                  <c:v>-1.2272632602222113E-3</c:v>
                </c:pt>
                <c:pt idx="1150">
                  <c:v>7.851465785667729E-3</c:v>
                </c:pt>
                <c:pt idx="1151">
                  <c:v>3.419883380102533E-4</c:v>
                </c:pt>
                <c:pt idx="1152">
                  <c:v>9.3293056884187816E-3</c:v>
                </c:pt>
                <c:pt idx="1153">
                  <c:v>-2.9981241175710944E-3</c:v>
                </c:pt>
                <c:pt idx="1154">
                  <c:v>4.787593997779057E-3</c:v>
                </c:pt>
                <c:pt idx="1155">
                  <c:v>2.5445298547571663E-3</c:v>
                </c:pt>
                <c:pt idx="1156">
                  <c:v>-3.3324470295037364E-3</c:v>
                </c:pt>
                <c:pt idx="1157">
                  <c:v>-3.1498565216862536E-3</c:v>
                </c:pt>
                <c:pt idx="1158">
                  <c:v>-1.962437547493982E-3</c:v>
                </c:pt>
                <c:pt idx="1159">
                  <c:v>3.0076165112862354E-3</c:v>
                </c:pt>
                <c:pt idx="1160">
                  <c:v>-1.7972315590526779E-4</c:v>
                </c:pt>
                <c:pt idx="1161">
                  <c:v>-2.9718129006732108E-3</c:v>
                </c:pt>
                <c:pt idx="1162">
                  <c:v>5.4628760720036194E-3</c:v>
                </c:pt>
                <c:pt idx="1163">
                  <c:v>4.197455532434698E-3</c:v>
                </c:pt>
                <c:pt idx="1164">
                  <c:v>-3.3008463087155215E-3</c:v>
                </c:pt>
                <c:pt idx="1165">
                  <c:v>1.1414041804999257E-3</c:v>
                </c:pt>
                <c:pt idx="1166">
                  <c:v>-2.8379779103891167E-3</c:v>
                </c:pt>
                <c:pt idx="1167">
                  <c:v>-2.9423973302444835E-3</c:v>
                </c:pt>
                <c:pt idx="1168">
                  <c:v>-1.4342686914883566E-4</c:v>
                </c:pt>
                <c:pt idx="1169">
                  <c:v>2.7079385274013682E-3</c:v>
                </c:pt>
                <c:pt idx="1170">
                  <c:v>2.0951437924619102E-3</c:v>
                </c:pt>
                <c:pt idx="1171">
                  <c:v>-2.0067450659884294E-3</c:v>
                </c:pt>
                <c:pt idx="1172">
                  <c:v>-6.1538365318350016E-3</c:v>
                </c:pt>
                <c:pt idx="1173">
                  <c:v>2.3102168876500896E-3</c:v>
                </c:pt>
                <c:pt idx="1174">
                  <c:v>-3.1300974392981656E-3</c:v>
                </c:pt>
                <c:pt idx="1175">
                  <c:v>-3.5685486726617656E-3</c:v>
                </c:pt>
                <c:pt idx="1176">
                  <c:v>3.996139241652848E-3</c:v>
                </c:pt>
                <c:pt idx="1177">
                  <c:v>-3.7202770224862964E-3</c:v>
                </c:pt>
                <c:pt idx="1178">
                  <c:v>2.5077311392631048E-4</c:v>
                </c:pt>
                <c:pt idx="1179">
                  <c:v>3.8542860452013762E-3</c:v>
                </c:pt>
                <c:pt idx="1180">
                  <c:v>4.7194609322383421E-3</c:v>
                </c:pt>
                <c:pt idx="1181">
                  <c:v>3.9811206445215319E-3</c:v>
                </c:pt>
                <c:pt idx="1182">
                  <c:v>-3.2337425767337276E-3</c:v>
                </c:pt>
                <c:pt idx="1183">
                  <c:v>-2.2914166717798883E-4</c:v>
                </c:pt>
                <c:pt idx="1184">
                  <c:v>4.2072235241350283E-3</c:v>
                </c:pt>
                <c:pt idx="1185">
                  <c:v>-8.7454219351414055E-4</c:v>
                </c:pt>
                <c:pt idx="1186">
                  <c:v>2.5859170151404148E-4</c:v>
                </c:pt>
                <c:pt idx="1187">
                  <c:v>2.9309266771983138E-3</c:v>
                </c:pt>
                <c:pt idx="1188">
                  <c:v>6.2473739151728495E-4</c:v>
                </c:pt>
                <c:pt idx="1189">
                  <c:v>-3.403281523950581E-3</c:v>
                </c:pt>
                <c:pt idx="1190">
                  <c:v>-7.0189836719380559E-3</c:v>
                </c:pt>
                <c:pt idx="1191">
                  <c:v>-4.9758476057613727E-3</c:v>
                </c:pt>
                <c:pt idx="1192">
                  <c:v>5.6451467396177188E-3</c:v>
                </c:pt>
                <c:pt idx="1193">
                  <c:v>-2.8281172691533256E-4</c:v>
                </c:pt>
                <c:pt idx="1194">
                  <c:v>-8.7076941001166505E-5</c:v>
                </c:pt>
                <c:pt idx="1195">
                  <c:v>-7.375269222238222E-3</c:v>
                </c:pt>
                <c:pt idx="1196">
                  <c:v>-5.4814758593524993E-3</c:v>
                </c:pt>
                <c:pt idx="1197">
                  <c:v>-1.9224234781737458E-3</c:v>
                </c:pt>
                <c:pt idx="1198">
                  <c:v>-2.7264604485735602E-3</c:v>
                </c:pt>
                <c:pt idx="1199">
                  <c:v>-2.8200042580842511E-3</c:v>
                </c:pt>
                <c:pt idx="1200">
                  <c:v>-2.8499258529388984E-3</c:v>
                </c:pt>
                <c:pt idx="1201">
                  <c:v>-5.357058672087715E-3</c:v>
                </c:pt>
                <c:pt idx="1202">
                  <c:v>-1.6275694608623801E-3</c:v>
                </c:pt>
                <c:pt idx="1203">
                  <c:v>-3.1618016056513105E-3</c:v>
                </c:pt>
                <c:pt idx="1204">
                  <c:v>-4.0741474769111375E-3</c:v>
                </c:pt>
                <c:pt idx="1205">
                  <c:v>9.5968907627081122E-3</c:v>
                </c:pt>
                <c:pt idx="1206">
                  <c:v>-7.8333227077787768E-3</c:v>
                </c:pt>
                <c:pt idx="1207">
                  <c:v>1.1776440674629227E-2</c:v>
                </c:pt>
                <c:pt idx="1208">
                  <c:v>-5.2908961473571957E-3</c:v>
                </c:pt>
                <c:pt idx="1209">
                  <c:v>-6.5743500762039282E-3</c:v>
                </c:pt>
                <c:pt idx="1210">
                  <c:v>-1.0738058352912038E-3</c:v>
                </c:pt>
                <c:pt idx="1211">
                  <c:v>-3.1178821276022005E-4</c:v>
                </c:pt>
                <c:pt idx="1212">
                  <c:v>2.6865606023547721E-3</c:v>
                </c:pt>
                <c:pt idx="1213">
                  <c:v>5.6555854821630103E-3</c:v>
                </c:pt>
                <c:pt idx="1214">
                  <c:v>6.0351924383661411E-3</c:v>
                </c:pt>
                <c:pt idx="1215">
                  <c:v>-2.350080996933832E-3</c:v>
                </c:pt>
                <c:pt idx="1216">
                  <c:v>4.9930403405527065E-4</c:v>
                </c:pt>
                <c:pt idx="1217">
                  <c:v>4.4518916133740585E-3</c:v>
                </c:pt>
                <c:pt idx="1218">
                  <c:v>-4.2735109544508711E-3</c:v>
                </c:pt>
                <c:pt idx="1219">
                  <c:v>-8.1598215889049086E-3</c:v>
                </c:pt>
                <c:pt idx="1220">
                  <c:v>6.7833549916394191E-3</c:v>
                </c:pt>
                <c:pt idx="1221">
                  <c:v>-7.8719341843685973E-3</c:v>
                </c:pt>
                <c:pt idx="1222">
                  <c:v>-8.8142486165609085E-3</c:v>
                </c:pt>
                <c:pt idx="1223">
                  <c:v>-2.0566249909102236E-3</c:v>
                </c:pt>
                <c:pt idx="1224">
                  <c:v>-5.2760714458532075E-4</c:v>
                </c:pt>
                <c:pt idx="1225">
                  <c:v>-2.5421188619783094E-3</c:v>
                </c:pt>
                <c:pt idx="1226">
                  <c:v>4.6604115457307953E-3</c:v>
                </c:pt>
                <c:pt idx="1227">
                  <c:v>2.0968416741694871E-3</c:v>
                </c:pt>
                <c:pt idx="1228">
                  <c:v>-2.7663524148895699E-3</c:v>
                </c:pt>
                <c:pt idx="1229">
                  <c:v>-4.9313304560354909E-3</c:v>
                </c:pt>
                <c:pt idx="1230">
                  <c:v>8.0547828950899001E-4</c:v>
                </c:pt>
                <c:pt idx="1231">
                  <c:v>-6.233417283317012E-3</c:v>
                </c:pt>
                <c:pt idx="1232">
                  <c:v>-5.1380713241533787E-3</c:v>
                </c:pt>
                <c:pt idx="1233">
                  <c:v>3.7618557618880888E-3</c:v>
                </c:pt>
                <c:pt idx="1234">
                  <c:v>8.4302652505646794E-3</c:v>
                </c:pt>
                <c:pt idx="1235">
                  <c:v>-3.4303687620269789E-3</c:v>
                </c:pt>
                <c:pt idx="1236">
                  <c:v>3.5917990879492617E-3</c:v>
                </c:pt>
                <c:pt idx="1237">
                  <c:v>-1.6947354819253572E-3</c:v>
                </c:pt>
                <c:pt idx="1238">
                  <c:v>1.0214839933057282E-2</c:v>
                </c:pt>
                <c:pt idx="1239">
                  <c:v>-3.346125111531836E-3</c:v>
                </c:pt>
                <c:pt idx="1240">
                  <c:v>-1.4876241689424806E-3</c:v>
                </c:pt>
                <c:pt idx="1241">
                  <c:v>-5.4332478866336818E-3</c:v>
                </c:pt>
                <c:pt idx="1242">
                  <c:v>-4.2651477162136903E-3</c:v>
                </c:pt>
                <c:pt idx="1243">
                  <c:v>-1.9894932856168849E-3</c:v>
                </c:pt>
                <c:pt idx="1244">
                  <c:v>1.2607205832465588E-3</c:v>
                </c:pt>
                <c:pt idx="1245">
                  <c:v>1.7005406366531837E-3</c:v>
                </c:pt>
                <c:pt idx="1246">
                  <c:v>-8.2768357845453152E-4</c:v>
                </c:pt>
                <c:pt idx="1247">
                  <c:v>-1.1243906551716311E-2</c:v>
                </c:pt>
                <c:pt idx="1248">
                  <c:v>-4.5594118166738572E-3</c:v>
                </c:pt>
                <c:pt idx="1249">
                  <c:v>5.1675406616348857E-3</c:v>
                </c:pt>
                <c:pt idx="1250">
                  <c:v>-4.4134232458736102E-3</c:v>
                </c:pt>
                <c:pt idx="1251">
                  <c:v>-6.474671683968293E-3</c:v>
                </c:pt>
                <c:pt idx="1252">
                  <c:v>-5.7561082972522699E-3</c:v>
                </c:pt>
                <c:pt idx="1253">
                  <c:v>-2.9764118014087449E-3</c:v>
                </c:pt>
                <c:pt idx="1254">
                  <c:v>-8.901717113505082E-3</c:v>
                </c:pt>
                <c:pt idx="1255">
                  <c:v>-8.823528518250497E-3</c:v>
                </c:pt>
                <c:pt idx="1256">
                  <c:v>-7.6420204442291884E-3</c:v>
                </c:pt>
                <c:pt idx="1257">
                  <c:v>1.1565708208015986E-2</c:v>
                </c:pt>
                <c:pt idx="1258">
                  <c:v>-4.0643304157758842E-4</c:v>
                </c:pt>
                <c:pt idx="1259">
                  <c:v>-1.5049522573506325E-3</c:v>
                </c:pt>
                <c:pt idx="1260">
                  <c:v>-9.9388696715339807E-3</c:v>
                </c:pt>
                <c:pt idx="1261">
                  <c:v>1.6791081047012762E-3</c:v>
                </c:pt>
                <c:pt idx="1262">
                  <c:v>-8.5410358113326215E-3</c:v>
                </c:pt>
                <c:pt idx="1263">
                  <c:v>1.9657974749535723E-2</c:v>
                </c:pt>
                <c:pt idx="1264">
                  <c:v>2.2997349906584519E-3</c:v>
                </c:pt>
                <c:pt idx="1265">
                  <c:v>1.1216973336523092E-3</c:v>
                </c:pt>
                <c:pt idx="1266">
                  <c:v>5.4291265229648256E-4</c:v>
                </c:pt>
                <c:pt idx="1267">
                  <c:v>-6.1475068484712556E-3</c:v>
                </c:pt>
                <c:pt idx="1268">
                  <c:v>9.9874098734738653E-3</c:v>
                </c:pt>
                <c:pt idx="1269">
                  <c:v>1.0985425083116288E-2</c:v>
                </c:pt>
                <c:pt idx="1270">
                  <c:v>-8.5592824644415942E-3</c:v>
                </c:pt>
                <c:pt idx="1271">
                  <c:v>1.4674775348176886E-3</c:v>
                </c:pt>
                <c:pt idx="1272">
                  <c:v>7.1243636750340745E-3</c:v>
                </c:pt>
                <c:pt idx="1273">
                  <c:v>6.6944524046634842E-3</c:v>
                </c:pt>
                <c:pt idx="1274">
                  <c:v>-9.0834534273555832E-4</c:v>
                </c:pt>
                <c:pt idx="1275">
                  <c:v>1.6155353950456548E-2</c:v>
                </c:pt>
                <c:pt idx="1276">
                  <c:v>2.0012817593246419E-3</c:v>
                </c:pt>
                <c:pt idx="1277">
                  <c:v>1.2221168794436443E-2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91F-4F44-93A5-2E96440728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0211640"/>
        <c:axId val="800212952"/>
      </c:scatterChart>
      <c:valAx>
        <c:axId val="800211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Tesla%chng</a:t>
                </a:r>
              </a:p>
            </c:rich>
          </c:tx>
          <c:layout>
            <c:manualLayout>
              <c:xMode val="edge"/>
              <c:yMode val="edge"/>
              <c:x val="0.38734949440128758"/>
              <c:y val="0.860664462032351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212952"/>
        <c:crosses val="autoZero"/>
        <c:crossBetween val="midCat"/>
      </c:valAx>
      <c:valAx>
        <c:axId val="800212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 err="1"/>
                  <a:t>SP%chng</a:t>
                </a:r>
                <a:endParaRPr lang="en-GB" dirty="0"/>
              </a:p>
            </c:rich>
          </c:tx>
          <c:layout>
            <c:manualLayout>
              <c:xMode val="edge"/>
              <c:yMode val="edge"/>
              <c:x val="1.3859721492339378E-2"/>
              <c:y val="0.39327673485825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2116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GB" dirty="0"/>
              <a:t>  </a:t>
            </a:r>
            <a:r>
              <a:rPr lang="en-GB" dirty="0" err="1"/>
              <a:t>Apple%chng</a:t>
            </a:r>
            <a:r>
              <a:rPr lang="en-GB" dirty="0"/>
              <a:t> Line Fit </a:t>
            </a:r>
            <a:r>
              <a:rPr lang="en-GB" dirty="0" smtClean="0"/>
              <a:t>Plot</a:t>
            </a:r>
            <a:endParaRPr lang="en-GB" dirty="0"/>
          </a:p>
        </c:rich>
      </c:tx>
      <c:layout>
        <c:manualLayout>
          <c:xMode val="edge"/>
          <c:yMode val="edge"/>
          <c:x val="0.2196401849695980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8710601719197711E-2"/>
          <c:y val="0.10229559748427673"/>
          <c:w val="0.85909686780081995"/>
          <c:h val="0.77235799534492156"/>
        </c:manualLayout>
      </c:layout>
      <c:scatterChart>
        <c:scatterStyle val="lineMarker"/>
        <c:varyColors val="0"/>
        <c:ser>
          <c:idx val="0"/>
          <c:order val="0"/>
          <c:tx>
            <c:v>SP%chng</c:v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38100" h="12700"/>
              </a:sp3d>
            </c:spPr>
          </c:marker>
          <c:xVal>
            <c:numRef>
              <c:f>Apple_regm!$F$2:$F$1279</c:f>
              <c:numCache>
                <c:formatCode>General</c:formatCode>
                <c:ptCount val="1278"/>
                <c:pt idx="0">
                  <c:v>0</c:v>
                </c:pt>
                <c:pt idx="1">
                  <c:v>1.3928043866289605E-2</c:v>
                </c:pt>
                <c:pt idx="2">
                  <c:v>5.7914565582861552E-5</c:v>
                </c:pt>
                <c:pt idx="3">
                  <c:v>5.2162515459023284E-3</c:v>
                </c:pt>
                <c:pt idx="4">
                  <c:v>5.2467941594374901E-3</c:v>
                </c:pt>
                <c:pt idx="5">
                  <c:v>1.1470948713693133E-3</c:v>
                </c:pt>
                <c:pt idx="6">
                  <c:v>-7.9633341056813429E-3</c:v>
                </c:pt>
                <c:pt idx="7">
                  <c:v>8.2582118674473307E-3</c:v>
                </c:pt>
                <c:pt idx="8">
                  <c:v>9.1070281025722975E-3</c:v>
                </c:pt>
                <c:pt idx="9">
                  <c:v>9.7627430928706078E-3</c:v>
                </c:pt>
                <c:pt idx="10">
                  <c:v>-9.8369875137487364E-3</c:v>
                </c:pt>
                <c:pt idx="11">
                  <c:v>1.8279898644559624E-2</c:v>
                </c:pt>
                <c:pt idx="12">
                  <c:v>-4.2370296980994114E-3</c:v>
                </c:pt>
                <c:pt idx="13">
                  <c:v>-7.3343933710319255E-3</c:v>
                </c:pt>
                <c:pt idx="14">
                  <c:v>0</c:v>
                </c:pt>
                <c:pt idx="15">
                  <c:v>-2.820304504900139E-4</c:v>
                </c:pt>
                <c:pt idx="16">
                  <c:v>-1.5458414668547244E-2</c:v>
                </c:pt>
                <c:pt idx="17">
                  <c:v>-1.4383107314952898E-2</c:v>
                </c:pt>
                <c:pt idx="18">
                  <c:v>-1.0697651162790776E-2</c:v>
                </c:pt>
                <c:pt idx="19">
                  <c:v>-2.7209707870011486E-2</c:v>
                </c:pt>
                <c:pt idx="20">
                  <c:v>8.0951851628102769E-3</c:v>
                </c:pt>
                <c:pt idx="21">
                  <c:v>1.7978306897065025E-3</c:v>
                </c:pt>
                <c:pt idx="22">
                  <c:v>-6.998863432433975E-3</c:v>
                </c:pt>
                <c:pt idx="23">
                  <c:v>-4.1566216867469863E-2</c:v>
                </c:pt>
                <c:pt idx="24">
                  <c:v>-2.6838515306674214E-2</c:v>
                </c:pt>
                <c:pt idx="25">
                  <c:v>5.3348808370470839E-2</c:v>
                </c:pt>
                <c:pt idx="26">
                  <c:v>-1.7168459554073451E-2</c:v>
                </c:pt>
                <c:pt idx="27">
                  <c:v>-2.0088490615184574E-2</c:v>
                </c:pt>
                <c:pt idx="28">
                  <c:v>9.1041696515352481E-3</c:v>
                </c:pt>
                <c:pt idx="29">
                  <c:v>2.1766536277602517E-2</c:v>
                </c:pt>
                <c:pt idx="30">
                  <c:v>6.7304478352689405E-3</c:v>
                </c:pt>
                <c:pt idx="31">
                  <c:v>4.1400885250288774E-2</c:v>
                </c:pt>
                <c:pt idx="32">
                  <c:v>1.5136392726845768E-2</c:v>
                </c:pt>
                <c:pt idx="33">
                  <c:v>-1.7985379438385492E-3</c:v>
                </c:pt>
                <c:pt idx="34">
                  <c:v>4.5335424694323825E-3</c:v>
                </c:pt>
                <c:pt idx="35">
                  <c:v>-5.9595903488978254E-3</c:v>
                </c:pt>
                <c:pt idx="36">
                  <c:v>1.0884726172648903E-2</c:v>
                </c:pt>
                <c:pt idx="37">
                  <c:v>1.5431611677319141E-2</c:v>
                </c:pt>
                <c:pt idx="38">
                  <c:v>1.5593988518560203E-2</c:v>
                </c:pt>
                <c:pt idx="39">
                  <c:v>8.9328862564874072E-4</c:v>
                </c:pt>
                <c:pt idx="40">
                  <c:v>-4.0165347320435555E-3</c:v>
                </c:pt>
                <c:pt idx="41">
                  <c:v>-3.2149592568593878E-2</c:v>
                </c:pt>
                <c:pt idx="42">
                  <c:v>1.3946782084565151E-2</c:v>
                </c:pt>
                <c:pt idx="43">
                  <c:v>1.541005580000886E-2</c:v>
                </c:pt>
                <c:pt idx="44">
                  <c:v>-1.6693833585659405E-2</c:v>
                </c:pt>
                <c:pt idx="45">
                  <c:v>3.0867268072087861E-3</c:v>
                </c:pt>
                <c:pt idx="46">
                  <c:v>1.4132733397144527E-2</c:v>
                </c:pt>
                <c:pt idx="47">
                  <c:v>1.3092739352990053E-2</c:v>
                </c:pt>
                <c:pt idx="48">
                  <c:v>1.275724722423861E-2</c:v>
                </c:pt>
                <c:pt idx="49">
                  <c:v>-1.2432159755346136E-2</c:v>
                </c:pt>
                <c:pt idx="50">
                  <c:v>-1.0093211619644568E-2</c:v>
                </c:pt>
                <c:pt idx="51">
                  <c:v>8.4029131652659645E-4</c:v>
                </c:pt>
                <c:pt idx="52">
                  <c:v>-7.4446350940782354E-3</c:v>
                </c:pt>
                <c:pt idx="53">
                  <c:v>-1.1730227307456485E-2</c:v>
                </c:pt>
                <c:pt idx="54">
                  <c:v>-1.1413603939428509E-3</c:v>
                </c:pt>
                <c:pt idx="55">
                  <c:v>-2.8793374259295051E-2</c:v>
                </c:pt>
                <c:pt idx="56">
                  <c:v>-9.4705882352941976E-3</c:v>
                </c:pt>
                <c:pt idx="57">
                  <c:v>-1.9003028683412613E-3</c:v>
                </c:pt>
                <c:pt idx="58">
                  <c:v>3.3378852460101013E-2</c:v>
                </c:pt>
                <c:pt idx="59">
                  <c:v>-3.7022065270477432E-2</c:v>
                </c:pt>
                <c:pt idx="60">
                  <c:v>3.3482571001495509E-3</c:v>
                </c:pt>
                <c:pt idx="61">
                  <c:v>-6.9721472372839214E-3</c:v>
                </c:pt>
                <c:pt idx="62">
                  <c:v>6.0009601536245806E-3</c:v>
                </c:pt>
                <c:pt idx="63">
                  <c:v>-1.6463827248866456E-2</c:v>
                </c:pt>
                <c:pt idx="64">
                  <c:v>4.6700605368738338E-2</c:v>
                </c:pt>
                <c:pt idx="65">
                  <c:v>-9.3290068374088167E-3</c:v>
                </c:pt>
                <c:pt idx="66">
                  <c:v>-6.3753640989646435E-3</c:v>
                </c:pt>
                <c:pt idx="67">
                  <c:v>1.8365881366473161E-2</c:v>
                </c:pt>
                <c:pt idx="68">
                  <c:v>-4.4508901734104057E-3</c:v>
                </c:pt>
                <c:pt idx="69">
                  <c:v>6.8513500981558792E-3</c:v>
                </c:pt>
                <c:pt idx="70">
                  <c:v>7.9003285185323836E-3</c:v>
                </c:pt>
                <c:pt idx="71">
                  <c:v>1.4303696075065797E-3</c:v>
                </c:pt>
                <c:pt idx="72">
                  <c:v>8.3414500371364782E-3</c:v>
                </c:pt>
                <c:pt idx="73">
                  <c:v>7.4791317926425644E-3</c:v>
                </c:pt>
                <c:pt idx="74">
                  <c:v>-2.2777122159093974E-2</c:v>
                </c:pt>
                <c:pt idx="75">
                  <c:v>-1.8185935041112676E-2</c:v>
                </c:pt>
                <c:pt idx="76">
                  <c:v>-2.2098521824219317E-2</c:v>
                </c:pt>
                <c:pt idx="77">
                  <c:v>-6.9531858778398665E-3</c:v>
                </c:pt>
                <c:pt idx="78">
                  <c:v>-1.8410116496649975E-2</c:v>
                </c:pt>
                <c:pt idx="79">
                  <c:v>9.2239579196644432E-3</c:v>
                </c:pt>
                <c:pt idx="80">
                  <c:v>-7.3114795835107279E-4</c:v>
                </c:pt>
                <c:pt idx="81">
                  <c:v>-1.1402414634146258E-2</c:v>
                </c:pt>
                <c:pt idx="82">
                  <c:v>2.6398568398234127E-2</c:v>
                </c:pt>
                <c:pt idx="83">
                  <c:v>5.3001573150614274E-2</c:v>
                </c:pt>
                <c:pt idx="84">
                  <c:v>3.7094562280308098E-3</c:v>
                </c:pt>
                <c:pt idx="85">
                  <c:v>1.3475073607571593E-2</c:v>
                </c:pt>
                <c:pt idx="86">
                  <c:v>3.887793548387096E-2</c:v>
                </c:pt>
                <c:pt idx="87">
                  <c:v>-1.0259639713128383E-3</c:v>
                </c:pt>
                <c:pt idx="88">
                  <c:v>8.4328880818879404E-3</c:v>
                </c:pt>
                <c:pt idx="89">
                  <c:v>6.3789867300136733E-3</c:v>
                </c:pt>
                <c:pt idx="90">
                  <c:v>9.3214017402492438E-3</c:v>
                </c:pt>
                <c:pt idx="91">
                  <c:v>-2.5331573690821072E-3</c:v>
                </c:pt>
                <c:pt idx="92">
                  <c:v>-1.1798296636120769E-2</c:v>
                </c:pt>
                <c:pt idx="93">
                  <c:v>-3.8012206874397671E-3</c:v>
                </c:pt>
                <c:pt idx="94">
                  <c:v>1.0372397038860764E-2</c:v>
                </c:pt>
                <c:pt idx="95">
                  <c:v>-4.3084893617021938E-3</c:v>
                </c:pt>
                <c:pt idx="96">
                  <c:v>4.3271327671963317E-3</c:v>
                </c:pt>
                <c:pt idx="97">
                  <c:v>2.0212978723404989E-3</c:v>
                </c:pt>
                <c:pt idx="98">
                  <c:v>-1.0776069417643769E-2</c:v>
                </c:pt>
                <c:pt idx="99">
                  <c:v>1.2986294049421225E-2</c:v>
                </c:pt>
                <c:pt idx="100">
                  <c:v>-2.8606663588352749E-3</c:v>
                </c:pt>
                <c:pt idx="101">
                  <c:v>-3.3469054528375876E-3</c:v>
                </c:pt>
                <c:pt idx="102">
                  <c:v>6.3961617741506882E-4</c:v>
                </c:pt>
                <c:pt idx="103">
                  <c:v>-2.6635414447048794E-3</c:v>
                </c:pt>
                <c:pt idx="104">
                  <c:v>4.1128298258733048E-3</c:v>
                </c:pt>
                <c:pt idx="105">
                  <c:v>1.9415904688208779E-2</c:v>
                </c:pt>
                <c:pt idx="106">
                  <c:v>7.4619494886245833E-3</c:v>
                </c:pt>
                <c:pt idx="107">
                  <c:v>2.9004815703949855E-3</c:v>
                </c:pt>
                <c:pt idx="108">
                  <c:v>2.633868664279801E-3</c:v>
                </c:pt>
                <c:pt idx="109">
                  <c:v>-1.5298238384670851E-2</c:v>
                </c:pt>
                <c:pt idx="110">
                  <c:v>9.4161217764301432E-4</c:v>
                </c:pt>
                <c:pt idx="111">
                  <c:v>2.0899920735819262E-4</c:v>
                </c:pt>
                <c:pt idx="112">
                  <c:v>5.381681383562366E-3</c:v>
                </c:pt>
                <c:pt idx="113">
                  <c:v>-4.5213387381768336E-3</c:v>
                </c:pt>
                <c:pt idx="114">
                  <c:v>-7.9352856604482241E-3</c:v>
                </c:pt>
                <c:pt idx="115">
                  <c:v>-1.131398200284159E-2</c:v>
                </c:pt>
                <c:pt idx="116">
                  <c:v>-1.4583797858552457E-2</c:v>
                </c:pt>
                <c:pt idx="117">
                  <c:v>6.5356378956466258E-3</c:v>
                </c:pt>
                <c:pt idx="118">
                  <c:v>4.8295785423309312E-3</c:v>
                </c:pt>
                <c:pt idx="119">
                  <c:v>-6.034734312416629E-3</c:v>
                </c:pt>
                <c:pt idx="120">
                  <c:v>-1.4614249185777917E-2</c:v>
                </c:pt>
                <c:pt idx="121">
                  <c:v>-2.2354853755936831E-3</c:v>
                </c:pt>
                <c:pt idx="122">
                  <c:v>1.2241062085555235E-2</c:v>
                </c:pt>
                <c:pt idx="123">
                  <c:v>-6.100459020686894E-3</c:v>
                </c:pt>
                <c:pt idx="124">
                  <c:v>1.1895621427675385E-2</c:v>
                </c:pt>
                <c:pt idx="125">
                  <c:v>-1.3258812099793373E-2</c:v>
                </c:pt>
                <c:pt idx="126">
                  <c:v>2.1597126684925454E-2</c:v>
                </c:pt>
                <c:pt idx="127">
                  <c:v>-1.3472475146598925E-2</c:v>
                </c:pt>
                <c:pt idx="128">
                  <c:v>8.6367269488652311E-4</c:v>
                </c:pt>
                <c:pt idx="129">
                  <c:v>2.2004098802718221E-2</c:v>
                </c:pt>
                <c:pt idx="130">
                  <c:v>6.3852664907651071E-3</c:v>
                </c:pt>
                <c:pt idx="131">
                  <c:v>-1.1588316854351912E-2</c:v>
                </c:pt>
                <c:pt idx="132">
                  <c:v>5.4641909814323666E-3</c:v>
                </c:pt>
                <c:pt idx="133">
                  <c:v>8.178124835118511E-3</c:v>
                </c:pt>
                <c:pt idx="134">
                  <c:v>2.3027213732467427E-3</c:v>
                </c:pt>
                <c:pt idx="135">
                  <c:v>-9.2418753291170566E-3</c:v>
                </c:pt>
                <c:pt idx="136">
                  <c:v>1.0698287220026357E-2</c:v>
                </c:pt>
                <c:pt idx="137">
                  <c:v>-1.0897882990927175E-2</c:v>
                </c:pt>
                <c:pt idx="138">
                  <c:v>1.1017955379451695E-2</c:v>
                </c:pt>
                <c:pt idx="139">
                  <c:v>-5.7357805819167927E-3</c:v>
                </c:pt>
                <c:pt idx="140">
                  <c:v>9.2825890196177492E-3</c:v>
                </c:pt>
                <c:pt idx="141">
                  <c:v>3.1696545215829136E-3</c:v>
                </c:pt>
                <c:pt idx="142">
                  <c:v>8.0286130328108014E-3</c:v>
                </c:pt>
                <c:pt idx="143">
                  <c:v>1.9526437490364592E-3</c:v>
                </c:pt>
                <c:pt idx="144">
                  <c:v>-1.5847027727636753E-2</c:v>
                </c:pt>
                <c:pt idx="145">
                  <c:v>-8.337613687862979E-3</c:v>
                </c:pt>
                <c:pt idx="146">
                  <c:v>4.6400419413548791E-2</c:v>
                </c:pt>
                <c:pt idx="147">
                  <c:v>7.2816550538511446E-3</c:v>
                </c:pt>
                <c:pt idx="148">
                  <c:v>3.2156745438229078E-2</c:v>
                </c:pt>
                <c:pt idx="149">
                  <c:v>4.6853113075399641E-3</c:v>
                </c:pt>
                <c:pt idx="150">
                  <c:v>6.3461923076923148E-3</c:v>
                </c:pt>
                <c:pt idx="151">
                  <c:v>-1.5622032653467127E-2</c:v>
                </c:pt>
                <c:pt idx="152">
                  <c:v>1.688908484563776E-2</c:v>
                </c:pt>
                <c:pt idx="153">
                  <c:v>-1.0356512193957846E-2</c:v>
                </c:pt>
                <c:pt idx="154">
                  <c:v>9.4039158950617215E-3</c:v>
                </c:pt>
                <c:pt idx="155">
                  <c:v>4.0610005075914961E-3</c:v>
                </c:pt>
                <c:pt idx="156">
                  <c:v>-4.4728015897829336E-3</c:v>
                </c:pt>
                <c:pt idx="157">
                  <c:v>1.2092534174553108E-2</c:v>
                </c:pt>
                <c:pt idx="158">
                  <c:v>7.9811286894922676E-3</c:v>
                </c:pt>
                <c:pt idx="159">
                  <c:v>2.1832851914676758E-2</c:v>
                </c:pt>
                <c:pt idx="160">
                  <c:v>-5.9605866681123705E-3</c:v>
                </c:pt>
                <c:pt idx="161">
                  <c:v>-1.2453855858784941E-2</c:v>
                </c:pt>
                <c:pt idx="162">
                  <c:v>2.5688182132155499E-3</c:v>
                </c:pt>
                <c:pt idx="163">
                  <c:v>9.084631132900322E-3</c:v>
                </c:pt>
                <c:pt idx="164">
                  <c:v>2.5391688812864445E-3</c:v>
                </c:pt>
                <c:pt idx="165">
                  <c:v>8.5655264495704125E-3</c:v>
                </c:pt>
                <c:pt idx="166">
                  <c:v>5.2052236008442122E-3</c:v>
                </c:pt>
                <c:pt idx="167">
                  <c:v>1.4081345049515163E-2</c:v>
                </c:pt>
                <c:pt idx="168">
                  <c:v>1.4602445688689814E-2</c:v>
                </c:pt>
                <c:pt idx="169">
                  <c:v>8.3881861001842296E-3</c:v>
                </c:pt>
                <c:pt idx="170">
                  <c:v>2.5392933314777777E-3</c:v>
                </c:pt>
                <c:pt idx="171">
                  <c:v>-1.2052962800943919E-2</c:v>
                </c:pt>
                <c:pt idx="172">
                  <c:v>-1.9360774775419247E-2</c:v>
                </c:pt>
                <c:pt idx="173">
                  <c:v>-4.0568490761560116E-3</c:v>
                </c:pt>
                <c:pt idx="174">
                  <c:v>-1.3306178109186287E-2</c:v>
                </c:pt>
                <c:pt idx="175">
                  <c:v>3.1787569960782837E-2</c:v>
                </c:pt>
                <c:pt idx="176">
                  <c:v>-6.3127944107264598E-3</c:v>
                </c:pt>
                <c:pt idx="177">
                  <c:v>9.9767177885340397E-3</c:v>
                </c:pt>
                <c:pt idx="178">
                  <c:v>-1.5946879291251395E-2</c:v>
                </c:pt>
                <c:pt idx="179">
                  <c:v>-1.9626379279815528E-2</c:v>
                </c:pt>
                <c:pt idx="180">
                  <c:v>3.2600579736464094E-3</c:v>
                </c:pt>
                <c:pt idx="181">
                  <c:v>7.9634050343249385E-3</c:v>
                </c:pt>
                <c:pt idx="182">
                  <c:v>2.4518524799881595E-3</c:v>
                </c:pt>
                <c:pt idx="183">
                  <c:v>-1.7936371048102182E-2</c:v>
                </c:pt>
                <c:pt idx="184">
                  <c:v>1.3513476117942024E-2</c:v>
                </c:pt>
                <c:pt idx="185">
                  <c:v>5.6882821387940841E-3</c:v>
                </c:pt>
                <c:pt idx="186">
                  <c:v>1.2760217194570142E-2</c:v>
                </c:pt>
                <c:pt idx="187">
                  <c:v>4.3337680516927282E-3</c:v>
                </c:pt>
                <c:pt idx="188">
                  <c:v>1.4057583132971447E-2</c:v>
                </c:pt>
                <c:pt idx="189">
                  <c:v>-3.0708313765445239E-3</c:v>
                </c:pt>
                <c:pt idx="190">
                  <c:v>1.2321249724972503E-2</c:v>
                </c:pt>
                <c:pt idx="191">
                  <c:v>3.1732057696464977E-3</c:v>
                </c:pt>
                <c:pt idx="192">
                  <c:v>-1.2219395094895629E-2</c:v>
                </c:pt>
                <c:pt idx="193">
                  <c:v>-2.5223722575057991E-2</c:v>
                </c:pt>
                <c:pt idx="194">
                  <c:v>6.4353177108026505E-3</c:v>
                </c:pt>
                <c:pt idx="195">
                  <c:v>8.1381148274011876E-3</c:v>
                </c:pt>
                <c:pt idx="196">
                  <c:v>-4.8523035624127131E-2</c:v>
                </c:pt>
                <c:pt idx="197">
                  <c:v>2.7503243939898434E-2</c:v>
                </c:pt>
                <c:pt idx="198">
                  <c:v>3.3572452590508984E-3</c:v>
                </c:pt>
                <c:pt idx="199">
                  <c:v>-1.0083251761923408E-2</c:v>
                </c:pt>
                <c:pt idx="200">
                  <c:v>1.5393103380737358E-2</c:v>
                </c:pt>
                <c:pt idx="201">
                  <c:v>-1.9973027081007105E-2</c:v>
                </c:pt>
                <c:pt idx="202">
                  <c:v>9.1800238685393702E-4</c:v>
                </c:pt>
                <c:pt idx="203">
                  <c:v>7.933578059865689E-3</c:v>
                </c:pt>
                <c:pt idx="204">
                  <c:v>-1.8017162492093813E-2</c:v>
                </c:pt>
                <c:pt idx="205">
                  <c:v>3.1367316869758556E-2</c:v>
                </c:pt>
                <c:pt idx="206">
                  <c:v>-2.1967654197029566E-2</c:v>
                </c:pt>
                <c:pt idx="207">
                  <c:v>-8.3138851384360352E-3</c:v>
                </c:pt>
                <c:pt idx="208">
                  <c:v>1.5238592505366976E-2</c:v>
                </c:pt>
                <c:pt idx="209">
                  <c:v>-3.6680559575152843E-2</c:v>
                </c:pt>
                <c:pt idx="210">
                  <c:v>2.7137164182322187E-2</c:v>
                </c:pt>
                <c:pt idx="211">
                  <c:v>1.000553282911221E-2</c:v>
                </c:pt>
                <c:pt idx="212">
                  <c:v>-4.3369093022248929E-2</c:v>
                </c:pt>
                <c:pt idx="213">
                  <c:v>-2.5053685992771444E-2</c:v>
                </c:pt>
                <c:pt idx="214">
                  <c:v>-1.1649554348515891E-2</c:v>
                </c:pt>
                <c:pt idx="215">
                  <c:v>2.0057448494453307E-2</c:v>
                </c:pt>
                <c:pt idx="216">
                  <c:v>1.9468835267271938E-2</c:v>
                </c:pt>
                <c:pt idx="217">
                  <c:v>-2.1097209659914455E-2</c:v>
                </c:pt>
                <c:pt idx="218">
                  <c:v>-3.1865744940583904E-2</c:v>
                </c:pt>
                <c:pt idx="219">
                  <c:v>-3.7035155778894401E-2</c:v>
                </c:pt>
                <c:pt idx="220">
                  <c:v>1.1845681535340278E-2</c:v>
                </c:pt>
                <c:pt idx="221">
                  <c:v>-2.8416669558191686E-2</c:v>
                </c:pt>
                <c:pt idx="222">
                  <c:v>1.1200169860396061E-2</c:v>
                </c:pt>
                <c:pt idx="223">
                  <c:v>-2.6246719160104987E-3</c:v>
                </c:pt>
                <c:pt idx="224">
                  <c:v>-6.1210547368421124E-2</c:v>
                </c:pt>
                <c:pt idx="225">
                  <c:v>7.6246007204037484E-3</c:v>
                </c:pt>
                <c:pt idx="226">
                  <c:v>-2.6651043824649126E-2</c:v>
                </c:pt>
                <c:pt idx="227">
                  <c:v>-4.0013718074454179E-3</c:v>
                </c:pt>
                <c:pt idx="228">
                  <c:v>-1.5668089631127407E-2</c:v>
                </c:pt>
                <c:pt idx="229">
                  <c:v>3.0435543826844932E-2</c:v>
                </c:pt>
                <c:pt idx="230">
                  <c:v>3.3554054966424524E-2</c:v>
                </c:pt>
                <c:pt idx="231">
                  <c:v>-1.2974991503887048E-2</c:v>
                </c:pt>
                <c:pt idx="232">
                  <c:v>2.3129492401330713E-2</c:v>
                </c:pt>
                <c:pt idx="233">
                  <c:v>-1.902857989684132E-2</c:v>
                </c:pt>
                <c:pt idx="234">
                  <c:v>-5.078751148466451E-2</c:v>
                </c:pt>
                <c:pt idx="235">
                  <c:v>1.0072240569917096E-2</c:v>
                </c:pt>
                <c:pt idx="236">
                  <c:v>-4.8936560056797272E-2</c:v>
                </c:pt>
                <c:pt idx="237">
                  <c:v>4.0363660606060524E-2</c:v>
                </c:pt>
                <c:pt idx="238">
                  <c:v>-7.3401606119034525E-3</c:v>
                </c:pt>
                <c:pt idx="239">
                  <c:v>5.2823946141970204E-4</c:v>
                </c:pt>
                <c:pt idx="240">
                  <c:v>-8.7395387708478142E-3</c:v>
                </c:pt>
                <c:pt idx="241">
                  <c:v>-2.1005940828402375E-2</c:v>
                </c:pt>
                <c:pt idx="242">
                  <c:v>-4.2304020363944256E-4</c:v>
                </c:pt>
                <c:pt idx="243">
                  <c:v>3.7489175535392184E-3</c:v>
                </c:pt>
                <c:pt idx="244">
                  <c:v>-3.3734987951807245E-2</c:v>
                </c:pt>
                <c:pt idx="245">
                  <c:v>-2.2069776661834146E-2</c:v>
                </c:pt>
                <c:pt idx="246">
                  <c:v>-5.5527272727272828E-2</c:v>
                </c:pt>
                <c:pt idx="247">
                  <c:v>1.0125683975737495E-3</c:v>
                </c:pt>
                <c:pt idx="248">
                  <c:v>5.0842830725749757E-2</c:v>
                </c:pt>
                <c:pt idx="249">
                  <c:v>1.0651976659444898E-2</c:v>
                </c:pt>
                <c:pt idx="250">
                  <c:v>6.5396825396825467E-3</c:v>
                </c:pt>
                <c:pt idx="251">
                  <c:v>-2.2960953762694851E-2</c:v>
                </c:pt>
                <c:pt idx="252">
                  <c:v>-7.0437110207243775E-2</c:v>
                </c:pt>
                <c:pt idx="253">
                  <c:v>3.8200028842895737E-3</c:v>
                </c:pt>
                <c:pt idx="254">
                  <c:v>2.8852113748010777E-2</c:v>
                </c:pt>
                <c:pt idx="255">
                  <c:v>5.7834567796492316E-3</c:v>
                </c:pt>
                <c:pt idx="256">
                  <c:v>1.1567237538572812E-2</c:v>
                </c:pt>
                <c:pt idx="257">
                  <c:v>7.9979381583944274E-3</c:v>
                </c:pt>
                <c:pt idx="258">
                  <c:v>2.4918295081968115E-3</c:v>
                </c:pt>
                <c:pt idx="259">
                  <c:v>-1.3278361766657273E-2</c:v>
                </c:pt>
                <c:pt idx="260">
                  <c:v>-3.8449053313938334E-3</c:v>
                </c:pt>
                <c:pt idx="261">
                  <c:v>1.8699646803762727E-2</c:v>
                </c:pt>
                <c:pt idx="262">
                  <c:v>7.3164097204075395E-3</c:v>
                </c:pt>
                <c:pt idx="263">
                  <c:v>2.1400804705598055E-2</c:v>
                </c:pt>
                <c:pt idx="264">
                  <c:v>-6.9206095238096097E-3</c:v>
                </c:pt>
                <c:pt idx="265">
                  <c:v>-1.4449280367002543E-2</c:v>
                </c:pt>
                <c:pt idx="266">
                  <c:v>-2.5943562812500061E-4</c:v>
                </c:pt>
                <c:pt idx="267">
                  <c:v>8.8897281162804882E-3</c:v>
                </c:pt>
                <c:pt idx="268">
                  <c:v>1.9937998969334447E-3</c:v>
                </c:pt>
                <c:pt idx="269">
                  <c:v>2.9527442301941174E-3</c:v>
                </c:pt>
                <c:pt idx="270">
                  <c:v>4.48E-2</c:v>
                </c:pt>
                <c:pt idx="271">
                  <c:v>1.7519142419601921E-2</c:v>
                </c:pt>
                <c:pt idx="272">
                  <c:v>5.1171392450784061E-3</c:v>
                </c:pt>
                <c:pt idx="273">
                  <c:v>2.6952322618479917E-3</c:v>
                </c:pt>
                <c:pt idx="274">
                  <c:v>3.2554780895889757E-2</c:v>
                </c:pt>
                <c:pt idx="275">
                  <c:v>1.0355154460256762E-2</c:v>
                </c:pt>
                <c:pt idx="276">
                  <c:v>-1.2882909264605063E-2</c:v>
                </c:pt>
                <c:pt idx="277">
                  <c:v>-1.9779513678863735E-2</c:v>
                </c:pt>
                <c:pt idx="278">
                  <c:v>1.219007012982852E-2</c:v>
                </c:pt>
                <c:pt idx="279">
                  <c:v>-5.5539080840945124E-3</c:v>
                </c:pt>
                <c:pt idx="280">
                  <c:v>7.5837268626112219E-3</c:v>
                </c:pt>
                <c:pt idx="281">
                  <c:v>-9.8021588190676159E-3</c:v>
                </c:pt>
                <c:pt idx="282">
                  <c:v>9.0742556561544223E-3</c:v>
                </c:pt>
                <c:pt idx="283">
                  <c:v>-8.9926540145986115E-3</c:v>
                </c:pt>
                <c:pt idx="284">
                  <c:v>8.7207349610165588E-3</c:v>
                </c:pt>
                <c:pt idx="285">
                  <c:v>3.5632921651197209E-3</c:v>
                </c:pt>
                <c:pt idx="286">
                  <c:v>-1.2805820423612375E-3</c:v>
                </c:pt>
                <c:pt idx="287">
                  <c:v>1.503674087889016E-2</c:v>
                </c:pt>
                <c:pt idx="288">
                  <c:v>-2.5838079333071143E-3</c:v>
                </c:pt>
                <c:pt idx="289">
                  <c:v>-2.8783603533079111E-3</c:v>
                </c:pt>
                <c:pt idx="290">
                  <c:v>6.4084056851958218E-3</c:v>
                </c:pt>
                <c:pt idx="291">
                  <c:v>-2.2950893852643849E-4</c:v>
                </c:pt>
                <c:pt idx="292">
                  <c:v>8.0904521459719218E-3</c:v>
                </c:pt>
                <c:pt idx="293">
                  <c:v>1.4229608646374669E-3</c:v>
                </c:pt>
                <c:pt idx="294">
                  <c:v>-7.2183924697421303E-3</c:v>
                </c:pt>
                <c:pt idx="295">
                  <c:v>-4.5800881662563771E-3</c:v>
                </c:pt>
                <c:pt idx="296">
                  <c:v>-2.0417484797089346E-2</c:v>
                </c:pt>
                <c:pt idx="297">
                  <c:v>3.0354601674278912E-2</c:v>
                </c:pt>
                <c:pt idx="298">
                  <c:v>2.5699446676176501E-2</c:v>
                </c:pt>
                <c:pt idx="299">
                  <c:v>1.2500000000000001E-2</c:v>
                </c:pt>
                <c:pt idx="300">
                  <c:v>9.0534540466392175E-3</c:v>
                </c:pt>
                <c:pt idx="301">
                  <c:v>5.1659382345161011E-3</c:v>
                </c:pt>
                <c:pt idx="302">
                  <c:v>5.1392802752813441E-3</c:v>
                </c:pt>
                <c:pt idx="303">
                  <c:v>1.3724456109268982E-2</c:v>
                </c:pt>
                <c:pt idx="304">
                  <c:v>-1.1255704326808431E-2</c:v>
                </c:pt>
                <c:pt idx="305">
                  <c:v>2.0351222044809582E-2</c:v>
                </c:pt>
                <c:pt idx="306">
                  <c:v>2.7997010251615474E-2</c:v>
                </c:pt>
                <c:pt idx="307">
                  <c:v>-1.9606839758510141E-2</c:v>
                </c:pt>
                <c:pt idx="308">
                  <c:v>7.8329070614144595E-4</c:v>
                </c:pt>
                <c:pt idx="309">
                  <c:v>-1.5183157358172583E-2</c:v>
                </c:pt>
                <c:pt idx="310">
                  <c:v>1.0595814569536357E-3</c:v>
                </c:pt>
                <c:pt idx="311">
                  <c:v>4.657338018678835E-3</c:v>
                </c:pt>
                <c:pt idx="312">
                  <c:v>9.5348469683399547E-3</c:v>
                </c:pt>
                <c:pt idx="313">
                  <c:v>-2.8699853892714092E-3</c:v>
                </c:pt>
                <c:pt idx="314">
                  <c:v>1.130359540119508E-2</c:v>
                </c:pt>
                <c:pt idx="315">
                  <c:v>7.9689107373868678E-3</c:v>
                </c:pt>
                <c:pt idx="316">
                  <c:v>8.5220189341143684E-3</c:v>
                </c:pt>
                <c:pt idx="317">
                  <c:v>-1.5269025508155896E-4</c:v>
                </c:pt>
                <c:pt idx="318">
                  <c:v>1.9855452601568142E-2</c:v>
                </c:pt>
                <c:pt idx="319">
                  <c:v>-8.1869805037148493E-3</c:v>
                </c:pt>
                <c:pt idx="320">
                  <c:v>1.0922166737353221E-2</c:v>
                </c:pt>
                <c:pt idx="321">
                  <c:v>-8.2151453038528319E-3</c:v>
                </c:pt>
                <c:pt idx="322">
                  <c:v>-3.1124297813740227E-3</c:v>
                </c:pt>
                <c:pt idx="323">
                  <c:v>4.431503676100187E-3</c:v>
                </c:pt>
                <c:pt idx="324">
                  <c:v>4.0100269122632587E-4</c:v>
                </c:pt>
                <c:pt idx="325">
                  <c:v>1.7941285674703114E-2</c:v>
                </c:pt>
                <c:pt idx="326">
                  <c:v>-1.4277077870756443E-3</c:v>
                </c:pt>
                <c:pt idx="327">
                  <c:v>7.8883399891534096E-3</c:v>
                </c:pt>
                <c:pt idx="328">
                  <c:v>1.4332574057920107E-2</c:v>
                </c:pt>
                <c:pt idx="329">
                  <c:v>-2.5559413580246966E-3</c:v>
                </c:pt>
                <c:pt idx="330">
                  <c:v>-9.3313735918387798E-3</c:v>
                </c:pt>
                <c:pt idx="331">
                  <c:v>-2.4402148341713943E-3</c:v>
                </c:pt>
                <c:pt idx="332">
                  <c:v>-6.5557536812427325E-3</c:v>
                </c:pt>
                <c:pt idx="333">
                  <c:v>3.3586172236504924E-2</c:v>
                </c:pt>
                <c:pt idx="334">
                  <c:v>-1.9062320963172968E-4</c:v>
                </c:pt>
                <c:pt idx="335">
                  <c:v>5.0038315860431717E-3</c:v>
                </c:pt>
                <c:pt idx="336">
                  <c:v>-3.1295974204561497E-2</c:v>
                </c:pt>
                <c:pt idx="337">
                  <c:v>7.7831125471873406E-3</c:v>
                </c:pt>
                <c:pt idx="338">
                  <c:v>-1.9331707415354508E-2</c:v>
                </c:pt>
                <c:pt idx="339">
                  <c:v>-7.4294207995808147E-3</c:v>
                </c:pt>
                <c:pt idx="340">
                  <c:v>-1.4870220154499857E-2</c:v>
                </c:pt>
                <c:pt idx="341">
                  <c:v>-4.9184439266538343E-2</c:v>
                </c:pt>
                <c:pt idx="342">
                  <c:v>-6.9255977017485468E-3</c:v>
                </c:pt>
                <c:pt idx="343">
                  <c:v>-7.5103265380535242E-4</c:v>
                </c:pt>
                <c:pt idx="344">
                  <c:v>1.9541525322563404E-2</c:v>
                </c:pt>
                <c:pt idx="345">
                  <c:v>-1.5691706267353816E-2</c:v>
                </c:pt>
                <c:pt idx="346">
                  <c:v>-1.8242059305282582E-2</c:v>
                </c:pt>
                <c:pt idx="347">
                  <c:v>9.2632735557263753E-3</c:v>
                </c:pt>
                <c:pt idx="348">
                  <c:v>-3.0234099989202698E-3</c:v>
                </c:pt>
                <c:pt idx="349">
                  <c:v>-2.631863909198218E-2</c:v>
                </c:pt>
                <c:pt idx="350">
                  <c:v>2.22464956118687E-3</c:v>
                </c:pt>
                <c:pt idx="351">
                  <c:v>-7.1031966060643601E-3</c:v>
                </c:pt>
                <c:pt idx="352">
                  <c:v>-1.3972725240330875E-2</c:v>
                </c:pt>
                <c:pt idx="353">
                  <c:v>8.6724634395193931E-3</c:v>
                </c:pt>
                <c:pt idx="354">
                  <c:v>-9.6656366319895787E-3</c:v>
                </c:pt>
                <c:pt idx="355">
                  <c:v>-3.5748057328446933E-3</c:v>
                </c:pt>
                <c:pt idx="356">
                  <c:v>-9.1118446873883344E-4</c:v>
                </c:pt>
                <c:pt idx="357">
                  <c:v>5.0387572950579815E-2</c:v>
                </c:pt>
                <c:pt idx="358">
                  <c:v>-6.5118298241805331E-3</c:v>
                </c:pt>
                <c:pt idx="359">
                  <c:v>1.8734957395673959E-2</c:v>
                </c:pt>
                <c:pt idx="360">
                  <c:v>2.8416707488428724E-2</c:v>
                </c:pt>
                <c:pt idx="361">
                  <c:v>1.5901173367419294E-2</c:v>
                </c:pt>
                <c:pt idx="362">
                  <c:v>-4.6700400287386576E-3</c:v>
                </c:pt>
                <c:pt idx="363">
                  <c:v>3.8669761045006675E-3</c:v>
                </c:pt>
                <c:pt idx="364">
                  <c:v>-1.6178695761246947E-2</c:v>
                </c:pt>
                <c:pt idx="365">
                  <c:v>7.0477054127338788E-3</c:v>
                </c:pt>
                <c:pt idx="366">
                  <c:v>1.6329767395739467E-2</c:v>
                </c:pt>
                <c:pt idx="367">
                  <c:v>1.8515623187643483E-2</c:v>
                </c:pt>
                <c:pt idx="368">
                  <c:v>3.4555490166485363E-3</c:v>
                </c:pt>
                <c:pt idx="369">
                  <c:v>-7.8354645472967169E-3</c:v>
                </c:pt>
                <c:pt idx="370">
                  <c:v>-1.3079074183519083E-3</c:v>
                </c:pt>
                <c:pt idx="371">
                  <c:v>-5.5404454735756027E-4</c:v>
                </c:pt>
                <c:pt idx="372">
                  <c:v>-3.326049622579224E-3</c:v>
                </c:pt>
                <c:pt idx="373">
                  <c:v>1.2742013192253423E-2</c:v>
                </c:pt>
                <c:pt idx="374">
                  <c:v>-8.0383447216874106E-3</c:v>
                </c:pt>
                <c:pt idx="375">
                  <c:v>2.2599195594894071E-2</c:v>
                </c:pt>
                <c:pt idx="376">
                  <c:v>-8.6626765762661869E-3</c:v>
                </c:pt>
                <c:pt idx="377">
                  <c:v>9.2845239206688791E-3</c:v>
                </c:pt>
                <c:pt idx="378">
                  <c:v>3.4439197166470582E-4</c:v>
                </c:pt>
                <c:pt idx="379">
                  <c:v>-1.2490837964461699E-2</c:v>
                </c:pt>
                <c:pt idx="380">
                  <c:v>-8.0175291672233955E-3</c:v>
                </c:pt>
                <c:pt idx="381">
                  <c:v>1.3303273359503501E-2</c:v>
                </c:pt>
                <c:pt idx="382">
                  <c:v>7.2330341448389231E-3</c:v>
                </c:pt>
                <c:pt idx="383">
                  <c:v>-4.2299936890462268E-3</c:v>
                </c:pt>
                <c:pt idx="384">
                  <c:v>8.1007657811957411E-3</c:v>
                </c:pt>
                <c:pt idx="385">
                  <c:v>2.4498996021343447E-3</c:v>
                </c:pt>
                <c:pt idx="386">
                  <c:v>-2.6393861408551579E-3</c:v>
                </c:pt>
                <c:pt idx="387">
                  <c:v>-2.4505757912164151E-4</c:v>
                </c:pt>
                <c:pt idx="388">
                  <c:v>8.774470588235354E-3</c:v>
                </c:pt>
                <c:pt idx="389">
                  <c:v>-1.0398950790571073E-2</c:v>
                </c:pt>
                <c:pt idx="390">
                  <c:v>2.3619033581891772E-2</c:v>
                </c:pt>
                <c:pt idx="391">
                  <c:v>-3.7897340961437569E-3</c:v>
                </c:pt>
                <c:pt idx="392">
                  <c:v>5.8747050609139449E-3</c:v>
                </c:pt>
                <c:pt idx="393">
                  <c:v>-6.7499832447699103E-3</c:v>
                </c:pt>
                <c:pt idx="394">
                  <c:v>4.7234047565722333E-3</c:v>
                </c:pt>
                <c:pt idx="395">
                  <c:v>1.4390673917656822E-3</c:v>
                </c:pt>
                <c:pt idx="396">
                  <c:v>3.6692872900802254E-2</c:v>
                </c:pt>
                <c:pt idx="397">
                  <c:v>-1.1644062471120924E-2</c:v>
                </c:pt>
                <c:pt idx="398">
                  <c:v>-3.9130398845456695E-2</c:v>
                </c:pt>
                <c:pt idx="399">
                  <c:v>-3.6685622536855943E-2</c:v>
                </c:pt>
                <c:pt idx="400">
                  <c:v>-8.485317268845485E-3</c:v>
                </c:pt>
                <c:pt idx="401">
                  <c:v>-4.5845449459436891E-3</c:v>
                </c:pt>
                <c:pt idx="402">
                  <c:v>2.4512521887057596E-2</c:v>
                </c:pt>
                <c:pt idx="403">
                  <c:v>5.4945455643265976E-3</c:v>
                </c:pt>
                <c:pt idx="404">
                  <c:v>-8.3457921838889539E-3</c:v>
                </c:pt>
                <c:pt idx="405">
                  <c:v>7.0133655347834689E-3</c:v>
                </c:pt>
                <c:pt idx="406">
                  <c:v>1.0645706683002486E-2</c:v>
                </c:pt>
                <c:pt idx="407">
                  <c:v>1.4766882953989374E-3</c:v>
                </c:pt>
                <c:pt idx="408">
                  <c:v>4.030236743134373E-3</c:v>
                </c:pt>
                <c:pt idx="409">
                  <c:v>3.1035813589191233E-2</c:v>
                </c:pt>
                <c:pt idx="410">
                  <c:v>1.2344886759945981E-3</c:v>
                </c:pt>
                <c:pt idx="411">
                  <c:v>1.0005690250271359E-2</c:v>
                </c:pt>
                <c:pt idx="412">
                  <c:v>9.3901120354919867E-4</c:v>
                </c:pt>
                <c:pt idx="413">
                  <c:v>-1.7636905715335459E-2</c:v>
                </c:pt>
                <c:pt idx="414">
                  <c:v>-1.704623089514316E-2</c:v>
                </c:pt>
                <c:pt idx="415">
                  <c:v>9.7153405226853198E-3</c:v>
                </c:pt>
                <c:pt idx="416">
                  <c:v>-1.8089059944193259E-2</c:v>
                </c:pt>
                <c:pt idx="417">
                  <c:v>2.1558019733149629E-2</c:v>
                </c:pt>
                <c:pt idx="418">
                  <c:v>7.9616498800958585E-3</c:v>
                </c:pt>
                <c:pt idx="419">
                  <c:v>-1.7748438946546596E-2</c:v>
                </c:pt>
                <c:pt idx="420">
                  <c:v>9.4947831030288837E-3</c:v>
                </c:pt>
                <c:pt idx="421">
                  <c:v>1.732328806564621E-2</c:v>
                </c:pt>
                <c:pt idx="422">
                  <c:v>9.6698301886792518E-3</c:v>
                </c:pt>
                <c:pt idx="423">
                  <c:v>3.6906890223651302E-3</c:v>
                </c:pt>
                <c:pt idx="424">
                  <c:v>-4.5615156313817832E-3</c:v>
                </c:pt>
                <c:pt idx="425">
                  <c:v>1.968581314878887E-2</c:v>
                </c:pt>
                <c:pt idx="426">
                  <c:v>3.0861630454014567E-2</c:v>
                </c:pt>
                <c:pt idx="427">
                  <c:v>-2.1352330580919392E-2</c:v>
                </c:pt>
                <c:pt idx="428">
                  <c:v>-1.0318200000000001E-2</c:v>
                </c:pt>
                <c:pt idx="429">
                  <c:v>1.0242098199459792E-2</c:v>
                </c:pt>
                <c:pt idx="430">
                  <c:v>5.0008545189724881E-3</c:v>
                </c:pt>
                <c:pt idx="431">
                  <c:v>4.2974758761869722E-3</c:v>
                </c:pt>
                <c:pt idx="432">
                  <c:v>-2.8376740297765117E-3</c:v>
                </c:pt>
                <c:pt idx="433">
                  <c:v>-1.0976637257627002E-2</c:v>
                </c:pt>
                <c:pt idx="434">
                  <c:v>9.4999042612451227E-3</c:v>
                </c:pt>
                <c:pt idx="435">
                  <c:v>-1.1220178256345291E-2</c:v>
                </c:pt>
                <c:pt idx="436">
                  <c:v>6.6346189588722161E-3</c:v>
                </c:pt>
                <c:pt idx="437">
                  <c:v>2.4545090909091466E-3</c:v>
                </c:pt>
                <c:pt idx="438">
                  <c:v>1.6323570012643565E-3</c:v>
                </c:pt>
                <c:pt idx="439">
                  <c:v>1.8877393168941374E-2</c:v>
                </c:pt>
                <c:pt idx="440">
                  <c:v>-8.930607937775472E-3</c:v>
                </c:pt>
                <c:pt idx="441">
                  <c:v>-2.0756765368183785E-2</c:v>
                </c:pt>
                <c:pt idx="442">
                  <c:v>3.300832424148048E-2</c:v>
                </c:pt>
                <c:pt idx="443">
                  <c:v>2.7920758730722115E-3</c:v>
                </c:pt>
                <c:pt idx="444">
                  <c:v>-1.9887567598222112E-3</c:v>
                </c:pt>
                <c:pt idx="445">
                  <c:v>5.3582143173070817E-3</c:v>
                </c:pt>
                <c:pt idx="446">
                  <c:v>3.964198564066412E-3</c:v>
                </c:pt>
                <c:pt idx="447">
                  <c:v>2.2024324030160983E-2</c:v>
                </c:pt>
                <c:pt idx="448">
                  <c:v>8.3708780145246228E-3</c:v>
                </c:pt>
                <c:pt idx="449">
                  <c:v>6.343159007004091E-3</c:v>
                </c:pt>
                <c:pt idx="450">
                  <c:v>-1.2775515038707223E-2</c:v>
                </c:pt>
                <c:pt idx="451">
                  <c:v>7.3702705124099478E-3</c:v>
                </c:pt>
                <c:pt idx="452">
                  <c:v>-2.1268450742582853E-3</c:v>
                </c:pt>
                <c:pt idx="453">
                  <c:v>1.2489910268807825E-2</c:v>
                </c:pt>
                <c:pt idx="454">
                  <c:v>1.5325025002946642E-2</c:v>
                </c:pt>
                <c:pt idx="455">
                  <c:v>3.8978436905317687E-3</c:v>
                </c:pt>
                <c:pt idx="456">
                  <c:v>9.9545143344233113E-3</c:v>
                </c:pt>
                <c:pt idx="457">
                  <c:v>-5.5212139466069704E-3</c:v>
                </c:pt>
                <c:pt idx="458">
                  <c:v>1.7519312098711767E-2</c:v>
                </c:pt>
                <c:pt idx="459">
                  <c:v>6.2646512003880503E-3</c:v>
                </c:pt>
                <c:pt idx="460">
                  <c:v>-1.6909683897658345E-2</c:v>
                </c:pt>
                <c:pt idx="461">
                  <c:v>1.0132407421676858E-2</c:v>
                </c:pt>
                <c:pt idx="462">
                  <c:v>9.3026531418435553E-3</c:v>
                </c:pt>
                <c:pt idx="463">
                  <c:v>3.1217425061069979E-2</c:v>
                </c:pt>
                <c:pt idx="464">
                  <c:v>-1.0880970468161275E-3</c:v>
                </c:pt>
                <c:pt idx="465">
                  <c:v>-1.0892822916606117E-3</c:v>
                </c:pt>
                <c:pt idx="466">
                  <c:v>7.6722517898001391E-3</c:v>
                </c:pt>
                <c:pt idx="467">
                  <c:v>-1.93197810719515E-4</c:v>
                </c:pt>
                <c:pt idx="468">
                  <c:v>-1.5076577910602329E-3</c:v>
                </c:pt>
                <c:pt idx="469">
                  <c:v>1.2582269264371782E-2</c:v>
                </c:pt>
                <c:pt idx="470">
                  <c:v>-1.605750408216419E-3</c:v>
                </c:pt>
                <c:pt idx="471">
                  <c:v>1.0033301267057825E-2</c:v>
                </c:pt>
                <c:pt idx="472">
                  <c:v>-2.6543317535534779E-4</c:v>
                </c:pt>
                <c:pt idx="473">
                  <c:v>8.0400336177193065E-3</c:v>
                </c:pt>
                <c:pt idx="474">
                  <c:v>7.9006926065023474E-3</c:v>
                </c:pt>
                <c:pt idx="475">
                  <c:v>-8.8091977247987275E-3</c:v>
                </c:pt>
                <c:pt idx="476">
                  <c:v>-6.9669501553980993E-3</c:v>
                </c:pt>
                <c:pt idx="477">
                  <c:v>-4.1715953707520993E-3</c:v>
                </c:pt>
                <c:pt idx="478">
                  <c:v>4.5697095025666801E-4</c:v>
                </c:pt>
                <c:pt idx="479">
                  <c:v>1.6101450758675324E-2</c:v>
                </c:pt>
                <c:pt idx="480">
                  <c:v>-5.0948377149195416E-3</c:v>
                </c:pt>
                <c:pt idx="481">
                  <c:v>3.8407261318197969E-3</c:v>
                </c:pt>
                <c:pt idx="482">
                  <c:v>2.5130531879054164E-3</c:v>
                </c:pt>
                <c:pt idx="483">
                  <c:v>-3.3524123179891036E-2</c:v>
                </c:pt>
                <c:pt idx="484">
                  <c:v>1.0684882670974763E-2</c:v>
                </c:pt>
                <c:pt idx="485">
                  <c:v>1.0418661342363109E-2</c:v>
                </c:pt>
                <c:pt idx="486">
                  <c:v>1.398841460287604E-2</c:v>
                </c:pt>
                <c:pt idx="487">
                  <c:v>9.4212198554859197E-3</c:v>
                </c:pt>
                <c:pt idx="488">
                  <c:v>-5.1851555555555463E-3</c:v>
                </c:pt>
                <c:pt idx="489">
                  <c:v>7.817870206467374E-4</c:v>
                </c:pt>
                <c:pt idx="490">
                  <c:v>-3.8316878662504783E-3</c:v>
                </c:pt>
                <c:pt idx="491">
                  <c:v>1.3742594667264274E-2</c:v>
                </c:pt>
                <c:pt idx="492">
                  <c:v>2.0408193337012992E-2</c:v>
                </c:pt>
                <c:pt idx="493">
                  <c:v>9.2780072202165095E-3</c:v>
                </c:pt>
                <c:pt idx="494">
                  <c:v>8.2262042929873885E-4</c:v>
                </c:pt>
                <c:pt idx="495">
                  <c:v>-1.0721515827941523E-3</c:v>
                </c:pt>
                <c:pt idx="496">
                  <c:v>9.7674847942754491E-3</c:v>
                </c:pt>
                <c:pt idx="497">
                  <c:v>-6.0234983088900381E-3</c:v>
                </c:pt>
                <c:pt idx="498">
                  <c:v>1.4829087798096515E-2</c:v>
                </c:pt>
                <c:pt idx="499">
                  <c:v>4.5665108775644038E-4</c:v>
                </c:pt>
                <c:pt idx="500">
                  <c:v>2.2119190446761177E-2</c:v>
                </c:pt>
                <c:pt idx="501">
                  <c:v>-5.7021297843107104E-3</c:v>
                </c:pt>
                <c:pt idx="502">
                  <c:v>1.6237131658596443E-3</c:v>
                </c:pt>
                <c:pt idx="503">
                  <c:v>2.1763874639088545E-2</c:v>
                </c:pt>
                <c:pt idx="504">
                  <c:v>3.0718337313485515E-3</c:v>
                </c:pt>
                <c:pt idx="505">
                  <c:v>-1.1307366954261931E-2</c:v>
                </c:pt>
                <c:pt idx="506">
                  <c:v>2.0592899129503357E-2</c:v>
                </c:pt>
                <c:pt idx="507">
                  <c:v>-8.9380737585120912E-3</c:v>
                </c:pt>
                <c:pt idx="508">
                  <c:v>3.3921079096498989E-2</c:v>
                </c:pt>
                <c:pt idx="509">
                  <c:v>1.093612839307726E-2</c:v>
                </c:pt>
                <c:pt idx="510">
                  <c:v>3.3483836870989402E-3</c:v>
                </c:pt>
                <c:pt idx="511">
                  <c:v>1.623666968365196E-2</c:v>
                </c:pt>
                <c:pt idx="512">
                  <c:v>-1.5314189504988123E-2</c:v>
                </c:pt>
                <c:pt idx="513">
                  <c:v>5.5795669564324092E-3</c:v>
                </c:pt>
                <c:pt idx="514">
                  <c:v>8.5461654841821784E-3</c:v>
                </c:pt>
                <c:pt idx="515">
                  <c:v>2.9089576466546536E-3</c:v>
                </c:pt>
                <c:pt idx="516">
                  <c:v>4.3821809718821618E-3</c:v>
                </c:pt>
                <c:pt idx="517">
                  <c:v>-2.0716178820373008E-3</c:v>
                </c:pt>
                <c:pt idx="518">
                  <c:v>7.3288497485336484E-3</c:v>
                </c:pt>
                <c:pt idx="519">
                  <c:v>-3.18189039812646E-2</c:v>
                </c:pt>
                <c:pt idx="520">
                  <c:v>8.192001653770228E-3</c:v>
                </c:pt>
                <c:pt idx="521">
                  <c:v>3.7907881307539866E-2</c:v>
                </c:pt>
                <c:pt idx="522">
                  <c:v>-1.2051175390309478E-2</c:v>
                </c:pt>
                <c:pt idx="523">
                  <c:v>1.216646877977325E-3</c:v>
                </c:pt>
                <c:pt idx="524">
                  <c:v>-5.1818167246893025E-2</c:v>
                </c:pt>
                <c:pt idx="525">
                  <c:v>3.6181427650927245E-2</c:v>
                </c:pt>
                <c:pt idx="526">
                  <c:v>2.6037842453938566E-2</c:v>
                </c:pt>
                <c:pt idx="527">
                  <c:v>-2.9363873492726485E-3</c:v>
                </c:pt>
                <c:pt idx="528">
                  <c:v>-6.2005764652477656E-4</c:v>
                </c:pt>
                <c:pt idx="529">
                  <c:v>-2.5405602573509933E-2</c:v>
                </c:pt>
                <c:pt idx="530">
                  <c:v>2.9982864090212259E-2</c:v>
                </c:pt>
                <c:pt idx="531">
                  <c:v>-6.5822248063726104E-3</c:v>
                </c:pt>
                <c:pt idx="532">
                  <c:v>8.461144119202289E-3</c:v>
                </c:pt>
                <c:pt idx="533">
                  <c:v>1.6964989457231533E-3</c:v>
                </c:pt>
                <c:pt idx="534">
                  <c:v>-2.8884671525150424E-2</c:v>
                </c:pt>
                <c:pt idx="535">
                  <c:v>1.4713394962627861E-2</c:v>
                </c:pt>
                <c:pt idx="536">
                  <c:v>8.2187624999999539E-3</c:v>
                </c:pt>
                <c:pt idx="537">
                  <c:v>-1.2429122990061305E-2</c:v>
                </c:pt>
                <c:pt idx="538">
                  <c:v>-6.7039069324450015E-2</c:v>
                </c:pt>
                <c:pt idx="539">
                  <c:v>1.2413388618357257E-2</c:v>
                </c:pt>
                <c:pt idx="540">
                  <c:v>-4.7914973999070791E-2</c:v>
                </c:pt>
                <c:pt idx="541">
                  <c:v>-1.8950867273932821E-2</c:v>
                </c:pt>
                <c:pt idx="542">
                  <c:v>-8.4809673858137966E-2</c:v>
                </c:pt>
                <c:pt idx="543">
                  <c:v>9.725566050670395E-2</c:v>
                </c:pt>
                <c:pt idx="544">
                  <c:v>7.5775867932549298E-2</c:v>
                </c:pt>
                <c:pt idx="545">
                  <c:v>-2.3808765153932942E-2</c:v>
                </c:pt>
                <c:pt idx="546">
                  <c:v>-3.1035487369645816E-3</c:v>
                </c:pt>
                <c:pt idx="547">
                  <c:v>-4.5749825896717389E-2</c:v>
                </c:pt>
                <c:pt idx="548">
                  <c:v>-6.4716312056737585E-2</c:v>
                </c:pt>
                <c:pt idx="549">
                  <c:v>5.0767833175355458E-2</c:v>
                </c:pt>
                <c:pt idx="550">
                  <c:v>9.0207110329386712E-4</c:v>
                </c:pt>
                <c:pt idx="551">
                  <c:v>-7.7327988618018664E-2</c:v>
                </c:pt>
                <c:pt idx="552">
                  <c:v>3.4969179730105875E-2</c:v>
                </c:pt>
                <c:pt idx="553">
                  <c:v>-8.6602056001989919E-2</c:v>
                </c:pt>
                <c:pt idx="554">
                  <c:v>2.2979954915973638E-2</c:v>
                </c:pt>
                <c:pt idx="555">
                  <c:v>-3.1271431962691318E-2</c:v>
                </c:pt>
                <c:pt idx="556">
                  <c:v>3.1780439057756307E-2</c:v>
                </c:pt>
                <c:pt idx="557">
                  <c:v>-8.4889445814296366E-4</c:v>
                </c:pt>
                <c:pt idx="558">
                  <c:v>-7.7271594053615736E-2</c:v>
                </c:pt>
                <c:pt idx="559">
                  <c:v>3.6303051560855844E-2</c:v>
                </c:pt>
                <c:pt idx="560">
                  <c:v>6.0881705872397975E-2</c:v>
                </c:pt>
                <c:pt idx="561">
                  <c:v>-1.6869375872382852E-2</c:v>
                </c:pt>
                <c:pt idx="562">
                  <c:v>2.5271766586536321E-2</c:v>
                </c:pt>
                <c:pt idx="563">
                  <c:v>-7.9525064292779463E-3</c:v>
                </c:pt>
                <c:pt idx="564">
                  <c:v>1.9382643066401178E-2</c:v>
                </c:pt>
                <c:pt idx="565">
                  <c:v>-3.5602534096947303E-2</c:v>
                </c:pt>
                <c:pt idx="566">
                  <c:v>-2.4989874239350857E-2</c:v>
                </c:pt>
                <c:pt idx="567">
                  <c:v>1.0235533165274695E-2</c:v>
                </c:pt>
                <c:pt idx="568">
                  <c:v>3.3360740801305737E-2</c:v>
                </c:pt>
                <c:pt idx="569">
                  <c:v>7.9314454501855813E-2</c:v>
                </c:pt>
                <c:pt idx="570">
                  <c:v>-2.9763649767960892E-2</c:v>
                </c:pt>
                <c:pt idx="571">
                  <c:v>2.2684099038870503E-2</c:v>
                </c:pt>
                <c:pt idx="572">
                  <c:v>-1.4514923058507447E-3</c:v>
                </c:pt>
                <c:pt idx="573">
                  <c:v>4.3569021558182972E-2</c:v>
                </c:pt>
                <c:pt idx="574">
                  <c:v>8.5713999999999912E-3</c:v>
                </c:pt>
                <c:pt idx="575">
                  <c:v>1.7634603898997236E-2</c:v>
                </c:pt>
                <c:pt idx="576">
                  <c:v>-9.3604285703886275E-3</c:v>
                </c:pt>
                <c:pt idx="577">
                  <c:v>-2.3674845991431343E-2</c:v>
                </c:pt>
                <c:pt idx="578">
                  <c:v>-6.0083177834151071E-3</c:v>
                </c:pt>
                <c:pt idx="579">
                  <c:v>-9.6641667873171265E-3</c:v>
                </c:pt>
                <c:pt idx="580">
                  <c:v>8.2599763610965941E-3</c:v>
                </c:pt>
                <c:pt idx="581">
                  <c:v>4.821169461284947E-3</c:v>
                </c:pt>
                <c:pt idx="582">
                  <c:v>1.659442929605634E-2</c:v>
                </c:pt>
                <c:pt idx="583">
                  <c:v>1.1639461106009805E-2</c:v>
                </c:pt>
                <c:pt idx="584">
                  <c:v>-1.2276414155034498E-3</c:v>
                </c:pt>
                <c:pt idx="585">
                  <c:v>1.8368207704075861E-2</c:v>
                </c:pt>
                <c:pt idx="586">
                  <c:v>-1.2794841020688123E-2</c:v>
                </c:pt>
                <c:pt idx="587">
                  <c:v>1.0200915283842744E-2</c:v>
                </c:pt>
                <c:pt idx="588">
                  <c:v>2.0368585107642584E-2</c:v>
                </c:pt>
                <c:pt idx="589">
                  <c:v>1.8301349126297647E-2</c:v>
                </c:pt>
                <c:pt idx="590">
                  <c:v>9.1859418008638817E-3</c:v>
                </c:pt>
                <c:pt idx="591">
                  <c:v>7.9810566585316774E-3</c:v>
                </c:pt>
                <c:pt idx="592">
                  <c:v>8.0486581312049135E-3</c:v>
                </c:pt>
                <c:pt idx="593">
                  <c:v>3.1580589897290789E-2</c:v>
                </c:pt>
                <c:pt idx="594">
                  <c:v>-1.7871177089809464E-2</c:v>
                </c:pt>
                <c:pt idx="595">
                  <c:v>-2.4475361831820808E-2</c:v>
                </c:pt>
                <c:pt idx="596">
                  <c:v>-1.3661291552690198E-2</c:v>
                </c:pt>
                <c:pt idx="597">
                  <c:v>4.2683548055707003E-2</c:v>
                </c:pt>
                <c:pt idx="598">
                  <c:v>5.9392276678138234E-3</c:v>
                </c:pt>
                <c:pt idx="599">
                  <c:v>5.2375710249819209E-3</c:v>
                </c:pt>
                <c:pt idx="600">
                  <c:v>6.2524063724240199E-3</c:v>
                </c:pt>
                <c:pt idx="601">
                  <c:v>-9.0692774861071135E-3</c:v>
                </c:pt>
                <c:pt idx="602">
                  <c:v>2.4479881856283275E-2</c:v>
                </c:pt>
                <c:pt idx="603">
                  <c:v>-2.2751109737248833E-2</c:v>
                </c:pt>
                <c:pt idx="604">
                  <c:v>1.9926993361068512E-3</c:v>
                </c:pt>
                <c:pt idx="605">
                  <c:v>7.8290623921101633E-3</c:v>
                </c:pt>
                <c:pt idx="606">
                  <c:v>-4.6985121378230231E-3</c:v>
                </c:pt>
                <c:pt idx="607">
                  <c:v>9.4413847364280094E-3</c:v>
                </c:pt>
                <c:pt idx="608">
                  <c:v>1.2190191738113842E-2</c:v>
                </c:pt>
                <c:pt idx="609">
                  <c:v>-8.3160228138237841E-4</c:v>
                </c:pt>
                <c:pt idx="610">
                  <c:v>-3.2060419516733839E-3</c:v>
                </c:pt>
                <c:pt idx="611">
                  <c:v>2.1339080962694757E-2</c:v>
                </c:pt>
                <c:pt idx="612">
                  <c:v>5.7229856169568596E-3</c:v>
                </c:pt>
                <c:pt idx="613">
                  <c:v>4.7449795992061353E-2</c:v>
                </c:pt>
                <c:pt idx="614">
                  <c:v>4.0529003518919738E-3</c:v>
                </c:pt>
                <c:pt idx="615">
                  <c:v>-1.3140179360913521E-2</c:v>
                </c:pt>
                <c:pt idx="616">
                  <c:v>-3.3273381294964106E-2</c:v>
                </c:pt>
                <c:pt idx="617">
                  <c:v>5.4643636909227307E-2</c:v>
                </c:pt>
                <c:pt idx="618">
                  <c:v>1.0499061298561679E-2</c:v>
                </c:pt>
                <c:pt idx="619">
                  <c:v>-1.0530728098678889E-2</c:v>
                </c:pt>
                <c:pt idx="620">
                  <c:v>9.1915766860182716E-3</c:v>
                </c:pt>
                <c:pt idx="621">
                  <c:v>-9.3052668935138371E-3</c:v>
                </c:pt>
                <c:pt idx="622">
                  <c:v>3.6033483645852876E-2</c:v>
                </c:pt>
                <c:pt idx="623">
                  <c:v>2.7472527472527475E-3</c:v>
                </c:pt>
                <c:pt idx="624">
                  <c:v>-1.1780789041095849E-2</c:v>
                </c:pt>
                <c:pt idx="625">
                  <c:v>1.0285533342316605E-2</c:v>
                </c:pt>
                <c:pt idx="626">
                  <c:v>-3.0624856281387967E-2</c:v>
                </c:pt>
                <c:pt idx="627">
                  <c:v>1.9334714791224387E-2</c:v>
                </c:pt>
                <c:pt idx="628">
                  <c:v>1.3996912263838444E-2</c:v>
                </c:pt>
                <c:pt idx="629">
                  <c:v>7.4770268128508304E-3</c:v>
                </c:pt>
                <c:pt idx="630">
                  <c:v>5.8447518098191731E-3</c:v>
                </c:pt>
                <c:pt idx="631">
                  <c:v>1.4621632432432473E-2</c:v>
                </c:pt>
                <c:pt idx="632">
                  <c:v>3.4895074346500696E-3</c:v>
                </c:pt>
                <c:pt idx="633">
                  <c:v>2.2111881503503815E-2</c:v>
                </c:pt>
                <c:pt idx="634">
                  <c:v>-9.6350918468279499E-3</c:v>
                </c:pt>
                <c:pt idx="635">
                  <c:v>2.0244401534005439E-2</c:v>
                </c:pt>
                <c:pt idx="636">
                  <c:v>-2.4931918212429158E-2</c:v>
                </c:pt>
                <c:pt idx="637">
                  <c:v>4.3757930989368671E-2</c:v>
                </c:pt>
                <c:pt idx="638">
                  <c:v>-2.4522659349887045E-2</c:v>
                </c:pt>
                <c:pt idx="639">
                  <c:v>4.4013255663430811E-3</c:v>
                </c:pt>
                <c:pt idx="640">
                  <c:v>-5.877045829296248E-3</c:v>
                </c:pt>
                <c:pt idx="641">
                  <c:v>2.8573629416642335E-2</c:v>
                </c:pt>
                <c:pt idx="642">
                  <c:v>-2.5006972446928549E-2</c:v>
                </c:pt>
                <c:pt idx="643">
                  <c:v>3.1543398863718461E-3</c:v>
                </c:pt>
                <c:pt idx="644">
                  <c:v>-6.1960309532932384E-2</c:v>
                </c:pt>
                <c:pt idx="645">
                  <c:v>2.9921647591537846E-2</c:v>
                </c:pt>
                <c:pt idx="646">
                  <c:v>7.0163377122649485E-3</c:v>
                </c:pt>
                <c:pt idx="647">
                  <c:v>-6.5435663761359234E-3</c:v>
                </c:pt>
                <c:pt idx="648">
                  <c:v>4.6666666666666671E-3</c:v>
                </c:pt>
                <c:pt idx="649">
                  <c:v>9.2342423357664238E-2</c:v>
                </c:pt>
                <c:pt idx="650">
                  <c:v>5.1659570361868641E-2</c:v>
                </c:pt>
                <c:pt idx="651">
                  <c:v>8.6183274108593277E-3</c:v>
                </c:pt>
                <c:pt idx="652">
                  <c:v>2.2449957620325174E-3</c:v>
                </c:pt>
                <c:pt idx="653">
                  <c:v>9.3940433929456234E-3</c:v>
                </c:pt>
                <c:pt idx="654">
                  <c:v>2.5361197639248104E-2</c:v>
                </c:pt>
                <c:pt idx="655">
                  <c:v>-5.3443221528320269E-3</c:v>
                </c:pt>
                <c:pt idx="656">
                  <c:v>-5.595000099378359E-3</c:v>
                </c:pt>
                <c:pt idx="657">
                  <c:v>-1.3150870651506052E-2</c:v>
                </c:pt>
                <c:pt idx="658">
                  <c:v>3.5589059220146449E-2</c:v>
                </c:pt>
                <c:pt idx="659">
                  <c:v>3.495604299571672E-3</c:v>
                </c:pt>
                <c:pt idx="660">
                  <c:v>1.0733240255451765E-2</c:v>
                </c:pt>
                <c:pt idx="661">
                  <c:v>-1.4733432417878266E-2</c:v>
                </c:pt>
                <c:pt idx="662">
                  <c:v>1.4254143859958105E-2</c:v>
                </c:pt>
                <c:pt idx="663">
                  <c:v>-2.0045955554432596E-3</c:v>
                </c:pt>
                <c:pt idx="664">
                  <c:v>3.0345546436285065E-2</c:v>
                </c:pt>
                <c:pt idx="665">
                  <c:v>7.9111189496560749E-2</c:v>
                </c:pt>
                <c:pt idx="666">
                  <c:v>-3.1080581638360586E-2</c:v>
                </c:pt>
                <c:pt idx="667">
                  <c:v>1.1888754595902063E-2</c:v>
                </c:pt>
                <c:pt idx="668">
                  <c:v>7.6280076081786845E-3</c:v>
                </c:pt>
                <c:pt idx="669">
                  <c:v>-8.8877046009366491E-3</c:v>
                </c:pt>
                <c:pt idx="670">
                  <c:v>1.2439282113424013E-2</c:v>
                </c:pt>
                <c:pt idx="671">
                  <c:v>4.060191972719996E-2</c:v>
                </c:pt>
                <c:pt idx="672">
                  <c:v>3.63814490954147E-2</c:v>
                </c:pt>
                <c:pt idx="673">
                  <c:v>-7.7621864310541966E-2</c:v>
                </c:pt>
                <c:pt idx="674">
                  <c:v>-5.3896491879395159E-2</c:v>
                </c:pt>
                <c:pt idx="675">
                  <c:v>-5.0970292329474448E-2</c:v>
                </c:pt>
                <c:pt idx="676">
                  <c:v>2.904787263838194E-2</c:v>
                </c:pt>
                <c:pt idx="677">
                  <c:v>2.6436968677520548E-2</c:v>
                </c:pt>
                <c:pt idx="678">
                  <c:v>-4.8105690859872992E-2</c:v>
                </c:pt>
                <c:pt idx="679">
                  <c:v>1.3092519856856347E-3</c:v>
                </c:pt>
                <c:pt idx="680">
                  <c:v>3.1467930339365992E-2</c:v>
                </c:pt>
                <c:pt idx="681">
                  <c:v>-2.6197912174462712E-2</c:v>
                </c:pt>
                <c:pt idx="682">
                  <c:v>-4.7817424772608919E-2</c:v>
                </c:pt>
                <c:pt idx="683">
                  <c:v>6.1976029329420465E-3</c:v>
                </c:pt>
                <c:pt idx="684">
                  <c:v>-5.3079718241309422E-2</c:v>
                </c:pt>
                <c:pt idx="685">
                  <c:v>7.7864921772862833E-2</c:v>
                </c:pt>
                <c:pt idx="686">
                  <c:v>-9.4071441249557134E-3</c:v>
                </c:pt>
                <c:pt idx="687">
                  <c:v>-5.7785386370218877E-2</c:v>
                </c:pt>
                <c:pt idx="688">
                  <c:v>3.0997452334267421E-2</c:v>
                </c:pt>
                <c:pt idx="689">
                  <c:v>6.0684330904731097E-2</c:v>
                </c:pt>
                <c:pt idx="690">
                  <c:v>-3.9996434397070639E-3</c:v>
                </c:pt>
                <c:pt idx="691">
                  <c:v>-6.634674640733096E-3</c:v>
                </c:pt>
                <c:pt idx="692">
                  <c:v>3.3834238212195805E-2</c:v>
                </c:pt>
                <c:pt idx="693">
                  <c:v>-4.0377422988587409E-2</c:v>
                </c:pt>
                <c:pt idx="694">
                  <c:v>9.0353885112533089E-3</c:v>
                </c:pt>
                <c:pt idx="695">
                  <c:v>1.5714098298161727E-2</c:v>
                </c:pt>
                <c:pt idx="696">
                  <c:v>-9.3344341227597372E-3</c:v>
                </c:pt>
                <c:pt idx="697">
                  <c:v>1.4220877310568585E-2</c:v>
                </c:pt>
                <c:pt idx="698">
                  <c:v>-8.344094623655882E-3</c:v>
                </c:pt>
                <c:pt idx="699">
                  <c:v>4.1464252615061085E-2</c:v>
                </c:pt>
                <c:pt idx="700">
                  <c:v>4.3394961575794887E-2</c:v>
                </c:pt>
                <c:pt idx="701">
                  <c:v>-3.4086350301421361E-2</c:v>
                </c:pt>
                <c:pt idx="702">
                  <c:v>-1.8842966942148792E-2</c:v>
                </c:pt>
                <c:pt idx="703">
                  <c:v>2.1563325290066392E-2</c:v>
                </c:pt>
                <c:pt idx="704">
                  <c:v>-1.0883905102934634E-2</c:v>
                </c:pt>
                <c:pt idx="705">
                  <c:v>-3.1343798193929628E-2</c:v>
                </c:pt>
                <c:pt idx="706">
                  <c:v>4.0447591405704643E-3</c:v>
                </c:pt>
                <c:pt idx="707">
                  <c:v>6.6855148141854726E-3</c:v>
                </c:pt>
                <c:pt idx="708">
                  <c:v>-9.0251002730974365E-3</c:v>
                </c:pt>
                <c:pt idx="709">
                  <c:v>-2.0448466538778843E-2</c:v>
                </c:pt>
                <c:pt idx="710">
                  <c:v>1.2981282115932248E-2</c:v>
                </c:pt>
                <c:pt idx="711">
                  <c:v>-3.8098104391689064E-3</c:v>
                </c:pt>
                <c:pt idx="712">
                  <c:v>-2.3294219296978259E-2</c:v>
                </c:pt>
                <c:pt idx="713">
                  <c:v>-1.1657959998452646E-2</c:v>
                </c:pt>
                <c:pt idx="714">
                  <c:v>-1.7558050019053632E-2</c:v>
                </c:pt>
                <c:pt idx="715">
                  <c:v>5.0408119783630452E-3</c:v>
                </c:pt>
                <c:pt idx="716">
                  <c:v>4.0853500242440284E-2</c:v>
                </c:pt>
                <c:pt idx="717">
                  <c:v>3.3380042346066542E-2</c:v>
                </c:pt>
                <c:pt idx="718">
                  <c:v>3.1369479390490956E-3</c:v>
                </c:pt>
                <c:pt idx="719">
                  <c:v>1.8424611223799923E-2</c:v>
                </c:pt>
                <c:pt idx="720">
                  <c:v>-4.1078813278008268E-2</c:v>
                </c:pt>
                <c:pt idx="721">
                  <c:v>1.4192981024846906E-2</c:v>
                </c:pt>
                <c:pt idx="722">
                  <c:v>2.0735565820708748E-2</c:v>
                </c:pt>
                <c:pt idx="723">
                  <c:v>-1.5047734115170529E-3</c:v>
                </c:pt>
                <c:pt idx="724">
                  <c:v>-4.3536837851024159E-3</c:v>
                </c:pt>
                <c:pt idx="725">
                  <c:v>5.297721246177594E-3</c:v>
                </c:pt>
                <c:pt idx="726">
                  <c:v>-7.8628354363153539E-3</c:v>
                </c:pt>
                <c:pt idx="727">
                  <c:v>-8.5996542568109215E-3</c:v>
                </c:pt>
                <c:pt idx="728">
                  <c:v>8.9293565415207929E-3</c:v>
                </c:pt>
                <c:pt idx="729">
                  <c:v>-1.2306127885250541E-2</c:v>
                </c:pt>
                <c:pt idx="730">
                  <c:v>-2.7905751834784144E-2</c:v>
                </c:pt>
                <c:pt idx="731">
                  <c:v>1.4397321941978012E-2</c:v>
                </c:pt>
                <c:pt idx="732">
                  <c:v>8.8273212766596752E-3</c:v>
                </c:pt>
                <c:pt idx="733">
                  <c:v>3.4314231792056549E-3</c:v>
                </c:pt>
                <c:pt idx="734">
                  <c:v>3.4538778878868297E-2</c:v>
                </c:pt>
                <c:pt idx="735">
                  <c:v>8.3463761945893004E-3</c:v>
                </c:pt>
                <c:pt idx="736">
                  <c:v>1.2293067012614334E-2</c:v>
                </c:pt>
                <c:pt idx="737">
                  <c:v>-7.4481786135406416E-3</c:v>
                </c:pt>
                <c:pt idx="738">
                  <c:v>-2.3654160255370173E-3</c:v>
                </c:pt>
                <c:pt idx="739">
                  <c:v>1.6842490668669653E-2</c:v>
                </c:pt>
                <c:pt idx="740">
                  <c:v>1.2864516856207417E-3</c:v>
                </c:pt>
                <c:pt idx="741">
                  <c:v>-3.2361672146162979E-2</c:v>
                </c:pt>
                <c:pt idx="742">
                  <c:v>1.6016597510373501E-2</c:v>
                </c:pt>
                <c:pt idx="743">
                  <c:v>1.3885322224944257E-3</c:v>
                </c:pt>
                <c:pt idx="744">
                  <c:v>1.4192479840007828E-2</c:v>
                </c:pt>
                <c:pt idx="745">
                  <c:v>2.4690430261876489E-2</c:v>
                </c:pt>
                <c:pt idx="746">
                  <c:v>1.1694450617865075E-2</c:v>
                </c:pt>
                <c:pt idx="747">
                  <c:v>4.6557798908817541E-4</c:v>
                </c:pt>
                <c:pt idx="748">
                  <c:v>-3.0552185066180921E-2</c:v>
                </c:pt>
                <c:pt idx="749">
                  <c:v>5.2711599409172978E-2</c:v>
                </c:pt>
                <c:pt idx="750">
                  <c:v>4.179036515621448E-3</c:v>
                </c:pt>
                <c:pt idx="751">
                  <c:v>-6.3559093112616934E-3</c:v>
                </c:pt>
                <c:pt idx="752">
                  <c:v>2.0331997088608077E-2</c:v>
                </c:pt>
                <c:pt idx="753">
                  <c:v>3.0300752656886663E-2</c:v>
                </c:pt>
                <c:pt idx="754">
                  <c:v>-1.7892074946206239E-2</c:v>
                </c:pt>
                <c:pt idx="755">
                  <c:v>-1.1063578535719449E-2</c:v>
                </c:pt>
                <c:pt idx="756">
                  <c:v>-4.1765959997525004E-3</c:v>
                </c:pt>
                <c:pt idx="757">
                  <c:v>-3.4676489374580989E-2</c:v>
                </c:pt>
                <c:pt idx="758">
                  <c:v>-9.0774925058381972E-3</c:v>
                </c:pt>
                <c:pt idx="759">
                  <c:v>5.0109614389997918E-3</c:v>
                </c:pt>
                <c:pt idx="760">
                  <c:v>3.1707634530167887E-2</c:v>
                </c:pt>
                <c:pt idx="761">
                  <c:v>-2.4465688826246508E-2</c:v>
                </c:pt>
                <c:pt idx="762">
                  <c:v>-5.340986061754165E-3</c:v>
                </c:pt>
                <c:pt idx="763">
                  <c:v>2.0233073929961363E-3</c:v>
                </c:pt>
                <c:pt idx="764">
                  <c:v>1.5843492382863172E-2</c:v>
                </c:pt>
                <c:pt idx="765">
                  <c:v>-1.5443455303284665E-2</c:v>
                </c:pt>
                <c:pt idx="766">
                  <c:v>-7.7651809890136739E-3</c:v>
                </c:pt>
                <c:pt idx="767">
                  <c:v>6.8868759343156888E-3</c:v>
                </c:pt>
                <c:pt idx="768">
                  <c:v>3.9950247475509314E-2</c:v>
                </c:pt>
                <c:pt idx="769">
                  <c:v>1.8535096744355078E-2</c:v>
                </c:pt>
                <c:pt idx="770">
                  <c:v>4.982395105535626E-2</c:v>
                </c:pt>
                <c:pt idx="771">
                  <c:v>3.7044731534821526E-3</c:v>
                </c:pt>
                <c:pt idx="772">
                  <c:v>-1.1839344909220374E-3</c:v>
                </c:pt>
                <c:pt idx="773">
                  <c:v>-2.7260609292506875E-2</c:v>
                </c:pt>
                <c:pt idx="774">
                  <c:v>-2.6447834677527624E-2</c:v>
                </c:pt>
                <c:pt idx="775">
                  <c:v>-1.5313273719895899E-2</c:v>
                </c:pt>
                <c:pt idx="776">
                  <c:v>1.4803708411214951E-2</c:v>
                </c:pt>
                <c:pt idx="777">
                  <c:v>2.210196779200057E-4</c:v>
                </c:pt>
                <c:pt idx="778">
                  <c:v>3.9776666167378703E-3</c:v>
                </c:pt>
                <c:pt idx="779">
                  <c:v>7.7036168517179253E-3</c:v>
                </c:pt>
                <c:pt idx="780">
                  <c:v>-9.6105347094051375E-3</c:v>
                </c:pt>
                <c:pt idx="781">
                  <c:v>4.337249168104346E-3</c:v>
                </c:pt>
                <c:pt idx="782">
                  <c:v>-1.0247328731053525E-3</c:v>
                </c:pt>
                <c:pt idx="783">
                  <c:v>-4.2497216954784159E-3</c:v>
                </c:pt>
                <c:pt idx="784">
                  <c:v>-1.1405357383606544E-2</c:v>
                </c:pt>
                <c:pt idx="785">
                  <c:v>8.4852917684275272E-3</c:v>
                </c:pt>
                <c:pt idx="786">
                  <c:v>-3.1293858170571301E-2</c:v>
                </c:pt>
                <c:pt idx="787">
                  <c:v>-1.5619070476190506E-2</c:v>
                </c:pt>
                <c:pt idx="788">
                  <c:v>8.0495977101299795E-3</c:v>
                </c:pt>
                <c:pt idx="789">
                  <c:v>-1.7122311996225683E-2</c:v>
                </c:pt>
                <c:pt idx="790">
                  <c:v>-3.320047782206384E-2</c:v>
                </c:pt>
                <c:pt idx="791">
                  <c:v>9.5345829099130648E-3</c:v>
                </c:pt>
                <c:pt idx="792">
                  <c:v>-2.0810148538336027E-3</c:v>
                </c:pt>
                <c:pt idx="793">
                  <c:v>-1.6762945139557325E-2</c:v>
                </c:pt>
                <c:pt idx="794">
                  <c:v>9.4624686993219301E-3</c:v>
                </c:pt>
                <c:pt idx="795">
                  <c:v>3.7656597979797868E-2</c:v>
                </c:pt>
                <c:pt idx="796">
                  <c:v>-2.8035245602826973E-2</c:v>
                </c:pt>
                <c:pt idx="797">
                  <c:v>-2.4517250613208034E-2</c:v>
                </c:pt>
                <c:pt idx="798">
                  <c:v>-6.3244106776180996E-3</c:v>
                </c:pt>
                <c:pt idx="799">
                  <c:v>-4.1331624037064694E-4</c:v>
                </c:pt>
                <c:pt idx="800">
                  <c:v>-1.5711576945340304E-2</c:v>
                </c:pt>
                <c:pt idx="801">
                  <c:v>2.2347332792970982E-2</c:v>
                </c:pt>
                <c:pt idx="802">
                  <c:v>6.9849534557489511E-3</c:v>
                </c:pt>
                <c:pt idx="803">
                  <c:v>-1.7463677024125396E-2</c:v>
                </c:pt>
                <c:pt idx="804">
                  <c:v>8.3887207908850368E-3</c:v>
                </c:pt>
                <c:pt idx="805">
                  <c:v>3.5334757092998659E-2</c:v>
                </c:pt>
                <c:pt idx="806">
                  <c:v>-1.3126444227361377E-2</c:v>
                </c:pt>
                <c:pt idx="807">
                  <c:v>-9.4317289133802017E-3</c:v>
                </c:pt>
                <c:pt idx="808">
                  <c:v>-2.4251261985301011E-2</c:v>
                </c:pt>
                <c:pt idx="809">
                  <c:v>3.5863218751238436E-3</c:v>
                </c:pt>
                <c:pt idx="810">
                  <c:v>2.4931438129619579E-2</c:v>
                </c:pt>
                <c:pt idx="811">
                  <c:v>-4.135263048159199E-3</c:v>
                </c:pt>
                <c:pt idx="812">
                  <c:v>-2.6705740107474268E-2</c:v>
                </c:pt>
                <c:pt idx="813">
                  <c:v>6.7759494162961866E-3</c:v>
                </c:pt>
                <c:pt idx="814">
                  <c:v>1.0801861417563141E-2</c:v>
                </c:pt>
                <c:pt idx="815">
                  <c:v>-1.2659276405108515E-2</c:v>
                </c:pt>
                <c:pt idx="816">
                  <c:v>1.2821588437086133E-2</c:v>
                </c:pt>
                <c:pt idx="817">
                  <c:v>1.6522827512982695E-2</c:v>
                </c:pt>
                <c:pt idx="818">
                  <c:v>1.6981966133528207E-3</c:v>
                </c:pt>
                <c:pt idx="819">
                  <c:v>2.1231911974685293E-2</c:v>
                </c:pt>
                <c:pt idx="820">
                  <c:v>-5.2964268774704087E-3</c:v>
                </c:pt>
                <c:pt idx="821">
                  <c:v>2.479531868719197E-2</c:v>
                </c:pt>
                <c:pt idx="822">
                  <c:v>6.5917488931776218E-3</c:v>
                </c:pt>
                <c:pt idx="823">
                  <c:v>2.0955323090400824E-2</c:v>
                </c:pt>
                <c:pt idx="824">
                  <c:v>-6.0369753686400024E-4</c:v>
                </c:pt>
                <c:pt idx="825">
                  <c:v>1.8876472079787494E-2</c:v>
                </c:pt>
                <c:pt idx="826">
                  <c:v>-8.2999480020756848E-3</c:v>
                </c:pt>
                <c:pt idx="827">
                  <c:v>3.5868777080545204E-3</c:v>
                </c:pt>
                <c:pt idx="828">
                  <c:v>-5.8824123779059054E-3</c:v>
                </c:pt>
                <c:pt idx="829">
                  <c:v>1.1310082065391408E-2</c:v>
                </c:pt>
                <c:pt idx="830">
                  <c:v>-1.9700806704167993E-2</c:v>
                </c:pt>
                <c:pt idx="831">
                  <c:v>5.137443297541215E-3</c:v>
                </c:pt>
                <c:pt idx="832">
                  <c:v>-6.6144696805570573E-3</c:v>
                </c:pt>
                <c:pt idx="833">
                  <c:v>2.0202768758996265E-2</c:v>
                </c:pt>
                <c:pt idx="834">
                  <c:v>1.3349625256253877E-3</c:v>
                </c:pt>
                <c:pt idx="835">
                  <c:v>-5.1847790972808809E-3</c:v>
                </c:pt>
                <c:pt idx="836">
                  <c:v>1.6082220476244732E-2</c:v>
                </c:pt>
                <c:pt idx="837">
                  <c:v>-3.4366541845339278E-2</c:v>
                </c:pt>
                <c:pt idx="838">
                  <c:v>1.9729397630364686E-3</c:v>
                </c:pt>
                <c:pt idx="839">
                  <c:v>-6.4373753791399924E-3</c:v>
                </c:pt>
                <c:pt idx="840">
                  <c:v>-1.5168876969755642E-2</c:v>
                </c:pt>
                <c:pt idx="841">
                  <c:v>-1.0139303641005449E-2</c:v>
                </c:pt>
                <c:pt idx="842">
                  <c:v>2.3144945055476967E-2</c:v>
                </c:pt>
                <c:pt idx="843">
                  <c:v>-1.1004982300115608E-2</c:v>
                </c:pt>
                <c:pt idx="844">
                  <c:v>-4.5668834072518746E-2</c:v>
                </c:pt>
                <c:pt idx="845">
                  <c:v>-8.0970040485829446E-4</c:v>
                </c:pt>
                <c:pt idx="846">
                  <c:v>9.5623985484213567E-3</c:v>
                </c:pt>
                <c:pt idx="847">
                  <c:v>1.3405024668405503E-2</c:v>
                </c:pt>
                <c:pt idx="848">
                  <c:v>4.5148514851484607E-3</c:v>
                </c:pt>
                <c:pt idx="849">
                  <c:v>-2.0501655890238137E-3</c:v>
                </c:pt>
                <c:pt idx="850">
                  <c:v>-2.6864681208354575E-2</c:v>
                </c:pt>
                <c:pt idx="851">
                  <c:v>1.6807396336232627E-2</c:v>
                </c:pt>
                <c:pt idx="852">
                  <c:v>2.0681920769418147E-2</c:v>
                </c:pt>
                <c:pt idx="853">
                  <c:v>-1.4160522609920147E-2</c:v>
                </c:pt>
                <c:pt idx="854">
                  <c:v>1.4363923270154325E-2</c:v>
                </c:pt>
                <c:pt idx="855">
                  <c:v>-6.7282193709904316E-3</c:v>
                </c:pt>
                <c:pt idx="856">
                  <c:v>-4.0957546006281037E-3</c:v>
                </c:pt>
                <c:pt idx="857">
                  <c:v>-6.880749653895242E-3</c:v>
                </c:pt>
                <c:pt idx="858">
                  <c:v>-3.9021900135382654E-3</c:v>
                </c:pt>
                <c:pt idx="859">
                  <c:v>-6.3959305021436567E-3</c:v>
                </c:pt>
                <c:pt idx="860">
                  <c:v>3.2185468556368683E-3</c:v>
                </c:pt>
                <c:pt idx="861">
                  <c:v>-4.8925248636510557E-3</c:v>
                </c:pt>
                <c:pt idx="862">
                  <c:v>1.6925912791166387E-2</c:v>
                </c:pt>
                <c:pt idx="863">
                  <c:v>3.4081002363176116E-3</c:v>
                </c:pt>
                <c:pt idx="864">
                  <c:v>4.8183334094523203E-3</c:v>
                </c:pt>
                <c:pt idx="865">
                  <c:v>-1.4936090047449233E-3</c:v>
                </c:pt>
                <c:pt idx="866">
                  <c:v>-3.8576445565496266E-3</c:v>
                </c:pt>
                <c:pt idx="867">
                  <c:v>1.019521860582635E-2</c:v>
                </c:pt>
                <c:pt idx="868">
                  <c:v>1.6585839461743072E-2</c:v>
                </c:pt>
                <c:pt idx="869">
                  <c:v>3.3091657178825969E-3</c:v>
                </c:pt>
                <c:pt idx="870">
                  <c:v>-4.3721103157209219E-3</c:v>
                </c:pt>
                <c:pt idx="871">
                  <c:v>7.0108164789486676E-3</c:v>
                </c:pt>
                <c:pt idx="872">
                  <c:v>-3.1367452990801732E-3</c:v>
                </c:pt>
                <c:pt idx="873">
                  <c:v>1.4044527688921138E-2</c:v>
                </c:pt>
                <c:pt idx="874">
                  <c:v>1.2412010428668255E-2</c:v>
                </c:pt>
                <c:pt idx="875">
                  <c:v>5.0832995415025636E-3</c:v>
                </c:pt>
                <c:pt idx="876">
                  <c:v>-7.3632578809206366E-3</c:v>
                </c:pt>
                <c:pt idx="877">
                  <c:v>-3.7466654711027999E-4</c:v>
                </c:pt>
                <c:pt idx="878">
                  <c:v>1.0419001261704613E-2</c:v>
                </c:pt>
                <c:pt idx="879">
                  <c:v>1.0163167429603015E-2</c:v>
                </c:pt>
                <c:pt idx="880">
                  <c:v>3.1578762305630279E-3</c:v>
                </c:pt>
                <c:pt idx="881">
                  <c:v>9.5167492159552673E-3</c:v>
                </c:pt>
                <c:pt idx="882">
                  <c:v>1.5736135565024113E-2</c:v>
                </c:pt>
                <c:pt idx="883">
                  <c:v>2.4773226433836087E-2</c:v>
                </c:pt>
                <c:pt idx="884">
                  <c:v>-1.3654668354344994E-2</c:v>
                </c:pt>
                <c:pt idx="885">
                  <c:v>8.2638648359391349E-3</c:v>
                </c:pt>
                <c:pt idx="886">
                  <c:v>2.4238227670752996E-2</c:v>
                </c:pt>
                <c:pt idx="887">
                  <c:v>-1.4910114873327288E-2</c:v>
                </c:pt>
                <c:pt idx="888">
                  <c:v>2.8258050602360998E-2</c:v>
                </c:pt>
                <c:pt idx="889">
                  <c:v>7.6974946240041938E-3</c:v>
                </c:pt>
                <c:pt idx="890">
                  <c:v>-5.2264672599012995E-3</c:v>
                </c:pt>
                <c:pt idx="891">
                  <c:v>-3.172576301980095E-2</c:v>
                </c:pt>
                <c:pt idx="892">
                  <c:v>-2.0173426086957198E-3</c:v>
                </c:pt>
                <c:pt idx="893">
                  <c:v>1.4429052690622087E-2</c:v>
                </c:pt>
                <c:pt idx="894">
                  <c:v>2.8173091652394571E-3</c:v>
                </c:pt>
                <c:pt idx="895">
                  <c:v>1.1031937631465916E-2</c:v>
                </c:pt>
                <c:pt idx="896">
                  <c:v>4.8797084741502598E-3</c:v>
                </c:pt>
                <c:pt idx="897">
                  <c:v>5.7327239297841294E-3</c:v>
                </c:pt>
                <c:pt idx="898">
                  <c:v>-2.8902877846797015E-2</c:v>
                </c:pt>
                <c:pt idx="899">
                  <c:v>-8.2864444207791954E-4</c:v>
                </c:pt>
                <c:pt idx="900">
                  <c:v>-2.1424908128758022E-3</c:v>
                </c:pt>
                <c:pt idx="901">
                  <c:v>1.3713782597527958E-2</c:v>
                </c:pt>
                <c:pt idx="902">
                  <c:v>-3.7578778097986194E-3</c:v>
                </c:pt>
                <c:pt idx="903">
                  <c:v>1.0013071943118693E-2</c:v>
                </c:pt>
                <c:pt idx="904">
                  <c:v>-1.9692265371297219E-3</c:v>
                </c:pt>
                <c:pt idx="905">
                  <c:v>-4.2862295356164816E-3</c:v>
                </c:pt>
                <c:pt idx="906">
                  <c:v>-1.025001666211147E-3</c:v>
                </c:pt>
                <c:pt idx="907">
                  <c:v>1.6416211007172351E-3</c:v>
                </c:pt>
                <c:pt idx="908">
                  <c:v>-2.6631999089974669E-3</c:v>
                </c:pt>
                <c:pt idx="909">
                  <c:v>9.5856896353496744E-4</c:v>
                </c:pt>
                <c:pt idx="910">
                  <c:v>1.9016341486882284E-2</c:v>
                </c:pt>
                <c:pt idx="911">
                  <c:v>-2.8865408949012936E-3</c:v>
                </c:pt>
                <c:pt idx="912">
                  <c:v>1.1377427491867393E-2</c:v>
                </c:pt>
                <c:pt idx="913">
                  <c:v>-2.8622313216329718E-3</c:v>
                </c:pt>
                <c:pt idx="914">
                  <c:v>-3.1842482673381522E-2</c:v>
                </c:pt>
                <c:pt idx="915">
                  <c:v>1.6617272403070132E-2</c:v>
                </c:pt>
                <c:pt idx="916">
                  <c:v>5.9006781619550894E-3</c:v>
                </c:pt>
                <c:pt idx="917">
                  <c:v>7.6865957479143711E-3</c:v>
                </c:pt>
                <c:pt idx="918">
                  <c:v>2.4088391249684074E-3</c:v>
                </c:pt>
                <c:pt idx="919">
                  <c:v>-9.745624587752813E-3</c:v>
                </c:pt>
                <c:pt idx="920">
                  <c:v>-5.8645767766265389E-3</c:v>
                </c:pt>
                <c:pt idx="921">
                  <c:v>1.0306509636737448E-2</c:v>
                </c:pt>
                <c:pt idx="922">
                  <c:v>2.4563785234899237E-2</c:v>
                </c:pt>
                <c:pt idx="923">
                  <c:v>1.1135726159159603E-3</c:v>
                </c:pt>
                <c:pt idx="924">
                  <c:v>6.8049007811959673E-3</c:v>
                </c:pt>
                <c:pt idx="925">
                  <c:v>-7.1488921540541564E-4</c:v>
                </c:pt>
                <c:pt idx="926">
                  <c:v>7.8694461455984886E-3</c:v>
                </c:pt>
                <c:pt idx="927">
                  <c:v>1.2970219958893874E-2</c:v>
                </c:pt>
                <c:pt idx="928">
                  <c:v>-9.4915978976073071E-3</c:v>
                </c:pt>
                <c:pt idx="929">
                  <c:v>-3.1513601147546205E-3</c:v>
                </c:pt>
                <c:pt idx="930">
                  <c:v>-2.8193516129032186E-2</c:v>
                </c:pt>
                <c:pt idx="931">
                  <c:v>-1.858852756461129E-3</c:v>
                </c:pt>
                <c:pt idx="932">
                  <c:v>-1.1905606442077563E-2</c:v>
                </c:pt>
                <c:pt idx="933">
                  <c:v>-8.0772752837553641E-4</c:v>
                </c:pt>
                <c:pt idx="934">
                  <c:v>2.5599905340880505E-3</c:v>
                </c:pt>
                <c:pt idx="935">
                  <c:v>-3.3732050556885135E-2</c:v>
                </c:pt>
                <c:pt idx="936">
                  <c:v>9.0396381980598615E-4</c:v>
                </c:pt>
                <c:pt idx="937">
                  <c:v>3.6128953330804383E-3</c:v>
                </c:pt>
                <c:pt idx="938">
                  <c:v>1.5230163002357116E-2</c:v>
                </c:pt>
                <c:pt idx="939">
                  <c:v>-6.7506992192581062E-3</c:v>
                </c:pt>
                <c:pt idx="940">
                  <c:v>-1.3044280844588621E-3</c:v>
                </c:pt>
                <c:pt idx="941">
                  <c:v>-1.5260885301018155E-2</c:v>
                </c:pt>
                <c:pt idx="942">
                  <c:v>-5.4450191972077048E-3</c:v>
                </c:pt>
                <c:pt idx="943">
                  <c:v>8.3526566410285219E-3</c:v>
                </c:pt>
                <c:pt idx="944">
                  <c:v>-1.2251217812857601E-2</c:v>
                </c:pt>
                <c:pt idx="945">
                  <c:v>-9.866032834362833E-4</c:v>
                </c:pt>
                <c:pt idx="946">
                  <c:v>-1.6012909707001661E-2</c:v>
                </c:pt>
                <c:pt idx="947">
                  <c:v>-1.4340812447458248E-4</c:v>
                </c:pt>
                <c:pt idx="948">
                  <c:v>2.5740280879470355E-2</c:v>
                </c:pt>
                <c:pt idx="949">
                  <c:v>6.7803789568066141E-3</c:v>
                </c:pt>
                <c:pt idx="950">
                  <c:v>-1.2219641826144868E-2</c:v>
                </c:pt>
                <c:pt idx="951">
                  <c:v>6.747676762559167E-3</c:v>
                </c:pt>
                <c:pt idx="952">
                  <c:v>-1.3893674897540341E-2</c:v>
                </c:pt>
                <c:pt idx="953">
                  <c:v>6.1596995836980797E-3</c:v>
                </c:pt>
                <c:pt idx="954">
                  <c:v>1.168111313995409E-2</c:v>
                </c:pt>
                <c:pt idx="955">
                  <c:v>-2.2258259101112909E-3</c:v>
                </c:pt>
                <c:pt idx="956">
                  <c:v>2.4816995987807566E-2</c:v>
                </c:pt>
                <c:pt idx="957">
                  <c:v>1.1495830606619588E-2</c:v>
                </c:pt>
                <c:pt idx="958">
                  <c:v>7.3975119179061667E-4</c:v>
                </c:pt>
                <c:pt idx="959">
                  <c:v>5.9136080359330784E-3</c:v>
                </c:pt>
                <c:pt idx="960">
                  <c:v>-6.7473377413676339E-3</c:v>
                </c:pt>
                <c:pt idx="961">
                  <c:v>4.3718659577823048E-3</c:v>
                </c:pt>
                <c:pt idx="962">
                  <c:v>2.0089064218993085E-4</c:v>
                </c:pt>
                <c:pt idx="963">
                  <c:v>3.0798473280673907E-3</c:v>
                </c:pt>
                <c:pt idx="964">
                  <c:v>-1.7354197560543481E-2</c:v>
                </c:pt>
                <c:pt idx="965">
                  <c:v>1.2022850074562899E-2</c:v>
                </c:pt>
                <c:pt idx="966">
                  <c:v>-2.2149203901295927E-3</c:v>
                </c:pt>
                <c:pt idx="967">
                  <c:v>1.1637259205239914E-2</c:v>
                </c:pt>
                <c:pt idx="968">
                  <c:v>7.9127801576753688E-3</c:v>
                </c:pt>
                <c:pt idx="969">
                  <c:v>2.0451048681209374E-3</c:v>
                </c:pt>
                <c:pt idx="970">
                  <c:v>-3.1601488126943925E-3</c:v>
                </c:pt>
                <c:pt idx="971">
                  <c:v>-7.9915921539767641E-3</c:v>
                </c:pt>
                <c:pt idx="972">
                  <c:v>-1.1983555499005508E-3</c:v>
                </c:pt>
                <c:pt idx="973">
                  <c:v>-7.0657043843300382E-3</c:v>
                </c:pt>
                <c:pt idx="974">
                  <c:v>-3.5580959659863216E-3</c:v>
                </c:pt>
                <c:pt idx="975">
                  <c:v>1.3070148160688742E-2</c:v>
                </c:pt>
                <c:pt idx="976">
                  <c:v>-2.8595664979572293E-3</c:v>
                </c:pt>
                <c:pt idx="977">
                  <c:v>7.0694810314862301E-3</c:v>
                </c:pt>
                <c:pt idx="978">
                  <c:v>1.7947066225165498E-2</c:v>
                </c:pt>
                <c:pt idx="979">
                  <c:v>2.5632599183994589E-2</c:v>
                </c:pt>
                <c:pt idx="980">
                  <c:v>2.5562950544736486E-2</c:v>
                </c:pt>
                <c:pt idx="981">
                  <c:v>-3.4636196452581943E-3</c:v>
                </c:pt>
                <c:pt idx="982">
                  <c:v>-2.2963940633190113E-3</c:v>
                </c:pt>
                <c:pt idx="983">
                  <c:v>-7.3405474339035522E-3</c:v>
                </c:pt>
                <c:pt idx="984">
                  <c:v>-1.2534435747691304E-3</c:v>
                </c:pt>
                <c:pt idx="985">
                  <c:v>3.8903809967491543E-3</c:v>
                </c:pt>
                <c:pt idx="986">
                  <c:v>4.6815368247535238E-2</c:v>
                </c:pt>
                <c:pt idx="987">
                  <c:v>-5.2185283071060039E-2</c:v>
                </c:pt>
                <c:pt idx="988">
                  <c:v>3.3261930412563638E-2</c:v>
                </c:pt>
                <c:pt idx="989">
                  <c:v>1.6460736094117494E-3</c:v>
                </c:pt>
                <c:pt idx="990">
                  <c:v>2.915581717749539E-2</c:v>
                </c:pt>
                <c:pt idx="991">
                  <c:v>1.8038815731738659E-2</c:v>
                </c:pt>
                <c:pt idx="992">
                  <c:v>1.6150577582333625E-2</c:v>
                </c:pt>
                <c:pt idx="993">
                  <c:v>1.7151849130367855E-3</c:v>
                </c:pt>
                <c:pt idx="994">
                  <c:v>3.3730881592853305E-2</c:v>
                </c:pt>
                <c:pt idx="995">
                  <c:v>-3.2409425585507495E-2</c:v>
                </c:pt>
                <c:pt idx="996">
                  <c:v>-7.9885306704701212E-4</c:v>
                </c:pt>
                <c:pt idx="997">
                  <c:v>2.3813591320806356E-2</c:v>
                </c:pt>
                <c:pt idx="998">
                  <c:v>-5.2153090429234147E-2</c:v>
                </c:pt>
                <c:pt idx="999">
                  <c:v>-9.709845630370811E-3</c:v>
                </c:pt>
                <c:pt idx="1000">
                  <c:v>1.9491318157186365E-2</c:v>
                </c:pt>
                <c:pt idx="1001">
                  <c:v>8.6266904712834179E-3</c:v>
                </c:pt>
                <c:pt idx="1002">
                  <c:v>1.6239095663856146E-2</c:v>
                </c:pt>
                <c:pt idx="1003">
                  <c:v>7.0514072089369493E-3</c:v>
                </c:pt>
                <c:pt idx="1004">
                  <c:v>1.7335863512018899E-2</c:v>
                </c:pt>
                <c:pt idx="1005">
                  <c:v>-4.6070269847461763E-3</c:v>
                </c:pt>
                <c:pt idx="1006">
                  <c:v>7.8067807081153592E-4</c:v>
                </c:pt>
                <c:pt idx="1007">
                  <c:v>-7.6893352221020098E-3</c:v>
                </c:pt>
                <c:pt idx="1008">
                  <c:v>-1.4599023293818594E-3</c:v>
                </c:pt>
                <c:pt idx="1009">
                  <c:v>2.6992087645593143E-2</c:v>
                </c:pt>
                <c:pt idx="1010">
                  <c:v>-1.6536187468209292E-2</c:v>
                </c:pt>
                <c:pt idx="1011">
                  <c:v>-3.8472267476909676E-2</c:v>
                </c:pt>
                <c:pt idx="1012">
                  <c:v>1.1001853115260487E-3</c:v>
                </c:pt>
                <c:pt idx="1013">
                  <c:v>-2.2037116212835318E-2</c:v>
                </c:pt>
                <c:pt idx="1014">
                  <c:v>1.9162555959752095E-2</c:v>
                </c:pt>
                <c:pt idx="1015">
                  <c:v>2.2051925752300978E-2</c:v>
                </c:pt>
                <c:pt idx="1016">
                  <c:v>-1.9304792735202218E-3</c:v>
                </c:pt>
                <c:pt idx="1017">
                  <c:v>-2.5258863495613001E-2</c:v>
                </c:pt>
                <c:pt idx="1018">
                  <c:v>9.9217347944837125E-4</c:v>
                </c:pt>
                <c:pt idx="1019">
                  <c:v>-8.8041224652825826E-3</c:v>
                </c:pt>
                <c:pt idx="1020">
                  <c:v>-1.7764729411764706E-2</c:v>
                </c:pt>
                <c:pt idx="1021">
                  <c:v>-1.53311657762886E-2</c:v>
                </c:pt>
                <c:pt idx="1022">
                  <c:v>-2.6760698537412662E-2</c:v>
                </c:pt>
                <c:pt idx="1023">
                  <c:v>-6.4992374328399606E-3</c:v>
                </c:pt>
                <c:pt idx="1024">
                  <c:v>2.8431275089477296E-2</c:v>
                </c:pt>
                <c:pt idx="1025">
                  <c:v>-6.4220366972477299E-3</c:v>
                </c:pt>
                <c:pt idx="1026">
                  <c:v>2.0067775070503658E-2</c:v>
                </c:pt>
                <c:pt idx="1027">
                  <c:v>2.6854123541253584E-2</c:v>
                </c:pt>
                <c:pt idx="1028">
                  <c:v>2.2625710563570611E-2</c:v>
                </c:pt>
                <c:pt idx="1029">
                  <c:v>4.2526580154203008E-3</c:v>
                </c:pt>
                <c:pt idx="1030">
                  <c:v>-1.5450872675250365E-3</c:v>
                </c:pt>
                <c:pt idx="1031">
                  <c:v>-1.604770211021786E-2</c:v>
                </c:pt>
                <c:pt idx="1032">
                  <c:v>6.8732994414789795E-3</c:v>
                </c:pt>
                <c:pt idx="1033">
                  <c:v>-6.5371109190263815E-3</c:v>
                </c:pt>
                <c:pt idx="1034">
                  <c:v>2.5155809122595005E-2</c:v>
                </c:pt>
                <c:pt idx="1035">
                  <c:v>-1.0849213106801339E-2</c:v>
                </c:pt>
                <c:pt idx="1036">
                  <c:v>-1.0393918745801655E-2</c:v>
                </c:pt>
                <c:pt idx="1037">
                  <c:v>-2.8782028331897882E-2</c:v>
                </c:pt>
                <c:pt idx="1038">
                  <c:v>2.1509267536274992E-2</c:v>
                </c:pt>
                <c:pt idx="1039">
                  <c:v>5.1471310455219058E-3</c:v>
                </c:pt>
                <c:pt idx="1040">
                  <c:v>-4.7716437088748424E-3</c:v>
                </c:pt>
                <c:pt idx="1041">
                  <c:v>-7.0747354678988199E-3</c:v>
                </c:pt>
                <c:pt idx="1042">
                  <c:v>-2.85008291160888E-2</c:v>
                </c:pt>
                <c:pt idx="1043">
                  <c:v>3.3943327286782687E-3</c:v>
                </c:pt>
                <c:pt idx="1044">
                  <c:v>-7.8289184173156279E-2</c:v>
                </c:pt>
                <c:pt idx="1045">
                  <c:v>7.3797311917717795E-2</c:v>
                </c:pt>
                <c:pt idx="1046">
                  <c:v>-4.7607300966975496E-3</c:v>
                </c:pt>
                <c:pt idx="1047">
                  <c:v>1.005764148237012E-2</c:v>
                </c:pt>
                <c:pt idx="1048">
                  <c:v>-1.882197969924719E-3</c:v>
                </c:pt>
                <c:pt idx="1049">
                  <c:v>2.4819040238573196E-2</c:v>
                </c:pt>
                <c:pt idx="1050">
                  <c:v>-2.362436028002398E-2</c:v>
                </c:pt>
                <c:pt idx="1051">
                  <c:v>-6.8697426326905725E-3</c:v>
                </c:pt>
                <c:pt idx="1052">
                  <c:v>-2.7791344100199945E-2</c:v>
                </c:pt>
                <c:pt idx="1053">
                  <c:v>1.6748450338501721E-2</c:v>
                </c:pt>
                <c:pt idx="1054">
                  <c:v>-7.926672230038968E-3</c:v>
                </c:pt>
                <c:pt idx="1055">
                  <c:v>-7.9276156291064118E-3</c:v>
                </c:pt>
                <c:pt idx="1056">
                  <c:v>-4.7064722390065164E-2</c:v>
                </c:pt>
                <c:pt idx="1057">
                  <c:v>-3.6315814519296678E-3</c:v>
                </c:pt>
                <c:pt idx="1058">
                  <c:v>4.0755528459464431E-2</c:v>
                </c:pt>
                <c:pt idx="1059">
                  <c:v>9.9331293868234263E-3</c:v>
                </c:pt>
                <c:pt idx="1060">
                  <c:v>1.1979030250431637E-2</c:v>
                </c:pt>
                <c:pt idx="1061">
                  <c:v>1.8690424854850941E-2</c:v>
                </c:pt>
                <c:pt idx="1062">
                  <c:v>1.2231668161937133E-2</c:v>
                </c:pt>
                <c:pt idx="1063">
                  <c:v>1.49840497548199E-2</c:v>
                </c:pt>
                <c:pt idx="1064">
                  <c:v>1.8274855102242606E-2</c:v>
                </c:pt>
                <c:pt idx="1065">
                  <c:v>1.6485484818022762E-2</c:v>
                </c:pt>
                <c:pt idx="1066">
                  <c:v>-9.834408504876789E-3</c:v>
                </c:pt>
                <c:pt idx="1067">
                  <c:v>2.6253145452205907E-2</c:v>
                </c:pt>
                <c:pt idx="1068">
                  <c:v>1.05269170804583E-2</c:v>
                </c:pt>
                <c:pt idx="1069">
                  <c:v>-3.9765163151522899E-3</c:v>
                </c:pt>
                <c:pt idx="1070">
                  <c:v>-2.1423735299679211E-2</c:v>
                </c:pt>
                <c:pt idx="1071">
                  <c:v>3.1029592777277455E-3</c:v>
                </c:pt>
                <c:pt idx="1072">
                  <c:v>1.6784057297998482E-2</c:v>
                </c:pt>
                <c:pt idx="1073">
                  <c:v>-2.895774084507036E-2</c:v>
                </c:pt>
                <c:pt idx="1074">
                  <c:v>-6.9621547519022383E-3</c:v>
                </c:pt>
                <c:pt idx="1075">
                  <c:v>3.6223123715282061E-3</c:v>
                </c:pt>
                <c:pt idx="1076">
                  <c:v>-1.7871649888646309E-2</c:v>
                </c:pt>
                <c:pt idx="1077">
                  <c:v>-4.0898759490893164E-3</c:v>
                </c:pt>
                <c:pt idx="1078">
                  <c:v>-3.7495832936655046E-3</c:v>
                </c:pt>
                <c:pt idx="1079">
                  <c:v>1.9296230475513654E-2</c:v>
                </c:pt>
                <c:pt idx="1080">
                  <c:v>-3.9268533561966149E-2</c:v>
                </c:pt>
                <c:pt idx="1081">
                  <c:v>6.7106272170648004E-3</c:v>
                </c:pt>
                <c:pt idx="1082">
                  <c:v>2.2663864436701889E-2</c:v>
                </c:pt>
                <c:pt idx="1083">
                  <c:v>8.8888957362189393E-4</c:v>
                </c:pt>
                <c:pt idx="1084">
                  <c:v>-1.4504747747208604E-2</c:v>
                </c:pt>
                <c:pt idx="1085">
                  <c:v>-3.2079849666232452E-2</c:v>
                </c:pt>
                <c:pt idx="1086">
                  <c:v>7.0134374073187586E-3</c:v>
                </c:pt>
                <c:pt idx="1087">
                  <c:v>-3.9075476117103318E-2</c:v>
                </c:pt>
                <c:pt idx="1088">
                  <c:v>2.1422589406129539E-2</c:v>
                </c:pt>
                <c:pt idx="1089">
                  <c:v>1.6263711145996944E-2</c:v>
                </c:pt>
                <c:pt idx="1090">
                  <c:v>-3.1697906122044289E-2</c:v>
                </c:pt>
                <c:pt idx="1091">
                  <c:v>9.1888643716288142E-3</c:v>
                </c:pt>
                <c:pt idx="1092">
                  <c:v>9.6111543323865074E-3</c:v>
                </c:pt>
                <c:pt idx="1093">
                  <c:v>2.6179044606739553E-2</c:v>
                </c:pt>
                <c:pt idx="1094">
                  <c:v>-4.7848707433065359E-2</c:v>
                </c:pt>
                <c:pt idx="1095">
                  <c:v>-6.9226462060972913E-3</c:v>
                </c:pt>
                <c:pt idx="1096">
                  <c:v>3.8082426041289763E-3</c:v>
                </c:pt>
                <c:pt idx="1097">
                  <c:v>-1.2988708513664906E-2</c:v>
                </c:pt>
                <c:pt idx="1098">
                  <c:v>-6.9902254071661243E-2</c:v>
                </c:pt>
                <c:pt idx="1099">
                  <c:v>1.2747719752112729E-2</c:v>
                </c:pt>
                <c:pt idx="1100">
                  <c:v>6.6395119064806543E-3</c:v>
                </c:pt>
                <c:pt idx="1101">
                  <c:v>2.2741311795094962E-2</c:v>
                </c:pt>
                <c:pt idx="1102">
                  <c:v>-1.3502586232012745E-2</c:v>
                </c:pt>
                <c:pt idx="1103">
                  <c:v>-4.7463402895604891E-2</c:v>
                </c:pt>
                <c:pt idx="1104">
                  <c:v>-5.6477621658649335E-3</c:v>
                </c:pt>
                <c:pt idx="1105">
                  <c:v>-9.346488154331414E-3</c:v>
                </c:pt>
                <c:pt idx="1106">
                  <c:v>2.1917447952842246E-2</c:v>
                </c:pt>
                <c:pt idx="1107">
                  <c:v>-1.6902244398867266E-2</c:v>
                </c:pt>
                <c:pt idx="1108">
                  <c:v>-7.5127794017876403E-3</c:v>
                </c:pt>
                <c:pt idx="1109">
                  <c:v>5.8228401326358557E-2</c:v>
                </c:pt>
                <c:pt idx="1110">
                  <c:v>2.5311287057647035E-2</c:v>
                </c:pt>
                <c:pt idx="1111">
                  <c:v>5.5677665595064239E-3</c:v>
                </c:pt>
                <c:pt idx="1112">
                  <c:v>-1.3809153321246865E-2</c:v>
                </c:pt>
                <c:pt idx="1113">
                  <c:v>-6.2910639749569576E-3</c:v>
                </c:pt>
                <c:pt idx="1114">
                  <c:v>8.8498982511878968E-4</c:v>
                </c:pt>
                <c:pt idx="1115">
                  <c:v>-1.8227525118870443E-2</c:v>
                </c:pt>
                <c:pt idx="1116">
                  <c:v>2.9303746617094006E-2</c:v>
                </c:pt>
                <c:pt idx="1117">
                  <c:v>-1.0095571273447687E-2</c:v>
                </c:pt>
                <c:pt idx="1118">
                  <c:v>-4.6233362167074236E-2</c:v>
                </c:pt>
                <c:pt idx="1119">
                  <c:v>-5.2822954468370181E-2</c:v>
                </c:pt>
                <c:pt idx="1120">
                  <c:v>1.9568752147542607E-3</c:v>
                </c:pt>
                <c:pt idx="1121">
                  <c:v>8.713197299136272E-3</c:v>
                </c:pt>
                <c:pt idx="1122">
                  <c:v>-1.6456855426301216E-2</c:v>
                </c:pt>
                <c:pt idx="1123">
                  <c:v>-1.5218011580587373E-2</c:v>
                </c:pt>
                <c:pt idx="1124">
                  <c:v>2.5755291917528601E-2</c:v>
                </c:pt>
                <c:pt idx="1125">
                  <c:v>1.026828826665113E-2</c:v>
                </c:pt>
                <c:pt idx="1126">
                  <c:v>1.5060569073551284E-2</c:v>
                </c:pt>
                <c:pt idx="1127">
                  <c:v>2.2511232586035376E-2</c:v>
                </c:pt>
                <c:pt idx="1128">
                  <c:v>2.0014318227919322E-2</c:v>
                </c:pt>
                <c:pt idx="1129">
                  <c:v>-3.9943378555220644E-3</c:v>
                </c:pt>
                <c:pt idx="1130">
                  <c:v>-3.2857228141236053E-2</c:v>
                </c:pt>
                <c:pt idx="1131">
                  <c:v>-1.52776800018634E-3</c:v>
                </c:pt>
                <c:pt idx="1132">
                  <c:v>-8.8160801457194196E-3</c:v>
                </c:pt>
                <c:pt idx="1133">
                  <c:v>1.2716929498812826E-2</c:v>
                </c:pt>
                <c:pt idx="1134">
                  <c:v>2.5985351644469776E-2</c:v>
                </c:pt>
                <c:pt idx="1135">
                  <c:v>1.3724704051303698E-2</c:v>
                </c:pt>
                <c:pt idx="1136">
                  <c:v>1.374835715150041E-2</c:v>
                </c:pt>
                <c:pt idx="1137">
                  <c:v>2.8225458771356077E-3</c:v>
                </c:pt>
                <c:pt idx="1138">
                  <c:v>6.1781424614292218E-4</c:v>
                </c:pt>
                <c:pt idx="1139">
                  <c:v>-1.9003773977901185E-2</c:v>
                </c:pt>
                <c:pt idx="1140">
                  <c:v>7.6228894460141534E-3</c:v>
                </c:pt>
                <c:pt idx="1141">
                  <c:v>3.9561333431963691E-2</c:v>
                </c:pt>
                <c:pt idx="1142">
                  <c:v>6.4094405555443542E-3</c:v>
                </c:pt>
                <c:pt idx="1143">
                  <c:v>-1.8707754454433009E-2</c:v>
                </c:pt>
                <c:pt idx="1144">
                  <c:v>2.1633295316837393E-2</c:v>
                </c:pt>
                <c:pt idx="1145">
                  <c:v>2.2366365218580184E-2</c:v>
                </c:pt>
                <c:pt idx="1146">
                  <c:v>5.7605113268607696E-3</c:v>
                </c:pt>
                <c:pt idx="1147">
                  <c:v>-8.8809061643663791E-3</c:v>
                </c:pt>
                <c:pt idx="1148">
                  <c:v>-1.13628988819849E-2</c:v>
                </c:pt>
                <c:pt idx="1149">
                  <c:v>2.1017142421422249E-3</c:v>
                </c:pt>
                <c:pt idx="1150">
                  <c:v>2.8837291534443629E-2</c:v>
                </c:pt>
                <c:pt idx="1151">
                  <c:v>2.7137272955466227E-2</c:v>
                </c:pt>
                <c:pt idx="1152">
                  <c:v>-1.4265070259703411E-3</c:v>
                </c:pt>
                <c:pt idx="1153">
                  <c:v>-5.6517547249162756E-3</c:v>
                </c:pt>
                <c:pt idx="1154">
                  <c:v>4.6220485463317586E-3</c:v>
                </c:pt>
                <c:pt idx="1155">
                  <c:v>3.2143739919018588E-2</c:v>
                </c:pt>
                <c:pt idx="1156">
                  <c:v>-1.6866382051273558E-2</c:v>
                </c:pt>
                <c:pt idx="1157">
                  <c:v>1.9361484372707603E-2</c:v>
                </c:pt>
                <c:pt idx="1158">
                  <c:v>-1.4125089082319133E-2</c:v>
                </c:pt>
                <c:pt idx="1159">
                  <c:v>2.2314284299127293E-2</c:v>
                </c:pt>
                <c:pt idx="1160">
                  <c:v>1.4193732701312859E-2</c:v>
                </c:pt>
                <c:pt idx="1161">
                  <c:v>-1.4112137058828107E-3</c:v>
                </c:pt>
                <c:pt idx="1162">
                  <c:v>1.001058137984882E-2</c:v>
                </c:pt>
                <c:pt idx="1163">
                  <c:v>7.3460527671163275E-3</c:v>
                </c:pt>
                <c:pt idx="1164">
                  <c:v>-5.7848130905496349E-5</c:v>
                </c:pt>
                <c:pt idx="1165">
                  <c:v>5.6722577838222415E-3</c:v>
                </c:pt>
                <c:pt idx="1166">
                  <c:v>-4.1438906474819933E-3</c:v>
                </c:pt>
                <c:pt idx="1167">
                  <c:v>-1.930299381207308E-2</c:v>
                </c:pt>
                <c:pt idx="1168">
                  <c:v>-1.5380988680759078E-2</c:v>
                </c:pt>
                <c:pt idx="1169">
                  <c:v>1.4364675432550955E-3</c:v>
                </c:pt>
                <c:pt idx="1170">
                  <c:v>8.7257467064294335E-3</c:v>
                </c:pt>
                <c:pt idx="1171">
                  <c:v>1.0605569443094974E-2</c:v>
                </c:pt>
                <c:pt idx="1172">
                  <c:v>-5.5226667136151382E-2</c:v>
                </c:pt>
                <c:pt idx="1173">
                  <c:v>6.0813592087382816E-3</c:v>
                </c:pt>
                <c:pt idx="1174">
                  <c:v>-1.1225602565052679E-2</c:v>
                </c:pt>
                <c:pt idx="1175">
                  <c:v>-2.2893138580165277E-2</c:v>
                </c:pt>
                <c:pt idx="1176">
                  <c:v>1.985444982031704E-2</c:v>
                </c:pt>
                <c:pt idx="1177">
                  <c:v>-2.0532075117370915E-2</c:v>
                </c:pt>
                <c:pt idx="1178">
                  <c:v>-1.054511401198235E-2</c:v>
                </c:pt>
                <c:pt idx="1179">
                  <c:v>-1.1626921060662078E-3</c:v>
                </c:pt>
                <c:pt idx="1180">
                  <c:v>5.3673176756810995E-3</c:v>
                </c:pt>
                <c:pt idx="1181">
                  <c:v>2.6500257113911109E-2</c:v>
                </c:pt>
                <c:pt idx="1182">
                  <c:v>1.942465115419759E-3</c:v>
                </c:pt>
                <c:pt idx="1183">
                  <c:v>-3.1957480873951644E-2</c:v>
                </c:pt>
                <c:pt idx="1184">
                  <c:v>-9.0444477247322635E-4</c:v>
                </c:pt>
                <c:pt idx="1185">
                  <c:v>-2.2243693071206987E-2</c:v>
                </c:pt>
                <c:pt idx="1186">
                  <c:v>-1.2565365465527577E-2</c:v>
                </c:pt>
                <c:pt idx="1187">
                  <c:v>2.7392646539316039E-2</c:v>
                </c:pt>
                <c:pt idx="1188">
                  <c:v>2.568449904893752E-2</c:v>
                </c:pt>
                <c:pt idx="1189">
                  <c:v>-3.1524031562832899E-2</c:v>
                </c:pt>
                <c:pt idx="1190">
                  <c:v>-7.8094432402730169E-3</c:v>
                </c:pt>
                <c:pt idx="1191">
                  <c:v>-1.0119703550238767E-2</c:v>
                </c:pt>
                <c:pt idx="1192">
                  <c:v>2.0579987422691837E-2</c:v>
                </c:pt>
                <c:pt idx="1193">
                  <c:v>-3.3390112826040617E-2</c:v>
                </c:pt>
                <c:pt idx="1194">
                  <c:v>-1.0430730225079326E-2</c:v>
                </c:pt>
                <c:pt idx="1195">
                  <c:v>-3.2991148542457993E-2</c:v>
                </c:pt>
                <c:pt idx="1196">
                  <c:v>-2.1729841603410637E-2</c:v>
                </c:pt>
                <c:pt idx="1197">
                  <c:v>4.9345138952203466E-2</c:v>
                </c:pt>
                <c:pt idx="1198">
                  <c:v>-6.6192650253000399E-3</c:v>
                </c:pt>
                <c:pt idx="1199">
                  <c:v>1.2077399288250214E-2</c:v>
                </c:pt>
                <c:pt idx="1200">
                  <c:v>-2.2426479972930232E-2</c:v>
                </c:pt>
                <c:pt idx="1201">
                  <c:v>-1.4872983752707333E-2</c:v>
                </c:pt>
                <c:pt idx="1202">
                  <c:v>-3.7032047244438798E-3</c:v>
                </c:pt>
                <c:pt idx="1203">
                  <c:v>-5.5038529880135746E-3</c:v>
                </c:pt>
                <c:pt idx="1204">
                  <c:v>-2.9756341919200062E-2</c:v>
                </c:pt>
                <c:pt idx="1205">
                  <c:v>6.9042096857467414E-2</c:v>
                </c:pt>
                <c:pt idx="1206">
                  <c:v>-2.2451604496592142E-2</c:v>
                </c:pt>
                <c:pt idx="1207">
                  <c:v>3.133194712324635E-2</c:v>
                </c:pt>
                <c:pt idx="1208">
                  <c:v>-2.6118653305428122E-2</c:v>
                </c:pt>
                <c:pt idx="1209">
                  <c:v>9.386703234008054E-3</c:v>
                </c:pt>
                <c:pt idx="1210">
                  <c:v>-1.0488672619531696E-3</c:v>
                </c:pt>
                <c:pt idx="1211">
                  <c:v>3.0237328698723649E-2</c:v>
                </c:pt>
                <c:pt idx="1212">
                  <c:v>1.9702384405158313E-2</c:v>
                </c:pt>
                <c:pt idx="1213">
                  <c:v>5.7965955305907041E-3</c:v>
                </c:pt>
                <c:pt idx="1214">
                  <c:v>-1.9144143256432058E-2</c:v>
                </c:pt>
                <c:pt idx="1215">
                  <c:v>8.778955484211754E-4</c:v>
                </c:pt>
                <c:pt idx="1216">
                  <c:v>3.3468334010829909E-2</c:v>
                </c:pt>
                <c:pt idx="1217">
                  <c:v>1.2535896773677422E-2</c:v>
                </c:pt>
                <c:pt idx="1218">
                  <c:v>-3.9528017287490176E-2</c:v>
                </c:pt>
                <c:pt idx="1219">
                  <c:v>-4.6257127484198531E-2</c:v>
                </c:pt>
                <c:pt idx="1220">
                  <c:v>2.1116429974894259E-4</c:v>
                </c:pt>
                <c:pt idx="1221">
                  <c:v>-3.504817467937716E-2</c:v>
                </c:pt>
                <c:pt idx="1222">
                  <c:v>2.406828806018297E-2</c:v>
                </c:pt>
                <c:pt idx="1223">
                  <c:v>-1.3603047828415323E-2</c:v>
                </c:pt>
                <c:pt idx="1224">
                  <c:v>1.9783429602888061E-2</c:v>
                </c:pt>
                <c:pt idx="1225">
                  <c:v>3.2427087495501064E-2</c:v>
                </c:pt>
                <c:pt idx="1226">
                  <c:v>2.1601932854110974E-2</c:v>
                </c:pt>
                <c:pt idx="1227">
                  <c:v>2.1816472968943592E-2</c:v>
                </c:pt>
                <c:pt idx="1228">
                  <c:v>-2.0299540005915419E-2</c:v>
                </c:pt>
                <c:pt idx="1229">
                  <c:v>-1.8105088912187827E-2</c:v>
                </c:pt>
                <c:pt idx="1230">
                  <c:v>4.0155741863622238E-2</c:v>
                </c:pt>
                <c:pt idx="1231">
                  <c:v>-1.41159085301808E-2</c:v>
                </c:pt>
                <c:pt idx="1232">
                  <c:v>-1.3518906139613419E-2</c:v>
                </c:pt>
                <c:pt idx="1233">
                  <c:v>8.911037301321801E-3</c:v>
                </c:pt>
                <c:pt idx="1234">
                  <c:v>-7.6279626823946263E-3</c:v>
                </c:pt>
                <c:pt idx="1235">
                  <c:v>-2.1374142288101295E-2</c:v>
                </c:pt>
                <c:pt idx="1236">
                  <c:v>-5.8564558760950472E-3</c:v>
                </c:pt>
                <c:pt idx="1237">
                  <c:v>-2.002910208748861E-2</c:v>
                </c:pt>
                <c:pt idx="1238">
                  <c:v>4.8161338677284511E-2</c:v>
                </c:pt>
                <c:pt idx="1239">
                  <c:v>-1.5181161147910884E-2</c:v>
                </c:pt>
                <c:pt idx="1240">
                  <c:v>1.2400636566152055E-2</c:v>
                </c:pt>
                <c:pt idx="1241">
                  <c:v>-4.7370709958158772E-3</c:v>
                </c:pt>
                <c:pt idx="1242">
                  <c:v>-3.3181510625752614E-2</c:v>
                </c:pt>
                <c:pt idx="1243">
                  <c:v>1.1955763246984021E-3</c:v>
                </c:pt>
                <c:pt idx="1244">
                  <c:v>-1.4052402261501533E-4</c:v>
                </c:pt>
                <c:pt idx="1245">
                  <c:v>2.5291626395716822E-3</c:v>
                </c:pt>
                <c:pt idx="1246">
                  <c:v>4.765243968435405E-2</c:v>
                </c:pt>
                <c:pt idx="1247">
                  <c:v>-2.7759157190635399E-2</c:v>
                </c:pt>
                <c:pt idx="1248">
                  <c:v>-2.917099982782248E-2</c:v>
                </c:pt>
                <c:pt idx="1249">
                  <c:v>-3.1323073975458464E-2</c:v>
                </c:pt>
                <c:pt idx="1250">
                  <c:v>-1.1559009268285632E-2</c:v>
                </c:pt>
                <c:pt idx="1251">
                  <c:v>-2.7533135759506226E-2</c:v>
                </c:pt>
                <c:pt idx="1252">
                  <c:v>1.2101354837517056E-2</c:v>
                </c:pt>
                <c:pt idx="1253">
                  <c:v>1.0302376607080119E-2</c:v>
                </c:pt>
                <c:pt idx="1254">
                  <c:v>-2.5530389630202287E-2</c:v>
                </c:pt>
                <c:pt idx="1255">
                  <c:v>3.5136496106577906E-3</c:v>
                </c:pt>
                <c:pt idx="1256">
                  <c:v>-1.3015732492931619E-2</c:v>
                </c:pt>
                <c:pt idx="1257">
                  <c:v>-1.2955965342114007E-2</c:v>
                </c:pt>
                <c:pt idx="1258">
                  <c:v>3.2815532976255423E-3</c:v>
                </c:pt>
                <c:pt idx="1259">
                  <c:v>1.4562689368034109E-2</c:v>
                </c:pt>
                <c:pt idx="1260">
                  <c:v>-2.6020878308419395E-2</c:v>
                </c:pt>
                <c:pt idx="1261">
                  <c:v>1.8913862549561524E-3</c:v>
                </c:pt>
                <c:pt idx="1262">
                  <c:v>-8.8098405288250178E-3</c:v>
                </c:pt>
                <c:pt idx="1263">
                  <c:v>3.5394007850265696E-2</c:v>
                </c:pt>
                <c:pt idx="1264">
                  <c:v>-1.6096113925835934E-3</c:v>
                </c:pt>
                <c:pt idx="1265">
                  <c:v>7.6002229233925311E-3</c:v>
                </c:pt>
                <c:pt idx="1266">
                  <c:v>2.003813333333342E-2</c:v>
                </c:pt>
                <c:pt idx="1267">
                  <c:v>-1.3818389086555588E-2</c:v>
                </c:pt>
                <c:pt idx="1268">
                  <c:v>2.1207324253634235E-2</c:v>
                </c:pt>
                <c:pt idx="1269">
                  <c:v>1.4759363424173177E-2</c:v>
                </c:pt>
                <c:pt idx="1270">
                  <c:v>-2.002634746247306E-2</c:v>
                </c:pt>
                <c:pt idx="1271">
                  <c:v>8.9498581600557861E-3</c:v>
                </c:pt>
                <c:pt idx="1272">
                  <c:v>2.0993465560270923E-2</c:v>
                </c:pt>
                <c:pt idx="1273">
                  <c:v>1.5855799878938735E-2</c:v>
                </c:pt>
                <c:pt idx="1274">
                  <c:v>4.1337111272710695E-3</c:v>
                </c:pt>
                <c:pt idx="1275">
                  <c:v>1.6182830691907405E-2</c:v>
                </c:pt>
                <c:pt idx="1276">
                  <c:v>-6.9805127747547038E-5</c:v>
                </c:pt>
                <c:pt idx="1277">
                  <c:v>1.2573365113904328E-2</c:v>
                </c:pt>
              </c:numCache>
            </c:numRef>
          </c:xVal>
          <c:yVal>
            <c:numRef>
              <c:f>Apple_regm!$H$2:$H$1279</c:f>
              <c:numCache>
                <c:formatCode>General</c:formatCode>
                <c:ptCount val="1278"/>
                <c:pt idx="0">
                  <c:v>0</c:v>
                </c:pt>
                <c:pt idx="1">
                  <c:v>5.2613340388190655E-3</c:v>
                </c:pt>
                <c:pt idx="2">
                  <c:v>7.954482272921044E-3</c:v>
                </c:pt>
                <c:pt idx="3">
                  <c:v>4.4202389576767573E-3</c:v>
                </c:pt>
                <c:pt idx="4">
                  <c:v>4.1518234706169324E-3</c:v>
                </c:pt>
                <c:pt idx="5">
                  <c:v>3.0918776229003188E-3</c:v>
                </c:pt>
                <c:pt idx="6">
                  <c:v>-2.0355124220780068E-3</c:v>
                </c:pt>
                <c:pt idx="7">
                  <c:v>2.702555043615894E-3</c:v>
                </c:pt>
                <c:pt idx="8">
                  <c:v>6.2514302734864666E-3</c:v>
                </c:pt>
                <c:pt idx="9">
                  <c:v>1.0389216585203923E-2</c:v>
                </c:pt>
                <c:pt idx="10">
                  <c:v>-4.9911395661246518E-3</c:v>
                </c:pt>
                <c:pt idx="11">
                  <c:v>6.251368945669575E-3</c:v>
                </c:pt>
                <c:pt idx="12">
                  <c:v>7.1367399371901973E-5</c:v>
                </c:pt>
                <c:pt idx="13">
                  <c:v>2.3406836508955775E-3</c:v>
                </c:pt>
                <c:pt idx="14">
                  <c:v>9.2162781756825272E-3</c:v>
                </c:pt>
                <c:pt idx="15">
                  <c:v>3.6577838133365868E-3</c:v>
                </c:pt>
                <c:pt idx="16">
                  <c:v>2.8818241243813177E-4</c:v>
                </c:pt>
                <c:pt idx="17">
                  <c:v>4.3566248805449874E-4</c:v>
                </c:pt>
                <c:pt idx="18">
                  <c:v>6.935957407953699E-3</c:v>
                </c:pt>
                <c:pt idx="19">
                  <c:v>-1.2029031504274243E-2</c:v>
                </c:pt>
                <c:pt idx="20">
                  <c:v>-1.164949836553751E-4</c:v>
                </c:pt>
                <c:pt idx="21">
                  <c:v>-5.6347774510046343E-3</c:v>
                </c:pt>
                <c:pt idx="22">
                  <c:v>-2.6735784409450711E-3</c:v>
                </c:pt>
                <c:pt idx="23">
                  <c:v>-2.4158751406234469E-2</c:v>
                </c:pt>
                <c:pt idx="24">
                  <c:v>-4.6069768629654131E-2</c:v>
                </c:pt>
                <c:pt idx="25">
                  <c:v>2.913055782895678E-2</c:v>
                </c:pt>
                <c:pt idx="26">
                  <c:v>-2.2073988740034562E-3</c:v>
                </c:pt>
                <c:pt idx="27">
                  <c:v>-3.0998022353734254E-2</c:v>
                </c:pt>
                <c:pt idx="28">
                  <c:v>1.3440798222755113E-2</c:v>
                </c:pt>
                <c:pt idx="29">
                  <c:v>3.6105053569735401E-3</c:v>
                </c:pt>
                <c:pt idx="30">
                  <c:v>1.8667785222218651E-3</c:v>
                </c:pt>
                <c:pt idx="31">
                  <c:v>2.347984505188197E-2</c:v>
                </c:pt>
                <c:pt idx="32">
                  <c:v>5.041533687616488E-3</c:v>
                </c:pt>
                <c:pt idx="33">
                  <c:v>-1.5217407247153029E-3</c:v>
                </c:pt>
                <c:pt idx="34">
                  <c:v>-9.0341866844886756E-4</c:v>
                </c:pt>
                <c:pt idx="35">
                  <c:v>-3.7161876546114641E-3</c:v>
                </c:pt>
                <c:pt idx="36">
                  <c:v>1.9849322245261286E-3</c:v>
                </c:pt>
                <c:pt idx="37">
                  <c:v>1.5306723617350212E-2</c:v>
                </c:pt>
                <c:pt idx="38">
                  <c:v>8.3702948824423019E-3</c:v>
                </c:pt>
                <c:pt idx="39">
                  <c:v>-9.5919725224332831E-3</c:v>
                </c:pt>
                <c:pt idx="40">
                  <c:v>-1.4002571011482542E-2</c:v>
                </c:pt>
                <c:pt idx="41">
                  <c:v>-2.0746016897341627E-2</c:v>
                </c:pt>
                <c:pt idx="42">
                  <c:v>8.3380658846360974E-3</c:v>
                </c:pt>
                <c:pt idx="43">
                  <c:v>1.832111179906451E-2</c:v>
                </c:pt>
                <c:pt idx="44">
                  <c:v>-7.3255243244035196E-3</c:v>
                </c:pt>
                <c:pt idx="45">
                  <c:v>8.3278601421308412E-3</c:v>
                </c:pt>
                <c:pt idx="46">
                  <c:v>7.3771841551550105E-3</c:v>
                </c:pt>
                <c:pt idx="47">
                  <c:v>1.3669171894468077E-2</c:v>
                </c:pt>
                <c:pt idx="48">
                  <c:v>6.3428583714979247E-4</c:v>
                </c:pt>
                <c:pt idx="49">
                  <c:v>-6.5358072706826961E-3</c:v>
                </c:pt>
                <c:pt idx="50">
                  <c:v>-7.1339480761050461E-3</c:v>
                </c:pt>
                <c:pt idx="51">
                  <c:v>-1.3433686602983071E-3</c:v>
                </c:pt>
                <c:pt idx="52">
                  <c:v>-3.3411256575909916E-3</c:v>
                </c:pt>
                <c:pt idx="53">
                  <c:v>-9.6046516717857161E-3</c:v>
                </c:pt>
                <c:pt idx="54">
                  <c:v>-2.2099040533470904E-5</c:v>
                </c:pt>
                <c:pt idx="55">
                  <c:v>-8.703531136394483E-3</c:v>
                </c:pt>
                <c:pt idx="56">
                  <c:v>-1.6590125438440077E-2</c:v>
                </c:pt>
                <c:pt idx="57">
                  <c:v>-1.033736223462341E-2</c:v>
                </c:pt>
                <c:pt idx="58">
                  <c:v>1.8409147307538228E-2</c:v>
                </c:pt>
                <c:pt idx="59">
                  <c:v>-2.1094104372143929E-2</c:v>
                </c:pt>
                <c:pt idx="60">
                  <c:v>1.1909776739553756E-3</c:v>
                </c:pt>
                <c:pt idx="61">
                  <c:v>7.2827138819083325E-3</c:v>
                </c:pt>
                <c:pt idx="62">
                  <c:v>-1.5675254893770432E-2</c:v>
                </c:pt>
                <c:pt idx="63">
                  <c:v>-3.1363683709016419E-3</c:v>
                </c:pt>
                <c:pt idx="64">
                  <c:v>2.8374173774399842E-2</c:v>
                </c:pt>
                <c:pt idx="65">
                  <c:v>-4.3426558689827355E-3</c:v>
                </c:pt>
                <c:pt idx="66">
                  <c:v>-1.0824621478407574E-2</c:v>
                </c:pt>
                <c:pt idx="67">
                  <c:v>8.1117844397404909E-3</c:v>
                </c:pt>
                <c:pt idx="68">
                  <c:v>2.0770085013322487E-3</c:v>
                </c:pt>
                <c:pt idx="69">
                  <c:v>3.7596117841514039E-3</c:v>
                </c:pt>
                <c:pt idx="70">
                  <c:v>8.6930963927607137E-3</c:v>
                </c:pt>
                <c:pt idx="71">
                  <c:v>-2.5402517837798131E-3</c:v>
                </c:pt>
                <c:pt idx="72">
                  <c:v>8.4790831804051805E-3</c:v>
                </c:pt>
                <c:pt idx="73">
                  <c:v>6.4506784910538508E-3</c:v>
                </c:pt>
                <c:pt idx="74">
                  <c:v>-3.3024489780858609E-3</c:v>
                </c:pt>
                <c:pt idx="75">
                  <c:v>-3.1838173229278939E-3</c:v>
                </c:pt>
                <c:pt idx="76">
                  <c:v>-6.3731170336036539E-3</c:v>
                </c:pt>
                <c:pt idx="77">
                  <c:v>2.018389773491848E-3</c:v>
                </c:pt>
                <c:pt idx="78">
                  <c:v>-1.7114294240525255E-2</c:v>
                </c:pt>
                <c:pt idx="79">
                  <c:v>6.3493388793587728E-3</c:v>
                </c:pt>
                <c:pt idx="80">
                  <c:v>8.9830860030545925E-3</c:v>
                </c:pt>
                <c:pt idx="81">
                  <c:v>2.6313133767152759E-3</c:v>
                </c:pt>
                <c:pt idx="82">
                  <c:v>-1.4743654264103461E-2</c:v>
                </c:pt>
                <c:pt idx="83">
                  <c:v>4.267942004419191E-3</c:v>
                </c:pt>
                <c:pt idx="84">
                  <c:v>-9.855928627403648E-3</c:v>
                </c:pt>
                <c:pt idx="85">
                  <c:v>-2.5227542540562347E-3</c:v>
                </c:pt>
                <c:pt idx="86">
                  <c:v>2.2464666501363875E-2</c:v>
                </c:pt>
                <c:pt idx="87">
                  <c:v>-3.7607169239723044E-3</c:v>
                </c:pt>
                <c:pt idx="88">
                  <c:v>2.9435335884893873E-3</c:v>
                </c:pt>
                <c:pt idx="89">
                  <c:v>1.0044359476050398E-2</c:v>
                </c:pt>
                <c:pt idx="90">
                  <c:v>6.5359960369978177E-3</c:v>
                </c:pt>
                <c:pt idx="91">
                  <c:v>5.792044661549191E-3</c:v>
                </c:pt>
                <c:pt idx="92">
                  <c:v>-7.2595281306713803E-3</c:v>
                </c:pt>
                <c:pt idx="93">
                  <c:v>-2.1959913043159336E-3</c:v>
                </c:pt>
                <c:pt idx="94">
                  <c:v>2.6137092552588072E-3</c:v>
                </c:pt>
                <c:pt idx="95">
                  <c:v>-8.6773957517534124E-4</c:v>
                </c:pt>
                <c:pt idx="96">
                  <c:v>6.6388209100778197E-3</c:v>
                </c:pt>
                <c:pt idx="97">
                  <c:v>1.0784568196857754E-3</c:v>
                </c:pt>
                <c:pt idx="98">
                  <c:v>-8.8959004360306335E-3</c:v>
                </c:pt>
                <c:pt idx="99">
                  <c:v>6.2491249014362807E-3</c:v>
                </c:pt>
                <c:pt idx="100">
                  <c:v>-2.687719246852785E-3</c:v>
                </c:pt>
                <c:pt idx="101">
                  <c:v>-6.7888089293581221E-3</c:v>
                </c:pt>
                <c:pt idx="102">
                  <c:v>-9.9071756786241259E-4</c:v>
                </c:pt>
                <c:pt idx="103">
                  <c:v>6.8641925970331086E-3</c:v>
                </c:pt>
                <c:pt idx="104">
                  <c:v>-8.3793339164573062E-4</c:v>
                </c:pt>
                <c:pt idx="105">
                  <c:v>8.4488910140877102E-3</c:v>
                </c:pt>
                <c:pt idx="106">
                  <c:v>2.4765927336258425E-3</c:v>
                </c:pt>
                <c:pt idx="107">
                  <c:v>1.7427941465402311E-3</c:v>
                </c:pt>
                <c:pt idx="108">
                  <c:v>7.841641696177298E-3</c:v>
                </c:pt>
                <c:pt idx="109">
                  <c:v>-3.2434302518343397E-3</c:v>
                </c:pt>
                <c:pt idx="110">
                  <c:v>5.1846816880223336E-3</c:v>
                </c:pt>
                <c:pt idx="111">
                  <c:v>1.9495140602407302E-3</c:v>
                </c:pt>
                <c:pt idx="112">
                  <c:v>8.400344629523785E-4</c:v>
                </c:pt>
                <c:pt idx="113">
                  <c:v>-1.6965931834974992E-3</c:v>
                </c:pt>
                <c:pt idx="114">
                  <c:v>-1.9509846544097772E-3</c:v>
                </c:pt>
                <c:pt idx="115">
                  <c:v>-4.3163965468828473E-3</c:v>
                </c:pt>
                <c:pt idx="116">
                  <c:v>-4.9823016208749562E-3</c:v>
                </c:pt>
                <c:pt idx="117">
                  <c:v>6.4389300910969796E-3</c:v>
                </c:pt>
                <c:pt idx="118">
                  <c:v>-1.6247071014135605E-4</c:v>
                </c:pt>
                <c:pt idx="119">
                  <c:v>-3.0657788305986523E-3</c:v>
                </c:pt>
                <c:pt idx="120">
                  <c:v>-6.4655406604630953E-3</c:v>
                </c:pt>
                <c:pt idx="121">
                  <c:v>-7.5903957067964163E-3</c:v>
                </c:pt>
                <c:pt idx="122">
                  <c:v>2.3253934433456009E-3</c:v>
                </c:pt>
                <c:pt idx="123">
                  <c:v>-1.0907291685755563E-2</c:v>
                </c:pt>
                <c:pt idx="124">
                  <c:v>1.0538446431416744E-2</c:v>
                </c:pt>
                <c:pt idx="125">
                  <c:v>-8.1330922984970619E-3</c:v>
                </c:pt>
                <c:pt idx="126">
                  <c:v>1.0469694449065663E-2</c:v>
                </c:pt>
                <c:pt idx="127">
                  <c:v>-3.3220281933361603E-3</c:v>
                </c:pt>
                <c:pt idx="128">
                  <c:v>4.9519306656289688E-3</c:v>
                </c:pt>
                <c:pt idx="129">
                  <c:v>1.3858449490079212E-2</c:v>
                </c:pt>
                <c:pt idx="130">
                  <c:v>4.6620214582688028E-3</c:v>
                </c:pt>
                <c:pt idx="131">
                  <c:v>-3.1342341566972854E-3</c:v>
                </c:pt>
                <c:pt idx="132">
                  <c:v>1.1943219345136407E-3</c:v>
                </c:pt>
                <c:pt idx="133">
                  <c:v>4.9548351861566304E-3</c:v>
                </c:pt>
                <c:pt idx="134">
                  <c:v>1.5373999349296946E-4</c:v>
                </c:pt>
                <c:pt idx="135">
                  <c:v>-2.8669888752252057E-3</c:v>
                </c:pt>
                <c:pt idx="136">
                  <c:v>7.8907555192266852E-3</c:v>
                </c:pt>
                <c:pt idx="137">
                  <c:v>-7.0428797552777786E-4</c:v>
                </c:pt>
                <c:pt idx="138">
                  <c:v>-1.7156871469403137E-3</c:v>
                </c:pt>
                <c:pt idx="139">
                  <c:v>-1.9183113155408565E-3</c:v>
                </c:pt>
                <c:pt idx="140">
                  <c:v>7.6844207390046916E-3</c:v>
                </c:pt>
                <c:pt idx="141">
                  <c:v>-1.0458471006990577E-3</c:v>
                </c:pt>
                <c:pt idx="142">
                  <c:v>6.3029459884374169E-3</c:v>
                </c:pt>
                <c:pt idx="143">
                  <c:v>2.4193349297652708E-3</c:v>
                </c:pt>
                <c:pt idx="144">
                  <c:v>-8.2150333350924087E-3</c:v>
                </c:pt>
                <c:pt idx="145">
                  <c:v>-3.2884001418942823E-3</c:v>
                </c:pt>
                <c:pt idx="146">
                  <c:v>4.071565595270739E-3</c:v>
                </c:pt>
                <c:pt idx="147">
                  <c:v>-7.3338366706012237E-3</c:v>
                </c:pt>
                <c:pt idx="148">
                  <c:v>1.0405359081300303E-2</c:v>
                </c:pt>
                <c:pt idx="149">
                  <c:v>3.7708243509729481E-3</c:v>
                </c:pt>
                <c:pt idx="150">
                  <c:v>5.5029592048699639E-3</c:v>
                </c:pt>
                <c:pt idx="151">
                  <c:v>3.0463038180337365E-4</c:v>
                </c:pt>
                <c:pt idx="152">
                  <c:v>1.4001729213561058E-4</c:v>
                </c:pt>
                <c:pt idx="153">
                  <c:v>-6.4013943769927664E-3</c:v>
                </c:pt>
                <c:pt idx="154">
                  <c:v>-1.2117369403642447E-3</c:v>
                </c:pt>
                <c:pt idx="155">
                  <c:v>-2.6732875794403472E-3</c:v>
                </c:pt>
                <c:pt idx="156">
                  <c:v>2.4753525609187432E-5</c:v>
                </c:pt>
                <c:pt idx="157">
                  <c:v>1.2341095139589585E-3</c:v>
                </c:pt>
                <c:pt idx="158">
                  <c:v>2.4298590116690125E-3</c:v>
                </c:pt>
                <c:pt idx="159">
                  <c:v>5.4997322359704587E-3</c:v>
                </c:pt>
                <c:pt idx="160">
                  <c:v>2.6559866569959259E-3</c:v>
                </c:pt>
                <c:pt idx="161">
                  <c:v>-1.8172223756004227E-4</c:v>
                </c:pt>
                <c:pt idx="162">
                  <c:v>-2.4467055110287633E-4</c:v>
                </c:pt>
                <c:pt idx="163">
                  <c:v>7.2020669232838118E-4</c:v>
                </c:pt>
                <c:pt idx="164">
                  <c:v>7.8047757961116375E-3</c:v>
                </c:pt>
                <c:pt idx="165">
                  <c:v>5.8099830484383986E-3</c:v>
                </c:pt>
                <c:pt idx="166">
                  <c:v>-2.8606386461938935E-4</c:v>
                </c:pt>
                <c:pt idx="167">
                  <c:v>2.8683522833050051E-3</c:v>
                </c:pt>
                <c:pt idx="168">
                  <c:v>-3.633625994348513E-3</c:v>
                </c:pt>
                <c:pt idx="169">
                  <c:v>-4.8648033204865302E-4</c:v>
                </c:pt>
                <c:pt idx="170">
                  <c:v>-1.8536672926101469E-3</c:v>
                </c:pt>
                <c:pt idx="171">
                  <c:v>-1.020199959192096E-3</c:v>
                </c:pt>
                <c:pt idx="172">
                  <c:v>-7.0552232192310762E-3</c:v>
                </c:pt>
                <c:pt idx="173">
                  <c:v>4.5776882151547117E-3</c:v>
                </c:pt>
                <c:pt idx="174">
                  <c:v>-3.4080773515559192E-3</c:v>
                </c:pt>
                <c:pt idx="175">
                  <c:v>5.8225987874228379E-3</c:v>
                </c:pt>
                <c:pt idx="176">
                  <c:v>2.963691319084976E-3</c:v>
                </c:pt>
                <c:pt idx="177">
                  <c:v>3.2897802785785252E-3</c:v>
                </c:pt>
                <c:pt idx="178">
                  <c:v>-8.7738010858875364E-4</c:v>
                </c:pt>
                <c:pt idx="179">
                  <c:v>-4.5078396462603339E-3</c:v>
                </c:pt>
                <c:pt idx="180">
                  <c:v>5.4864844295924673E-3</c:v>
                </c:pt>
                <c:pt idx="181">
                  <c:v>4.517305442785423E-3</c:v>
                </c:pt>
                <c:pt idx="182">
                  <c:v>5.8327311086984754E-3</c:v>
                </c:pt>
                <c:pt idx="183">
                  <c:v>-5.0838338849617569E-3</c:v>
                </c:pt>
                <c:pt idx="184">
                  <c:v>-2.7380100827196393E-5</c:v>
                </c:pt>
                <c:pt idx="185">
                  <c:v>-1.6325832121160202E-3</c:v>
                </c:pt>
                <c:pt idx="186">
                  <c:v>-1.8272322744756313E-3</c:v>
                </c:pt>
                <c:pt idx="187">
                  <c:v>-5.5638555458241575E-4</c:v>
                </c:pt>
                <c:pt idx="188">
                  <c:v>5.5875712621518553E-3</c:v>
                </c:pt>
                <c:pt idx="189">
                  <c:v>-8.50906779574062E-4</c:v>
                </c:pt>
                <c:pt idx="190">
                  <c:v>2.6985429919966727E-3</c:v>
                </c:pt>
                <c:pt idx="191">
                  <c:v>-4.2091762771644158E-3</c:v>
                </c:pt>
                <c:pt idx="192">
                  <c:v>-5.7581310908249939E-3</c:v>
                </c:pt>
                <c:pt idx="193">
                  <c:v>-8.616590985826126E-3</c:v>
                </c:pt>
                <c:pt idx="194">
                  <c:v>1.7306509402160942E-3</c:v>
                </c:pt>
                <c:pt idx="195">
                  <c:v>-2.9869800972069922E-3</c:v>
                </c:pt>
                <c:pt idx="196">
                  <c:v>-3.3762483036988131E-2</c:v>
                </c:pt>
                <c:pt idx="197">
                  <c:v>-2.279544955291363E-3</c:v>
                </c:pt>
                <c:pt idx="198">
                  <c:v>-2.4219105300771824E-3</c:v>
                </c:pt>
                <c:pt idx="199">
                  <c:v>1.1650499488030214E-3</c:v>
                </c:pt>
                <c:pt idx="200">
                  <c:v>1.6125476590592828E-2</c:v>
                </c:pt>
                <c:pt idx="201">
                  <c:v>-3.4392371793276139E-3</c:v>
                </c:pt>
                <c:pt idx="202">
                  <c:v>-9.4004282655246775E-3</c:v>
                </c:pt>
                <c:pt idx="203">
                  <c:v>-6.1967243826686262E-4</c:v>
                </c:pt>
                <c:pt idx="204">
                  <c:v>-1.9073952572874631E-2</c:v>
                </c:pt>
                <c:pt idx="205">
                  <c:v>6.1888329051865247E-3</c:v>
                </c:pt>
                <c:pt idx="206">
                  <c:v>-2.3006936048826199E-2</c:v>
                </c:pt>
                <c:pt idx="207">
                  <c:v>-2.6244167962674891E-3</c:v>
                </c:pt>
                <c:pt idx="208">
                  <c:v>5.5437691632994092E-3</c:v>
                </c:pt>
                <c:pt idx="209">
                  <c:v>-1.5644977913630273E-2</c:v>
                </c:pt>
                <c:pt idx="210">
                  <c:v>2.4584576699940953E-2</c:v>
                </c:pt>
                <c:pt idx="211">
                  <c:v>4.427853341218221E-3</c:v>
                </c:pt>
                <c:pt idx="212">
                  <c:v>1.0255447861700443E-2</c:v>
                </c:pt>
                <c:pt idx="213">
                  <c:v>-6.9496803802655046E-3</c:v>
                </c:pt>
                <c:pt idx="214">
                  <c:v>4.4124605244336614E-3</c:v>
                </c:pt>
                <c:pt idx="215">
                  <c:v>1.3047765118317272E-2</c:v>
                </c:pt>
                <c:pt idx="216">
                  <c:v>1.1625266299704772E-2</c:v>
                </c:pt>
                <c:pt idx="217">
                  <c:v>-4.3757438408199177E-3</c:v>
                </c:pt>
                <c:pt idx="218">
                  <c:v>-7.2187824344154012E-3</c:v>
                </c:pt>
                <c:pt idx="219">
                  <c:v>-1.5818712079973055E-2</c:v>
                </c:pt>
                <c:pt idx="220">
                  <c:v>2.8754052123587145E-3</c:v>
                </c:pt>
                <c:pt idx="221">
                  <c:v>-1.6209503634172215E-2</c:v>
                </c:pt>
                <c:pt idx="222">
                  <c:v>9.288960171077245E-3</c:v>
                </c:pt>
                <c:pt idx="223">
                  <c:v>4.4877029582054409E-3</c:v>
                </c:pt>
                <c:pt idx="224">
                  <c:v>-2.7882551982246526E-2</c:v>
                </c:pt>
                <c:pt idx="225">
                  <c:v>1.1828524071422711E-3</c:v>
                </c:pt>
                <c:pt idx="226">
                  <c:v>-9.1732073114750342E-3</c:v>
                </c:pt>
                <c:pt idx="227">
                  <c:v>6.3075310629764529E-3</c:v>
                </c:pt>
                <c:pt idx="228">
                  <c:v>5.2000588685910407E-3</c:v>
                </c:pt>
                <c:pt idx="229">
                  <c:v>1.0398873768183882E-2</c:v>
                </c:pt>
                <c:pt idx="230">
                  <c:v>1.6912816511545817E-2</c:v>
                </c:pt>
                <c:pt idx="231">
                  <c:v>2.8864035776804951E-4</c:v>
                </c:pt>
                <c:pt idx="232">
                  <c:v>1.926392379171285E-2</c:v>
                </c:pt>
                <c:pt idx="233">
                  <c:v>-2.8919548468017073E-3</c:v>
                </c:pt>
                <c:pt idx="234">
                  <c:v>-4.2739619684951505E-2</c:v>
                </c:pt>
                <c:pt idx="235">
                  <c:v>1.0418582997623436E-2</c:v>
                </c:pt>
                <c:pt idx="236">
                  <c:v>-2.2443019254921519E-2</c:v>
                </c:pt>
                <c:pt idx="237">
                  <c:v>1.2763887093954041E-2</c:v>
                </c:pt>
                <c:pt idx="238">
                  <c:v>-2.3306961312696238E-3</c:v>
                </c:pt>
                <c:pt idx="239">
                  <c:v>1.7680938067804512E-4</c:v>
                </c:pt>
                <c:pt idx="240">
                  <c:v>-1.0915108887802304E-2</c:v>
                </c:pt>
                <c:pt idx="241">
                  <c:v>-1.4804082626022877E-2</c:v>
                </c:pt>
                <c:pt idx="242">
                  <c:v>-1.1907748721412684E-2</c:v>
                </c:pt>
                <c:pt idx="243">
                  <c:v>-5.0197273330989138E-3</c:v>
                </c:pt>
                <c:pt idx="244">
                  <c:v>-1.9740484089436877E-2</c:v>
                </c:pt>
                <c:pt idx="245">
                  <c:v>-1.2572243338393152E-2</c:v>
                </c:pt>
                <c:pt idx="246">
                  <c:v>-2.629209290251408E-2</c:v>
                </c:pt>
                <c:pt idx="247">
                  <c:v>-1.5596360849135224E-2</c:v>
                </c:pt>
                <c:pt idx="248">
                  <c:v>3.3591184535698614E-2</c:v>
                </c:pt>
                <c:pt idx="249">
                  <c:v>2.3037871033776861E-2</c:v>
                </c:pt>
                <c:pt idx="250">
                  <c:v>6.8033472468483598E-5</c:v>
                </c:pt>
                <c:pt idx="251">
                  <c:v>-8.7957293892610543E-3</c:v>
                </c:pt>
                <c:pt idx="252">
                  <c:v>6.0396615205736207E-3</c:v>
                </c:pt>
                <c:pt idx="253">
                  <c:v>-7.0588140871296612E-3</c:v>
                </c:pt>
                <c:pt idx="254">
                  <c:v>2.4766300372222057E-2</c:v>
                </c:pt>
                <c:pt idx="255">
                  <c:v>1.2817428547765625E-2</c:v>
                </c:pt>
                <c:pt idx="256">
                  <c:v>4.6298639855768924E-3</c:v>
                </c:pt>
                <c:pt idx="257">
                  <c:v>-2.5155038759689077E-3</c:v>
                </c:pt>
                <c:pt idx="258">
                  <c:v>5.673185649171718E-3</c:v>
                </c:pt>
                <c:pt idx="259">
                  <c:v>-3.0137822580957462E-3</c:v>
                </c:pt>
                <c:pt idx="260">
                  <c:v>1.8563660955466452E-3</c:v>
                </c:pt>
                <c:pt idx="261">
                  <c:v>1.1469575645042781E-2</c:v>
                </c:pt>
                <c:pt idx="262">
                  <c:v>-2.0919782005927143E-3</c:v>
                </c:pt>
                <c:pt idx="263">
                  <c:v>1.6092561932793636E-2</c:v>
                </c:pt>
                <c:pt idx="264">
                  <c:v>2.4931447947587862E-3</c:v>
                </c:pt>
                <c:pt idx="265">
                  <c:v>-5.4178518217527089E-3</c:v>
                </c:pt>
                <c:pt idx="266">
                  <c:v>-1.7552620031170551E-3</c:v>
                </c:pt>
                <c:pt idx="267">
                  <c:v>7.0485516363250171E-3</c:v>
                </c:pt>
                <c:pt idx="268">
                  <c:v>-4.6924860015655117E-3</c:v>
                </c:pt>
                <c:pt idx="269">
                  <c:v>-3.0246089747682296E-5</c:v>
                </c:pt>
                <c:pt idx="270">
                  <c:v>3.3007043771196604E-3</c:v>
                </c:pt>
                <c:pt idx="271">
                  <c:v>1.2010008968880206E-2</c:v>
                </c:pt>
                <c:pt idx="272">
                  <c:v>6.267012723935067E-3</c:v>
                </c:pt>
                <c:pt idx="273">
                  <c:v>1.5431185055802487E-3</c:v>
                </c:pt>
                <c:pt idx="274">
                  <c:v>8.073187042996784E-3</c:v>
                </c:pt>
                <c:pt idx="275">
                  <c:v>2.4593708995213339E-3</c:v>
                </c:pt>
                <c:pt idx="276">
                  <c:v>-6.4057329847717519E-3</c:v>
                </c:pt>
                <c:pt idx="277">
                  <c:v>-9.2620872630661197E-3</c:v>
                </c:pt>
                <c:pt idx="278">
                  <c:v>7.4432839590544957E-3</c:v>
                </c:pt>
                <c:pt idx="279">
                  <c:v>3.7641940716708583E-3</c:v>
                </c:pt>
                <c:pt idx="280">
                  <c:v>1.0170387973305047E-2</c:v>
                </c:pt>
                <c:pt idx="281">
                  <c:v>-2.4724575500855114E-3</c:v>
                </c:pt>
                <c:pt idx="282">
                  <c:v>6.1016949152541576E-3</c:v>
                </c:pt>
                <c:pt idx="283">
                  <c:v>3.2750775294903413E-3</c:v>
                </c:pt>
                <c:pt idx="284">
                  <c:v>3.5279928356829146E-3</c:v>
                </c:pt>
                <c:pt idx="285">
                  <c:v>4.2820388262161522E-4</c:v>
                </c:pt>
                <c:pt idx="286">
                  <c:v>1.5466290679951768E-4</c:v>
                </c:pt>
                <c:pt idx="287">
                  <c:v>8.5159332103413327E-3</c:v>
                </c:pt>
                <c:pt idx="288">
                  <c:v>-4.2755005616273937E-3</c:v>
                </c:pt>
                <c:pt idx="289">
                  <c:v>-1.7404632640490936E-3</c:v>
                </c:pt>
                <c:pt idx="290">
                  <c:v>2.1883408071753446E-4</c:v>
                </c:pt>
                <c:pt idx="291">
                  <c:v>3.6261123126417796E-3</c:v>
                </c:pt>
                <c:pt idx="292">
                  <c:v>5.7715261845030386E-3</c:v>
                </c:pt>
                <c:pt idx="293">
                  <c:v>-7.0921733816093962E-3</c:v>
                </c:pt>
                <c:pt idx="294">
                  <c:v>-1.4815291957872585E-3</c:v>
                </c:pt>
                <c:pt idx="295">
                  <c:v>-8.5081372053599762E-3</c:v>
                </c:pt>
                <c:pt idx="296">
                  <c:v>-1.291871044232314E-2</c:v>
                </c:pt>
                <c:pt idx="297">
                  <c:v>6.1593897736553025E-3</c:v>
                </c:pt>
                <c:pt idx="298">
                  <c:v>1.4459839642452902E-2</c:v>
                </c:pt>
                <c:pt idx="299">
                  <c:v>4.4630364433474404E-3</c:v>
                </c:pt>
                <c:pt idx="300">
                  <c:v>3.7860117580666725E-3</c:v>
                </c:pt>
                <c:pt idx="301">
                  <c:v>1.4588774471774438E-4</c:v>
                </c:pt>
                <c:pt idx="302">
                  <c:v>4.205223442519777E-3</c:v>
                </c:pt>
                <c:pt idx="303">
                  <c:v>6.4302188400098105E-3</c:v>
                </c:pt>
                <c:pt idx="304">
                  <c:v>-3.3160140244160269E-3</c:v>
                </c:pt>
                <c:pt idx="305">
                  <c:v>-4.1040638001795422E-3</c:v>
                </c:pt>
                <c:pt idx="306">
                  <c:v>8.795199523356995E-3</c:v>
                </c:pt>
                <c:pt idx="307">
                  <c:v>-1.7053843882271793E-2</c:v>
                </c:pt>
                <c:pt idx="308">
                  <c:v>5.9549143243406268E-3</c:v>
                </c:pt>
                <c:pt idx="309">
                  <c:v>2.5100794265926012E-3</c:v>
                </c:pt>
                <c:pt idx="310">
                  <c:v>-3.6599378661710063E-3</c:v>
                </c:pt>
                <c:pt idx="311">
                  <c:v>6.7167366697515095E-3</c:v>
                </c:pt>
                <c:pt idx="312">
                  <c:v>7.1987469371736527E-3</c:v>
                </c:pt>
                <c:pt idx="313">
                  <c:v>6.8840109105077433E-3</c:v>
                </c:pt>
                <c:pt idx="314">
                  <c:v>2.7368699969320433E-3</c:v>
                </c:pt>
                <c:pt idx="315">
                  <c:v>-7.3015795750493336E-4</c:v>
                </c:pt>
                <c:pt idx="316">
                  <c:v>3.5386344420126978E-3</c:v>
                </c:pt>
                <c:pt idx="317">
                  <c:v>1.4909020304005958E-3</c:v>
                </c:pt>
                <c:pt idx="318">
                  <c:v>-6.5086585931607471E-4</c:v>
                </c:pt>
                <c:pt idx="319">
                  <c:v>-1.8049040733324683E-3</c:v>
                </c:pt>
                <c:pt idx="320">
                  <c:v>3.6614527117309415E-3</c:v>
                </c:pt>
                <c:pt idx="321">
                  <c:v>3.0913718221804386E-3</c:v>
                </c:pt>
                <c:pt idx="322">
                  <c:v>2.5716511655164455E-3</c:v>
                </c:pt>
                <c:pt idx="323">
                  <c:v>1.3547340045112141E-3</c:v>
                </c:pt>
                <c:pt idx="324">
                  <c:v>1.2979610336988268E-3</c:v>
                </c:pt>
                <c:pt idx="325">
                  <c:v>-3.8511131534546914E-3</c:v>
                </c:pt>
                <c:pt idx="326">
                  <c:v>-2.0758672684271073E-3</c:v>
                </c:pt>
                <c:pt idx="327">
                  <c:v>3.8671441089008413E-3</c:v>
                </c:pt>
                <c:pt idx="328">
                  <c:v>8.2508874600944401E-3</c:v>
                </c:pt>
                <c:pt idx="329">
                  <c:v>-1.7075664621677635E-3</c:v>
                </c:pt>
                <c:pt idx="330">
                  <c:v>-1.0856984830947994E-3</c:v>
                </c:pt>
                <c:pt idx="331">
                  <c:v>5.0481746935036728E-3</c:v>
                </c:pt>
                <c:pt idx="332">
                  <c:v>-1.1698372429928975E-3</c:v>
                </c:pt>
                <c:pt idx="333">
                  <c:v>5.1716976378381879E-3</c:v>
                </c:pt>
                <c:pt idx="334">
                  <c:v>-1.0219047328720053E-2</c:v>
                </c:pt>
                <c:pt idx="335">
                  <c:v>2.4125988994443091E-3</c:v>
                </c:pt>
                <c:pt idx="336">
                  <c:v>-6.9370239757477834E-3</c:v>
                </c:pt>
                <c:pt idx="337">
                  <c:v>1.4232232913586722E-3</c:v>
                </c:pt>
                <c:pt idx="338">
                  <c:v>-1.1472590395567526E-2</c:v>
                </c:pt>
                <c:pt idx="339">
                  <c:v>-6.8655130382239199E-3</c:v>
                </c:pt>
                <c:pt idx="340">
                  <c:v>1.1399239118271523E-3</c:v>
                </c:pt>
                <c:pt idx="341">
                  <c:v>-8.0018162131954371E-3</c:v>
                </c:pt>
                <c:pt idx="342">
                  <c:v>-7.0664286544210647E-3</c:v>
                </c:pt>
                <c:pt idx="343">
                  <c:v>9.2194658383408615E-5</c:v>
                </c:pt>
                <c:pt idx="344">
                  <c:v>1.2558591395485741E-2</c:v>
                </c:pt>
                <c:pt idx="345">
                  <c:v>9.8046081658369872E-4</c:v>
                </c:pt>
                <c:pt idx="346">
                  <c:v>-5.8280277058699557E-3</c:v>
                </c:pt>
                <c:pt idx="347">
                  <c:v>4.250617535908544E-3</c:v>
                </c:pt>
                <c:pt idx="348">
                  <c:v>7.1478125591269983E-4</c:v>
                </c:pt>
                <c:pt idx="349">
                  <c:v>-6.7785690776804852E-3</c:v>
                </c:pt>
                <c:pt idx="350">
                  <c:v>-1.5123206542813706E-3</c:v>
                </c:pt>
                <c:pt idx="351">
                  <c:v>-8.4027383041284786E-4</c:v>
                </c:pt>
                <c:pt idx="352">
                  <c:v>-1.4056388094825919E-2</c:v>
                </c:pt>
                <c:pt idx="353">
                  <c:v>-1.1862736313950166E-3</c:v>
                </c:pt>
                <c:pt idx="354">
                  <c:v>-7.4597946134469933E-3</c:v>
                </c:pt>
                <c:pt idx="355">
                  <c:v>-5.2853243678035863E-3</c:v>
                </c:pt>
                <c:pt idx="356">
                  <c:v>4.0377535407572045E-3</c:v>
                </c:pt>
                <c:pt idx="357">
                  <c:v>2.007138099788618E-2</c:v>
                </c:pt>
                <c:pt idx="358">
                  <c:v>3.6975398230716804E-3</c:v>
                </c:pt>
                <c:pt idx="359">
                  <c:v>8.6123082470981795E-3</c:v>
                </c:pt>
                <c:pt idx="360">
                  <c:v>1.1553277927140051E-2</c:v>
                </c:pt>
                <c:pt idx="361">
                  <c:v>6.0433220252059392E-3</c:v>
                </c:pt>
                <c:pt idx="362">
                  <c:v>-7.0747811949973529E-3</c:v>
                </c:pt>
                <c:pt idx="363">
                  <c:v>1.2175958206282807E-3</c:v>
                </c:pt>
                <c:pt idx="364">
                  <c:v>2.0095348966142179E-4</c:v>
                </c:pt>
                <c:pt idx="365">
                  <c:v>1.0149576350447331E-3</c:v>
                </c:pt>
                <c:pt idx="366">
                  <c:v>5.8690198114023833E-3</c:v>
                </c:pt>
                <c:pt idx="367">
                  <c:v>4.7613969057801247E-3</c:v>
                </c:pt>
                <c:pt idx="368">
                  <c:v>9.9467566040642094E-3</c:v>
                </c:pt>
                <c:pt idx="369">
                  <c:v>1.0543802549498669E-3</c:v>
                </c:pt>
                <c:pt idx="370">
                  <c:v>-4.3688679213331602E-4</c:v>
                </c:pt>
                <c:pt idx="371">
                  <c:v>-1.9109445622784533E-3</c:v>
                </c:pt>
                <c:pt idx="372">
                  <c:v>-6.6909273604953646E-3</c:v>
                </c:pt>
                <c:pt idx="373">
                  <c:v>-2.1906516248757922E-3</c:v>
                </c:pt>
                <c:pt idx="374">
                  <c:v>4.5484748224108975E-3</c:v>
                </c:pt>
                <c:pt idx="375">
                  <c:v>1.3116531534910294E-2</c:v>
                </c:pt>
                <c:pt idx="376">
                  <c:v>-2.2716488131896981E-3</c:v>
                </c:pt>
                <c:pt idx="377">
                  <c:v>4.5266573569988037E-3</c:v>
                </c:pt>
                <c:pt idx="378">
                  <c:v>2.0718046526621422E-3</c:v>
                </c:pt>
                <c:pt idx="379">
                  <c:v>-1.5012147105637993E-3</c:v>
                </c:pt>
                <c:pt idx="380">
                  <c:v>-4.7822482943314414E-3</c:v>
                </c:pt>
                <c:pt idx="381">
                  <c:v>8.0188297499258817E-3</c:v>
                </c:pt>
                <c:pt idx="382">
                  <c:v>3.4523132505936871E-3</c:v>
                </c:pt>
                <c:pt idx="383">
                  <c:v>1.2468245977824647E-3</c:v>
                </c:pt>
                <c:pt idx="384">
                  <c:v>4.8079484310905298E-3</c:v>
                </c:pt>
                <c:pt idx="385">
                  <c:v>-1.8788521439459449E-3</c:v>
                </c:pt>
                <c:pt idx="386">
                  <c:v>-2.3338966113681018E-3</c:v>
                </c:pt>
                <c:pt idx="387">
                  <c:v>-8.7284948920169116E-3</c:v>
                </c:pt>
                <c:pt idx="388">
                  <c:v>8.5233662429042983E-3</c:v>
                </c:pt>
                <c:pt idx="389">
                  <c:v>-7.4327787874552739E-3</c:v>
                </c:pt>
                <c:pt idx="390">
                  <c:v>4.295875490034959E-3</c:v>
                </c:pt>
                <c:pt idx="391">
                  <c:v>1.3456927813433556E-3</c:v>
                </c:pt>
                <c:pt idx="392">
                  <c:v>5.8323912804250531E-3</c:v>
                </c:pt>
                <c:pt idx="393">
                  <c:v>-9.9792458209843247E-4</c:v>
                </c:pt>
                <c:pt idx="394">
                  <c:v>3.7235543018335022E-3</c:v>
                </c:pt>
                <c:pt idx="395">
                  <c:v>-5.5579985914887388E-3</c:v>
                </c:pt>
                <c:pt idx="396">
                  <c:v>2.8460663771835734E-3</c:v>
                </c:pt>
                <c:pt idx="397">
                  <c:v>-1.1902314817884518E-2</c:v>
                </c:pt>
                <c:pt idx="398">
                  <c:v>-1.2220164277661483E-2</c:v>
                </c:pt>
                <c:pt idx="399">
                  <c:v>-1.5567784231801328E-2</c:v>
                </c:pt>
                <c:pt idx="400">
                  <c:v>-1.2729161131373751E-2</c:v>
                </c:pt>
                <c:pt idx="401">
                  <c:v>-8.842505539671553E-4</c:v>
                </c:pt>
                <c:pt idx="402">
                  <c:v>1.3139069141028088E-2</c:v>
                </c:pt>
                <c:pt idx="403">
                  <c:v>1.1843063866225233E-2</c:v>
                </c:pt>
                <c:pt idx="404">
                  <c:v>-7.9986077508693212E-3</c:v>
                </c:pt>
                <c:pt idx="405">
                  <c:v>-9.0641092233762384E-3</c:v>
                </c:pt>
                <c:pt idx="406">
                  <c:v>4.6620289372102429E-3</c:v>
                </c:pt>
                <c:pt idx="407">
                  <c:v>-1.6567904220582994E-2</c:v>
                </c:pt>
                <c:pt idx="408">
                  <c:v>6.513948422458002E-3</c:v>
                </c:pt>
                <c:pt idx="409">
                  <c:v>1.7013760411067058E-2</c:v>
                </c:pt>
                <c:pt idx="410">
                  <c:v>1.8980737811827094E-3</c:v>
                </c:pt>
                <c:pt idx="411">
                  <c:v>1.0380231653881779E-3</c:v>
                </c:pt>
                <c:pt idx="412">
                  <c:v>3.0458173057179541E-3</c:v>
                </c:pt>
                <c:pt idx="413">
                  <c:v>-6.7793950063801687E-3</c:v>
                </c:pt>
                <c:pt idx="414">
                  <c:v>-1.5241818300487568E-2</c:v>
                </c:pt>
                <c:pt idx="415">
                  <c:v>9.2231485680399263E-3</c:v>
                </c:pt>
                <c:pt idx="416">
                  <c:v>-1.1012256579356573E-2</c:v>
                </c:pt>
                <c:pt idx="417">
                  <c:v>1.7156657160431587E-2</c:v>
                </c:pt>
                <c:pt idx="418">
                  <c:v>9.1809632452232032E-3</c:v>
                </c:pt>
                <c:pt idx="419">
                  <c:v>-9.5604833355463822E-3</c:v>
                </c:pt>
                <c:pt idx="420">
                  <c:v>5.3832747223281647E-3</c:v>
                </c:pt>
                <c:pt idx="421">
                  <c:v>1.2285146700311432E-2</c:v>
                </c:pt>
                <c:pt idx="422">
                  <c:v>6.6641896912788016E-3</c:v>
                </c:pt>
                <c:pt idx="423">
                  <c:v>2.7178198387426593E-3</c:v>
                </c:pt>
                <c:pt idx="424">
                  <c:v>-5.8291477464754464E-3</c:v>
                </c:pt>
                <c:pt idx="425">
                  <c:v>3.5004930983065139E-3</c:v>
                </c:pt>
                <c:pt idx="426">
                  <c:v>9.2808436276795459E-3</c:v>
                </c:pt>
                <c:pt idx="427">
                  <c:v>1.0401850399458005E-3</c:v>
                </c:pt>
                <c:pt idx="428">
                  <c:v>-5.245318221505201E-3</c:v>
                </c:pt>
                <c:pt idx="429">
                  <c:v>-2.469621980969833E-4</c:v>
                </c:pt>
                <c:pt idx="430">
                  <c:v>1.9461422653362778E-3</c:v>
                </c:pt>
                <c:pt idx="431">
                  <c:v>2.9518574046310604E-3</c:v>
                </c:pt>
                <c:pt idx="432">
                  <c:v>-6.4444119640177737E-4</c:v>
                </c:pt>
                <c:pt idx="433">
                  <c:v>-8.2834178738341296E-3</c:v>
                </c:pt>
                <c:pt idx="434">
                  <c:v>6.3448969331321723E-3</c:v>
                </c:pt>
                <c:pt idx="435">
                  <c:v>-1.1350805847263694E-2</c:v>
                </c:pt>
                <c:pt idx="436">
                  <c:v>5.85510468778955E-3</c:v>
                </c:pt>
                <c:pt idx="437">
                  <c:v>-8.7080881392563386E-5</c:v>
                </c:pt>
                <c:pt idx="438">
                  <c:v>-6.1631836863206254E-3</c:v>
                </c:pt>
                <c:pt idx="439">
                  <c:v>5.6014856407162247E-3</c:v>
                </c:pt>
                <c:pt idx="440">
                  <c:v>-1.9744008258230531E-2</c:v>
                </c:pt>
                <c:pt idx="441">
                  <c:v>-1.3471098680926458E-2</c:v>
                </c:pt>
                <c:pt idx="442">
                  <c:v>1.1499351905121625E-2</c:v>
                </c:pt>
                <c:pt idx="443">
                  <c:v>8.795433364398907E-3</c:v>
                </c:pt>
                <c:pt idx="444">
                  <c:v>-8.093797019933879E-3</c:v>
                </c:pt>
                <c:pt idx="445">
                  <c:v>-3.1844952746199772E-3</c:v>
                </c:pt>
                <c:pt idx="446">
                  <c:v>2.5591700731683121E-3</c:v>
                </c:pt>
                <c:pt idx="447">
                  <c:v>1.5254150177314071E-2</c:v>
                </c:pt>
                <c:pt idx="448">
                  <c:v>9.2471659461294592E-4</c:v>
                </c:pt>
                <c:pt idx="449">
                  <c:v>2.6299729247659769E-3</c:v>
                </c:pt>
                <c:pt idx="450">
                  <c:v>5.4042056624774961E-3</c:v>
                </c:pt>
                <c:pt idx="451">
                  <c:v>3.7094270958765306E-3</c:v>
                </c:pt>
                <c:pt idx="452">
                  <c:v>-1.3096638529443564E-3</c:v>
                </c:pt>
                <c:pt idx="453">
                  <c:v>-1.201265332817659E-4</c:v>
                </c:pt>
                <c:pt idx="454">
                  <c:v>4.7555798803929948E-3</c:v>
                </c:pt>
                <c:pt idx="455">
                  <c:v>-5.5534704207948898E-3</c:v>
                </c:pt>
                <c:pt idx="456">
                  <c:v>6.937184578541815E-3</c:v>
                </c:pt>
                <c:pt idx="457">
                  <c:v>-3.8012723979859346E-3</c:v>
                </c:pt>
                <c:pt idx="458">
                  <c:v>9.5893877442296271E-3</c:v>
                </c:pt>
                <c:pt idx="459">
                  <c:v>1.0784533593657184E-3</c:v>
                </c:pt>
                <c:pt idx="460">
                  <c:v>1.4330942646578889E-3</c:v>
                </c:pt>
                <c:pt idx="461">
                  <c:v>2.3554646121050848E-3</c:v>
                </c:pt>
                <c:pt idx="462">
                  <c:v>1.2537333027010105E-3</c:v>
                </c:pt>
                <c:pt idx="463">
                  <c:v>9.2568311742802483E-3</c:v>
                </c:pt>
                <c:pt idx="464">
                  <c:v>5.9760438589658374E-4</c:v>
                </c:pt>
                <c:pt idx="465">
                  <c:v>-1.8501687873280553E-3</c:v>
                </c:pt>
                <c:pt idx="466">
                  <c:v>3.8762967057982094E-3</c:v>
                </c:pt>
                <c:pt idx="467">
                  <c:v>-1.8691164942241975E-3</c:v>
                </c:pt>
                <c:pt idx="468">
                  <c:v>-2.9858012170387756E-4</c:v>
                </c:pt>
                <c:pt idx="469">
                  <c:v>2.9055328487533065E-3</c:v>
                </c:pt>
                <c:pt idx="470">
                  <c:v>-1.6508701056558044E-3</c:v>
                </c:pt>
                <c:pt idx="471">
                  <c:v>2.1302258623038099E-3</c:v>
                </c:pt>
                <c:pt idx="472">
                  <c:v>5.5552859338348533E-3</c:v>
                </c:pt>
                <c:pt idx="473">
                  <c:v>3.2143684522123418E-3</c:v>
                </c:pt>
                <c:pt idx="474">
                  <c:v>3.0597419425191759E-3</c:v>
                </c:pt>
                <c:pt idx="475">
                  <c:v>-4.0895937584933297E-3</c:v>
                </c:pt>
                <c:pt idx="476">
                  <c:v>-1.9809545825226742E-3</c:v>
                </c:pt>
                <c:pt idx="477">
                  <c:v>9.3936284176563962E-4</c:v>
                </c:pt>
                <c:pt idx="478">
                  <c:v>1.9380280965864995E-3</c:v>
                </c:pt>
                <c:pt idx="479">
                  <c:v>5.5847105317182863E-3</c:v>
                </c:pt>
                <c:pt idx="480">
                  <c:v>3.3941017911542411E-3</c:v>
                </c:pt>
                <c:pt idx="481">
                  <c:v>5.3727718097976932E-4</c:v>
                </c:pt>
                <c:pt idx="482">
                  <c:v>-1.0580900997082872E-3</c:v>
                </c:pt>
                <c:pt idx="483">
                  <c:v>-1.7952510456923854E-2</c:v>
                </c:pt>
                <c:pt idx="484">
                  <c:v>5.2114879462073866E-3</c:v>
                </c:pt>
                <c:pt idx="485">
                  <c:v>5.0620267439987227E-3</c:v>
                </c:pt>
                <c:pt idx="486">
                  <c:v>4.9403534869405571E-3</c:v>
                </c:pt>
                <c:pt idx="487">
                  <c:v>2.3096898507634855E-3</c:v>
                </c:pt>
                <c:pt idx="488">
                  <c:v>-2.0688382041211257E-3</c:v>
                </c:pt>
                <c:pt idx="489">
                  <c:v>1.2438763012855705E-4</c:v>
                </c:pt>
                <c:pt idx="490">
                  <c:v>1.7475882962608685E-3</c:v>
                </c:pt>
                <c:pt idx="491">
                  <c:v>8.0923714595875097E-3</c:v>
                </c:pt>
                <c:pt idx="492">
                  <c:v>5.3621334849130843E-3</c:v>
                </c:pt>
                <c:pt idx="493">
                  <c:v>3.6970376582705845E-3</c:v>
                </c:pt>
                <c:pt idx="494">
                  <c:v>-5.9460474432013068E-5</c:v>
                </c:pt>
                <c:pt idx="495">
                  <c:v>-9.04478891841185E-4</c:v>
                </c:pt>
                <c:pt idx="496">
                  <c:v>9.7139384522854106E-3</c:v>
                </c:pt>
                <c:pt idx="497">
                  <c:v>8.4384782197300767E-4</c:v>
                </c:pt>
                <c:pt idx="498">
                  <c:v>-1.8598595806027922E-4</c:v>
                </c:pt>
                <c:pt idx="499">
                  <c:v>5.4255995287479271E-4</c:v>
                </c:pt>
                <c:pt idx="500">
                  <c:v>6.2066187407040785E-3</c:v>
                </c:pt>
                <c:pt idx="501">
                  <c:v>-2.1987971286295928E-3</c:v>
                </c:pt>
                <c:pt idx="502">
                  <c:v>-7.6880580477703729E-3</c:v>
                </c:pt>
                <c:pt idx="503">
                  <c:v>9.1721147805100302E-3</c:v>
                </c:pt>
                <c:pt idx="504">
                  <c:v>-5.6431008392224613E-3</c:v>
                </c:pt>
                <c:pt idx="505">
                  <c:v>-2.7306314236476849E-3</c:v>
                </c:pt>
                <c:pt idx="506">
                  <c:v>7.5554381439293695E-3</c:v>
                </c:pt>
                <c:pt idx="507">
                  <c:v>-1.0086802021061925E-3</c:v>
                </c:pt>
                <c:pt idx="508">
                  <c:v>8.4728230495370056E-3</c:v>
                </c:pt>
                <c:pt idx="509">
                  <c:v>4.8315539048936302E-3</c:v>
                </c:pt>
                <c:pt idx="510">
                  <c:v>-3.254301742026454E-3</c:v>
                </c:pt>
                <c:pt idx="511">
                  <c:v>4.3471216368654864E-3</c:v>
                </c:pt>
                <c:pt idx="512">
                  <c:v>-9.3749524403790381E-4</c:v>
                </c:pt>
                <c:pt idx="513">
                  <c:v>6.3066109735030384E-3</c:v>
                </c:pt>
                <c:pt idx="514">
                  <c:v>6.2640593163123051E-3</c:v>
                </c:pt>
                <c:pt idx="515">
                  <c:v>-7.9129634198433487E-4</c:v>
                </c:pt>
                <c:pt idx="516">
                  <c:v>2.7069915056472786E-3</c:v>
                </c:pt>
                <c:pt idx="517">
                  <c:v>-4.2792535780565881E-3</c:v>
                </c:pt>
                <c:pt idx="518">
                  <c:v>5.2265386320522614E-3</c:v>
                </c:pt>
                <c:pt idx="519">
                  <c:v>-2.5783804866340659E-2</c:v>
                </c:pt>
                <c:pt idx="520">
                  <c:v>2.5222040182806067E-3</c:v>
                </c:pt>
                <c:pt idx="521">
                  <c:v>1.0478135991521689E-2</c:v>
                </c:pt>
                <c:pt idx="522">
                  <c:v>-1.0035081745940129E-2</c:v>
                </c:pt>
                <c:pt idx="523">
                  <c:v>7.9473045801409844E-3</c:v>
                </c:pt>
                <c:pt idx="524">
                  <c:v>-1.4218558158381417E-2</c:v>
                </c:pt>
                <c:pt idx="525">
                  <c:v>1.3892065297342823E-2</c:v>
                </c:pt>
                <c:pt idx="526">
                  <c:v>1.3503586223293755E-2</c:v>
                </c:pt>
                <c:pt idx="527">
                  <c:v>6.0182080116454942E-3</c:v>
                </c:pt>
                <c:pt idx="528">
                  <c:v>-2.8042524185930033E-3</c:v>
                </c:pt>
                <c:pt idx="529">
                  <c:v>-5.1745744317261266E-3</c:v>
                </c:pt>
                <c:pt idx="530">
                  <c:v>1.4341767421676196E-2</c:v>
                </c:pt>
                <c:pt idx="531">
                  <c:v>1.3755730316382122E-3</c:v>
                </c:pt>
                <c:pt idx="532">
                  <c:v>-1.3647826731938613E-3</c:v>
                </c:pt>
                <c:pt idx="533">
                  <c:v>3.6186458302385205E-3</c:v>
                </c:pt>
                <c:pt idx="534">
                  <c:v>-2.676076351063315E-3</c:v>
                </c:pt>
                <c:pt idx="535">
                  <c:v>3.3689122123809478E-3</c:v>
                </c:pt>
                <c:pt idx="536">
                  <c:v>1.7749431278623304E-5</c:v>
                </c:pt>
                <c:pt idx="537">
                  <c:v>-5.901581150438498E-3</c:v>
                </c:pt>
                <c:pt idx="538">
                  <c:v>-3.0617467638744195E-2</c:v>
                </c:pt>
                <c:pt idx="539">
                  <c:v>-5.7311955697582195E-3</c:v>
                </c:pt>
                <c:pt idx="540">
                  <c:v>-3.0577905117106202E-2</c:v>
                </c:pt>
                <c:pt idx="541">
                  <c:v>-2.4637727316156606E-2</c:v>
                </c:pt>
                <c:pt idx="542">
                  <c:v>-4.755529723693401E-2</c:v>
                </c:pt>
                <c:pt idx="543">
                  <c:v>1.9671569131612363E-2</c:v>
                </c:pt>
                <c:pt idx="544">
                  <c:v>4.1078849334965042E-2</c:v>
                </c:pt>
                <c:pt idx="545">
                  <c:v>-1.6376765726022632E-2</c:v>
                </c:pt>
                <c:pt idx="546">
                  <c:v>9.8333743741278231E-3</c:v>
                </c:pt>
                <c:pt idx="547">
                  <c:v>-3.9503202523002899E-2</c:v>
                </c:pt>
                <c:pt idx="548">
                  <c:v>-3.0570035881118392E-2</c:v>
                </c:pt>
                <c:pt idx="549">
                  <c:v>-1.7601933035137473E-2</c:v>
                </c:pt>
                <c:pt idx="550">
                  <c:v>4.3078322931031643E-3</c:v>
                </c:pt>
                <c:pt idx="551">
                  <c:v>-6.8919875424688484E-2</c:v>
                </c:pt>
                <c:pt idx="552">
                  <c:v>-2.3136921006819192E-2</c:v>
                </c:pt>
                <c:pt idx="553">
                  <c:v>-2.3891143545305485E-2</c:v>
                </c:pt>
                <c:pt idx="554">
                  <c:v>-3.3058411298777512E-2</c:v>
                </c:pt>
                <c:pt idx="555">
                  <c:v>4.468886818432982E-3</c:v>
                </c:pt>
                <c:pt idx="556">
                  <c:v>-1.7656474451056836E-2</c:v>
                </c:pt>
                <c:pt idx="557">
                  <c:v>1.6068653174457291E-2</c:v>
                </c:pt>
                <c:pt idx="558">
                  <c:v>-5.8072978774147396E-2</c:v>
                </c:pt>
                <c:pt idx="559">
                  <c:v>2.3455609832759284E-2</c:v>
                </c:pt>
                <c:pt idx="560">
                  <c:v>4.8339902066165022E-2</c:v>
                </c:pt>
                <c:pt idx="561">
                  <c:v>1.7707108476383054E-2</c:v>
                </c:pt>
                <c:pt idx="562">
                  <c:v>2.1820740497903054E-2</c:v>
                </c:pt>
                <c:pt idx="563">
                  <c:v>1.2168068015979401E-3</c:v>
                </c:pt>
                <c:pt idx="564">
                  <c:v>2.1770392890917489E-2</c:v>
                </c:pt>
                <c:pt idx="565">
                  <c:v>-4.4598021180331175E-2</c:v>
                </c:pt>
                <c:pt idx="566">
                  <c:v>-1.5828156023826284E-2</c:v>
                </c:pt>
                <c:pt idx="567">
                  <c:v>2.2932309419411566E-2</c:v>
                </c:pt>
                <c:pt idx="568">
                  <c:v>2.5193644330634823E-2</c:v>
                </c:pt>
                <c:pt idx="569">
                  <c:v>6.2200381649781977E-2</c:v>
                </c:pt>
                <c:pt idx="570">
                  <c:v>-1.9589943950486587E-2</c:v>
                </c:pt>
                <c:pt idx="571">
                  <c:v>3.4260707635009227E-2</c:v>
                </c:pt>
                <c:pt idx="572">
                  <c:v>1.9697586235457292E-3</c:v>
                </c:pt>
                <c:pt idx="573">
                  <c:v>8.1366848040941731E-3</c:v>
                </c:pt>
                <c:pt idx="574">
                  <c:v>-3.372428790417467E-3</c:v>
                </c:pt>
                <c:pt idx="575">
                  <c:v>1.32348943354662E-3</c:v>
                </c:pt>
                <c:pt idx="576">
                  <c:v>1.5392914044024552E-2</c:v>
                </c:pt>
                <c:pt idx="577">
                  <c:v>1.1222791766200241E-3</c:v>
                </c:pt>
                <c:pt idx="578">
                  <c:v>-2.1369683935311093E-2</c:v>
                </c:pt>
                <c:pt idx="579">
                  <c:v>1.1060000502727035E-3</c:v>
                </c:pt>
                <c:pt idx="580">
                  <c:v>8.0813805422739783E-3</c:v>
                </c:pt>
                <c:pt idx="581">
                  <c:v>7.899175212245144E-4</c:v>
                </c:pt>
                <c:pt idx="582">
                  <c:v>1.4936145400762352E-2</c:v>
                </c:pt>
                <c:pt idx="583">
                  <c:v>1.9375405040898165E-2</c:v>
                </c:pt>
                <c:pt idx="584">
                  <c:v>2.9210023505477738E-3</c:v>
                </c:pt>
                <c:pt idx="585">
                  <c:v>4.2659484796775757E-3</c:v>
                </c:pt>
                <c:pt idx="586">
                  <c:v>-2.1092425219470988E-2</c:v>
                </c:pt>
                <c:pt idx="587">
                  <c:v>-1.8849182144861237E-2</c:v>
                </c:pt>
                <c:pt idx="588">
                  <c:v>1.9136699336769633E-2</c:v>
                </c:pt>
                <c:pt idx="589">
                  <c:v>4.9705808538522914E-3</c:v>
                </c:pt>
                <c:pt idx="590">
                  <c:v>-1.6925990413228821E-3</c:v>
                </c:pt>
                <c:pt idx="591">
                  <c:v>1.0621000187613248E-2</c:v>
                </c:pt>
                <c:pt idx="592">
                  <c:v>2.2792669217520821E-3</c:v>
                </c:pt>
                <c:pt idx="593">
                  <c:v>8.2456970769621135E-3</c:v>
                </c:pt>
                <c:pt idx="594">
                  <c:v>-2.5051879571355629E-2</c:v>
                </c:pt>
                <c:pt idx="595">
                  <c:v>-2.4886072592520278E-2</c:v>
                </c:pt>
                <c:pt idx="596">
                  <c:v>1.2671137289142348E-2</c:v>
                </c:pt>
                <c:pt idx="597">
                  <c:v>2.965070054241252E-2</c:v>
                </c:pt>
                <c:pt idx="598">
                  <c:v>1.1918897956662303E-2</c:v>
                </c:pt>
                <c:pt idx="599">
                  <c:v>1.7092915596946213E-3</c:v>
                </c:pt>
                <c:pt idx="600">
                  <c:v>5.5254043329732256E-3</c:v>
                </c:pt>
                <c:pt idx="601">
                  <c:v>-7.373861512819959E-3</c:v>
                </c:pt>
                <c:pt idx="602">
                  <c:v>1.9005783483997809E-2</c:v>
                </c:pt>
                <c:pt idx="603">
                  <c:v>3.8514287236026219E-3</c:v>
                </c:pt>
                <c:pt idx="604">
                  <c:v>1.026644338699784E-2</c:v>
                </c:pt>
                <c:pt idx="605">
                  <c:v>-7.0373300159849977E-3</c:v>
                </c:pt>
                <c:pt idx="606">
                  <c:v>4.4989207218107171E-3</c:v>
                </c:pt>
                <c:pt idx="607">
                  <c:v>8.5560652630331906E-3</c:v>
                </c:pt>
                <c:pt idx="608">
                  <c:v>1.1132936132446664E-2</c:v>
                </c:pt>
                <c:pt idx="609">
                  <c:v>4.0853205976313705E-3</c:v>
                </c:pt>
                <c:pt idx="610">
                  <c:v>1.6801861445705755E-2</c:v>
                </c:pt>
                <c:pt idx="611">
                  <c:v>1.1403863659350639E-2</c:v>
                </c:pt>
                <c:pt idx="612">
                  <c:v>4.1876046901172812E-3</c:v>
                </c:pt>
                <c:pt idx="613">
                  <c:v>3.1120461080723068E-5</c:v>
                </c:pt>
                <c:pt idx="614">
                  <c:v>-2.7973311923122364E-2</c:v>
                </c:pt>
                <c:pt idx="615">
                  <c:v>-1.6804704933200652E-2</c:v>
                </c:pt>
                <c:pt idx="616">
                  <c:v>-2.5164113785557905E-2</c:v>
                </c:pt>
                <c:pt idx="617">
                  <c:v>4.5842018064240209E-2</c:v>
                </c:pt>
                <c:pt idx="618">
                  <c:v>1.6384541679974798E-3</c:v>
                </c:pt>
                <c:pt idx="619">
                  <c:v>-1.0997630838007429E-2</c:v>
                </c:pt>
                <c:pt idx="620">
                  <c:v>1.2461149585380667E-2</c:v>
                </c:pt>
                <c:pt idx="621">
                  <c:v>-1.4606931206990402E-2</c:v>
                </c:pt>
                <c:pt idx="622">
                  <c:v>1.4309628298679477E-2</c:v>
                </c:pt>
                <c:pt idx="623">
                  <c:v>-7.742058814158642E-3</c:v>
                </c:pt>
                <c:pt idx="624">
                  <c:v>-2.1769843308502498E-2</c:v>
                </c:pt>
                <c:pt idx="625">
                  <c:v>8.731044442985593E-3</c:v>
                </c:pt>
                <c:pt idx="626">
                  <c:v>-1.7769751399192919E-2</c:v>
                </c:pt>
                <c:pt idx="627">
                  <c:v>1.0471776557929255E-2</c:v>
                </c:pt>
                <c:pt idx="628">
                  <c:v>1.8267654580027624E-2</c:v>
                </c:pt>
                <c:pt idx="629">
                  <c:v>1.214454976303311E-2</c:v>
                </c:pt>
                <c:pt idx="630">
                  <c:v>3.7058950770444744E-3</c:v>
                </c:pt>
                <c:pt idx="631">
                  <c:v>3.5337480865467487E-3</c:v>
                </c:pt>
                <c:pt idx="632">
                  <c:v>-4.2224074986419733E-3</c:v>
                </c:pt>
                <c:pt idx="633">
                  <c:v>7.3261932021807027E-3</c:v>
                </c:pt>
                <c:pt idx="634">
                  <c:v>-7.4618172201111003E-3</c:v>
                </c:pt>
                <c:pt idx="635">
                  <c:v>1.6688501397317066E-2</c:v>
                </c:pt>
                <c:pt idx="636">
                  <c:v>-1.9958940182460281E-2</c:v>
                </c:pt>
                <c:pt idx="637">
                  <c:v>2.7019111078567731E-2</c:v>
                </c:pt>
                <c:pt idx="638">
                  <c:v>-5.4619061494491257E-3</c:v>
                </c:pt>
                <c:pt idx="639">
                  <c:v>4.9402186787018626E-3</c:v>
                </c:pt>
                <c:pt idx="640">
                  <c:v>2.4812279597150075E-5</c:v>
                </c:pt>
                <c:pt idx="641">
                  <c:v>1.3717748713670302E-2</c:v>
                </c:pt>
                <c:pt idx="642">
                  <c:v>-4.1792615618077462E-3</c:v>
                </c:pt>
                <c:pt idx="643">
                  <c:v>5.1553676655830801E-3</c:v>
                </c:pt>
                <c:pt idx="644">
                  <c:v>-1.621816581286448E-2</c:v>
                </c:pt>
                <c:pt idx="645">
                  <c:v>3.9147698674577556E-4</c:v>
                </c:pt>
                <c:pt idx="646">
                  <c:v>4.4815891472867707E-3</c:v>
                </c:pt>
                <c:pt idx="647">
                  <c:v>-2.1797809088295603E-3</c:v>
                </c:pt>
                <c:pt idx="648">
                  <c:v>1.4067835474496373E-3</c:v>
                </c:pt>
                <c:pt idx="649">
                  <c:v>1.1971804836992721E-2</c:v>
                </c:pt>
                <c:pt idx="650">
                  <c:v>5.4457337675244697E-3</c:v>
                </c:pt>
                <c:pt idx="651">
                  <c:v>5.0482626069710257E-4</c:v>
                </c:pt>
                <c:pt idx="652">
                  <c:v>8.3436679311350483E-3</c:v>
                </c:pt>
                <c:pt idx="653">
                  <c:v>1.7483729580963783E-3</c:v>
                </c:pt>
                <c:pt idx="654">
                  <c:v>5.079487356951377E-3</c:v>
                </c:pt>
                <c:pt idx="655">
                  <c:v>4.7873534827322286E-3</c:v>
                </c:pt>
                <c:pt idx="656">
                  <c:v>4.2609742434536486E-3</c:v>
                </c:pt>
                <c:pt idx="657">
                  <c:v>-4.4149848383249488E-3</c:v>
                </c:pt>
                <c:pt idx="658">
                  <c:v>5.2124000882143671E-3</c:v>
                </c:pt>
                <c:pt idx="659">
                  <c:v>-1.2718836626691662E-3</c:v>
                </c:pt>
                <c:pt idx="660">
                  <c:v>3.6216180914667179E-3</c:v>
                </c:pt>
                <c:pt idx="661">
                  <c:v>1.8279372703986075E-3</c:v>
                </c:pt>
                <c:pt idx="662">
                  <c:v>1.6149794510842076E-3</c:v>
                </c:pt>
                <c:pt idx="663">
                  <c:v>-9.4413870556019578E-3</c:v>
                </c:pt>
                <c:pt idx="664">
                  <c:v>7.5971289815741205E-3</c:v>
                </c:pt>
                <c:pt idx="665">
                  <c:v>9.4742779850029747E-3</c:v>
                </c:pt>
                <c:pt idx="666">
                  <c:v>5.2251403561637266E-3</c:v>
                </c:pt>
                <c:pt idx="667">
                  <c:v>4.0803853373884902E-3</c:v>
                </c:pt>
                <c:pt idx="668">
                  <c:v>1.0194291544564178E-2</c:v>
                </c:pt>
                <c:pt idx="669">
                  <c:v>2.7402055584568145E-3</c:v>
                </c:pt>
                <c:pt idx="670">
                  <c:v>4.3036721425934671E-3</c:v>
                </c:pt>
                <c:pt idx="671">
                  <c:v>-6.5247184256337775E-4</c:v>
                </c:pt>
                <c:pt idx="672">
                  <c:v>1.0355130807654633E-2</c:v>
                </c:pt>
                <c:pt idx="673">
                  <c:v>5.9202654807322059E-3</c:v>
                </c:pt>
                <c:pt idx="674">
                  <c:v>-3.1177589389408452E-2</c:v>
                </c:pt>
                <c:pt idx="675">
                  <c:v>-2.3662265462126419E-2</c:v>
                </c:pt>
                <c:pt idx="676">
                  <c:v>-6.1093514597196385E-4</c:v>
                </c:pt>
                <c:pt idx="677">
                  <c:v>1.2683170020950608E-2</c:v>
                </c:pt>
                <c:pt idx="678">
                  <c:v>-1.7541083526736563E-2</c:v>
                </c:pt>
                <c:pt idx="679">
                  <c:v>3.2391803620962592E-3</c:v>
                </c:pt>
                <c:pt idx="680">
                  <c:v>1.3131919751691682E-2</c:v>
                </c:pt>
                <c:pt idx="681">
                  <c:v>1.0270766756755965E-3</c:v>
                </c:pt>
                <c:pt idx="682">
                  <c:v>-1.8870026354130296E-2</c:v>
                </c:pt>
                <c:pt idx="683">
                  <c:v>3.1432447129548235E-3</c:v>
                </c:pt>
                <c:pt idx="684">
                  <c:v>-2.13887019044612E-2</c:v>
                </c:pt>
                <c:pt idx="685">
                  <c:v>3.0983969296042501E-3</c:v>
                </c:pt>
                <c:pt idx="686">
                  <c:v>7.391337328377494E-3</c:v>
                </c:pt>
                <c:pt idx="687">
                  <c:v>-2.8303279108222393E-2</c:v>
                </c:pt>
                <c:pt idx="688">
                  <c:v>3.2608628267837051E-3</c:v>
                </c:pt>
                <c:pt idx="689">
                  <c:v>3.004331625811801E-2</c:v>
                </c:pt>
                <c:pt idx="690">
                  <c:v>5.1051321275383133E-3</c:v>
                </c:pt>
                <c:pt idx="691">
                  <c:v>-2.8977116732121434E-3</c:v>
                </c:pt>
                <c:pt idx="692">
                  <c:v>1.3366415160974573E-2</c:v>
                </c:pt>
                <c:pt idx="693">
                  <c:v>-1.3860543966543263E-2</c:v>
                </c:pt>
                <c:pt idx="694">
                  <c:v>8.4847286863495384E-3</c:v>
                </c:pt>
                <c:pt idx="695">
                  <c:v>1.2315614726469751E-2</c:v>
                </c:pt>
                <c:pt idx="696">
                  <c:v>-7.0935301607044947E-3</c:v>
                </c:pt>
                <c:pt idx="697">
                  <c:v>1.4690240385751842E-2</c:v>
                </c:pt>
                <c:pt idx="698">
                  <c:v>7.3931071432730795E-3</c:v>
                </c:pt>
                <c:pt idx="699">
                  <c:v>1.1662962074417476E-2</c:v>
                </c:pt>
                <c:pt idx="700">
                  <c:v>9.7113730778681934E-3</c:v>
                </c:pt>
                <c:pt idx="701">
                  <c:v>-5.2461651212080381E-3</c:v>
                </c:pt>
                <c:pt idx="702">
                  <c:v>-1.7565218875427752E-2</c:v>
                </c:pt>
                <c:pt idx="703">
                  <c:v>1.1518015357353868E-2</c:v>
                </c:pt>
                <c:pt idx="704">
                  <c:v>4.5799341634422351E-5</c:v>
                </c:pt>
                <c:pt idx="705">
                  <c:v>-1.5536715078170098E-2</c:v>
                </c:pt>
                <c:pt idx="706">
                  <c:v>1.5409754083577426E-4</c:v>
                </c:pt>
                <c:pt idx="707">
                  <c:v>-4.0989444491276066E-4</c:v>
                </c:pt>
                <c:pt idx="708">
                  <c:v>7.6777664679366269E-3</c:v>
                </c:pt>
                <c:pt idx="709">
                  <c:v>-6.7765303471961722E-3</c:v>
                </c:pt>
                <c:pt idx="710">
                  <c:v>-1.1120409598363461E-2</c:v>
                </c:pt>
                <c:pt idx="711">
                  <c:v>-1.7827600899166969E-2</c:v>
                </c:pt>
                <c:pt idx="712">
                  <c:v>-1.9539383930494706E-2</c:v>
                </c:pt>
                <c:pt idx="713">
                  <c:v>5.0104205762899305E-3</c:v>
                </c:pt>
                <c:pt idx="714">
                  <c:v>7.9244836181785602E-4</c:v>
                </c:pt>
                <c:pt idx="715">
                  <c:v>1.2150354954189729E-2</c:v>
                </c:pt>
                <c:pt idx="716">
                  <c:v>2.1044585987261156E-2</c:v>
                </c:pt>
                <c:pt idx="717">
                  <c:v>2.3273427546485134E-2</c:v>
                </c:pt>
                <c:pt idx="718">
                  <c:v>6.483558727845555E-3</c:v>
                </c:pt>
                <c:pt idx="719">
                  <c:v>2.1292121060102445E-2</c:v>
                </c:pt>
                <c:pt idx="720">
                  <c:v>-1.1102304188621881E-2</c:v>
                </c:pt>
                <c:pt idx="721">
                  <c:v>5.6332304149285068E-3</c:v>
                </c:pt>
                <c:pt idx="722">
                  <c:v>-1.543547690009955E-4</c:v>
                </c:pt>
                <c:pt idx="723">
                  <c:v>-2.8349524373573495E-3</c:v>
                </c:pt>
                <c:pt idx="724">
                  <c:v>1.3395935899925882E-2</c:v>
                </c:pt>
                <c:pt idx="725">
                  <c:v>2.8193191413715198E-3</c:v>
                </c:pt>
                <c:pt idx="726">
                  <c:v>4.9303245427683503E-4</c:v>
                </c:pt>
                <c:pt idx="727">
                  <c:v>-1.4584354210443341E-2</c:v>
                </c:pt>
                <c:pt idx="728">
                  <c:v>5.590814207972695E-3</c:v>
                </c:pt>
                <c:pt idx="729">
                  <c:v>-3.4894993727840789E-3</c:v>
                </c:pt>
                <c:pt idx="730">
                  <c:v>7.7660212738517266E-3</c:v>
                </c:pt>
                <c:pt idx="731">
                  <c:v>1.1400687713519474E-2</c:v>
                </c:pt>
                <c:pt idx="732">
                  <c:v>8.3894925044703124E-4</c:v>
                </c:pt>
                <c:pt idx="733">
                  <c:v>-1.2010278819860509E-3</c:v>
                </c:pt>
                <c:pt idx="734">
                  <c:v>3.2166816173112107E-3</c:v>
                </c:pt>
                <c:pt idx="735">
                  <c:v>2.1695781802423863E-3</c:v>
                </c:pt>
                <c:pt idx="736">
                  <c:v>3.9684929032399322E-3</c:v>
                </c:pt>
                <c:pt idx="737">
                  <c:v>7.2513548584073582E-4</c:v>
                </c:pt>
                <c:pt idx="738">
                  <c:v>6.4806289397265999E-3</c:v>
                </c:pt>
                <c:pt idx="739">
                  <c:v>-3.1612594154376197E-3</c:v>
                </c:pt>
                <c:pt idx="740">
                  <c:v>6.2258182756139164E-3</c:v>
                </c:pt>
                <c:pt idx="741">
                  <c:v>-1.2641730392500744E-2</c:v>
                </c:pt>
                <c:pt idx="742">
                  <c:v>-8.3353146786262905E-4</c:v>
                </c:pt>
                <c:pt idx="743">
                  <c:v>5.2487910549003456E-3</c:v>
                </c:pt>
                <c:pt idx="744">
                  <c:v>-2.4107072405565107E-3</c:v>
                </c:pt>
                <c:pt idx="745">
                  <c:v>8.1387515307890131E-3</c:v>
                </c:pt>
                <c:pt idx="746">
                  <c:v>4.707473791004421E-3</c:v>
                </c:pt>
                <c:pt idx="747">
                  <c:v>2.3534797301845304E-3</c:v>
                </c:pt>
                <c:pt idx="748">
                  <c:v>-1.02380459865838E-2</c:v>
                </c:pt>
                <c:pt idx="749">
                  <c:v>3.7456436535767438E-3</c:v>
                </c:pt>
                <c:pt idx="750">
                  <c:v>-1.2601133561198931E-3</c:v>
                </c:pt>
                <c:pt idx="751">
                  <c:v>1.6515857931135027E-4</c:v>
                </c:pt>
                <c:pt idx="752">
                  <c:v>7.8505047333129394E-3</c:v>
                </c:pt>
                <c:pt idx="753">
                  <c:v>7.2467855483302627E-3</c:v>
                </c:pt>
                <c:pt idx="754">
                  <c:v>-3.6853235058040279E-3</c:v>
                </c:pt>
                <c:pt idx="755">
                  <c:v>-7.8154483578192567E-4</c:v>
                </c:pt>
                <c:pt idx="756">
                  <c:v>8.3947852686787044E-3</c:v>
                </c:pt>
                <c:pt idx="757">
                  <c:v>-1.7688419251927861E-2</c:v>
                </c:pt>
                <c:pt idx="758">
                  <c:v>3.8344843997598272E-3</c:v>
                </c:pt>
                <c:pt idx="759">
                  <c:v>1.4145250794677071E-2</c:v>
                </c:pt>
                <c:pt idx="760">
                  <c:v>1.3371547874869551E-2</c:v>
                </c:pt>
                <c:pt idx="761">
                  <c:v>-3.1218463716072681E-3</c:v>
                </c:pt>
                <c:pt idx="762">
                  <c:v>-3.9966974657782301E-4</c:v>
                </c:pt>
                <c:pt idx="763">
                  <c:v>1.6045791004890741E-4</c:v>
                </c:pt>
                <c:pt idx="764">
                  <c:v>3.353295303019544E-3</c:v>
                </c:pt>
                <c:pt idx="765">
                  <c:v>-6.8807700171429472E-3</c:v>
                </c:pt>
                <c:pt idx="766">
                  <c:v>-1.807993707653992E-3</c:v>
                </c:pt>
                <c:pt idx="767">
                  <c:v>9.080140036172404E-3</c:v>
                </c:pt>
                <c:pt idx="768">
                  <c:v>1.0806504866071725E-2</c:v>
                </c:pt>
                <c:pt idx="769">
                  <c:v>-3.4271256215230371E-3</c:v>
                </c:pt>
                <c:pt idx="770">
                  <c:v>1.9353630366470498E-3</c:v>
                </c:pt>
                <c:pt idx="771">
                  <c:v>2.9285921987289186E-3</c:v>
                </c:pt>
                <c:pt idx="772">
                  <c:v>-6.7642429639447749E-3</c:v>
                </c:pt>
                <c:pt idx="773">
                  <c:v>-2.113202826291494E-2</c:v>
                </c:pt>
                <c:pt idx="774">
                  <c:v>5.9375624043134347E-3</c:v>
                </c:pt>
                <c:pt idx="775">
                  <c:v>-1.2408517621524359E-2</c:v>
                </c:pt>
                <c:pt idx="776">
                  <c:v>1.626031512903461E-2</c:v>
                </c:pt>
                <c:pt idx="777">
                  <c:v>1.2772163382421155E-2</c:v>
                </c:pt>
                <c:pt idx="778">
                  <c:v>-9.4003807023988609E-4</c:v>
                </c:pt>
                <c:pt idx="779">
                  <c:v>1.0853190014231214E-2</c:v>
                </c:pt>
                <c:pt idx="780">
                  <c:v>3.6846040791068155E-3</c:v>
                </c:pt>
                <c:pt idx="781">
                  <c:v>4.5984807030793468E-3</c:v>
                </c:pt>
                <c:pt idx="782">
                  <c:v>2.6313837907782447E-3</c:v>
                </c:pt>
                <c:pt idx="783">
                  <c:v>-1.1171246537679004E-3</c:v>
                </c:pt>
                <c:pt idx="784">
                  <c:v>-1.2128485343682973E-3</c:v>
                </c:pt>
                <c:pt idx="785">
                  <c:v>7.1478787723850638E-3</c:v>
                </c:pt>
                <c:pt idx="786">
                  <c:v>-5.3583984201482195E-3</c:v>
                </c:pt>
                <c:pt idx="787">
                  <c:v>-6.7372719152733766E-4</c:v>
                </c:pt>
                <c:pt idx="788">
                  <c:v>1.3534702466379612E-3</c:v>
                </c:pt>
                <c:pt idx="789">
                  <c:v>-9.0814962919135347E-3</c:v>
                </c:pt>
                <c:pt idx="790">
                  <c:v>-7.329721661026114E-3</c:v>
                </c:pt>
                <c:pt idx="791">
                  <c:v>4.314155563679133E-3</c:v>
                </c:pt>
                <c:pt idx="792">
                  <c:v>1.0865552661402156E-2</c:v>
                </c:pt>
                <c:pt idx="793">
                  <c:v>-1.9444302569079197E-2</c:v>
                </c:pt>
                <c:pt idx="794">
                  <c:v>7.422532203373121E-4</c:v>
                </c:pt>
                <c:pt idx="795">
                  <c:v>1.5908872065394663E-2</c:v>
                </c:pt>
                <c:pt idx="796">
                  <c:v>-1.0157186625815929E-2</c:v>
                </c:pt>
                <c:pt idx="797">
                  <c:v>-1.1765040799794922E-2</c:v>
                </c:pt>
                <c:pt idx="798">
                  <c:v>-6.533927977520216E-3</c:v>
                </c:pt>
                <c:pt idx="799">
                  <c:v>1.3393680902999264E-2</c:v>
                </c:pt>
                <c:pt idx="800">
                  <c:v>1.9612994519286452E-3</c:v>
                </c:pt>
                <c:pt idx="801">
                  <c:v>1.0399981308071524E-2</c:v>
                </c:pt>
                <c:pt idx="802">
                  <c:v>6.0508891338364647E-3</c:v>
                </c:pt>
                <c:pt idx="803">
                  <c:v>2.2934256833029463E-3</c:v>
                </c:pt>
                <c:pt idx="804">
                  <c:v>4.6986637856349447E-3</c:v>
                </c:pt>
                <c:pt idx="805">
                  <c:v>7.7682756102015003E-3</c:v>
                </c:pt>
                <c:pt idx="806">
                  <c:v>-6.0449115283660324E-3</c:v>
                </c:pt>
                <c:pt idx="807">
                  <c:v>9.9504503021843795E-4</c:v>
                </c:pt>
                <c:pt idx="808">
                  <c:v>-1.0208675856835747E-2</c:v>
                </c:pt>
                <c:pt idx="809">
                  <c:v>8.5353450170455071E-4</c:v>
                </c:pt>
                <c:pt idx="810">
                  <c:v>5.3925974344308895E-3</c:v>
                </c:pt>
                <c:pt idx="811">
                  <c:v>-4.4875050792361013E-3</c:v>
                </c:pt>
                <c:pt idx="812">
                  <c:v>-1.0354776743462177E-2</c:v>
                </c:pt>
                <c:pt idx="813">
                  <c:v>9.7387699969581788E-3</c:v>
                </c:pt>
                <c:pt idx="814">
                  <c:v>1.3323564251286673E-2</c:v>
                </c:pt>
                <c:pt idx="815">
                  <c:v>-1.5040397449430254E-3</c:v>
                </c:pt>
                <c:pt idx="816">
                  <c:v>9.8654165426126806E-4</c:v>
                </c:pt>
                <c:pt idx="817">
                  <c:v>6.4351881025900056E-3</c:v>
                </c:pt>
                <c:pt idx="818">
                  <c:v>1.0433833068688947E-2</c:v>
                </c:pt>
                <c:pt idx="819">
                  <c:v>1.0194723431256904E-2</c:v>
                </c:pt>
                <c:pt idx="820">
                  <c:v>-3.1406649867385422E-4</c:v>
                </c:pt>
                <c:pt idx="821">
                  <c:v>3.8436144702512229E-3</c:v>
                </c:pt>
                <c:pt idx="822">
                  <c:v>1.5061308817955854E-3</c:v>
                </c:pt>
                <c:pt idx="823">
                  <c:v>6.9822343638233269E-3</c:v>
                </c:pt>
                <c:pt idx="824">
                  <c:v>1.3067585357516838E-3</c:v>
                </c:pt>
                <c:pt idx="825">
                  <c:v>2.7795937144378009E-3</c:v>
                </c:pt>
                <c:pt idx="826">
                  <c:v>-4.3944581536508025E-4</c:v>
                </c:pt>
                <c:pt idx="827">
                  <c:v>8.3048292654646898E-3</c:v>
                </c:pt>
                <c:pt idx="828">
                  <c:v>1.3559679359101166E-3</c:v>
                </c:pt>
                <c:pt idx="829">
                  <c:v>-4.933250394755704E-3</c:v>
                </c:pt>
                <c:pt idx="830">
                  <c:v>-7.3956885732284284E-3</c:v>
                </c:pt>
                <c:pt idx="831">
                  <c:v>1.018307245871301E-2</c:v>
                </c:pt>
                <c:pt idx="832">
                  <c:v>-7.5962843427344441E-3</c:v>
                </c:pt>
                <c:pt idx="833">
                  <c:v>1.1174790638787277E-2</c:v>
                </c:pt>
                <c:pt idx="834">
                  <c:v>7.6940906038911426E-4</c:v>
                </c:pt>
                <c:pt idx="835">
                  <c:v>-7.4255357249440037E-4</c:v>
                </c:pt>
                <c:pt idx="836">
                  <c:v>5.0177532890178103E-3</c:v>
                </c:pt>
                <c:pt idx="837">
                  <c:v>-1.9114912960576593E-3</c:v>
                </c:pt>
                <c:pt idx="838">
                  <c:v>-1.4578023391536171E-3</c:v>
                </c:pt>
                <c:pt idx="839">
                  <c:v>-3.086846788391071E-3</c:v>
                </c:pt>
                <c:pt idx="840">
                  <c:v>-4.7379302423512662E-4</c:v>
                </c:pt>
                <c:pt idx="841">
                  <c:v>-1.8960704418897675E-3</c:v>
                </c:pt>
                <c:pt idx="842">
                  <c:v>9.882133965278166E-3</c:v>
                </c:pt>
                <c:pt idx="843">
                  <c:v>4.263313651629041E-3</c:v>
                </c:pt>
                <c:pt idx="844">
                  <c:v>-1.8435348568806732E-2</c:v>
                </c:pt>
                <c:pt idx="845">
                  <c:v>-4.7682840441987794E-3</c:v>
                </c:pt>
                <c:pt idx="846">
                  <c:v>-1.3450993209136893E-2</c:v>
                </c:pt>
                <c:pt idx="847">
                  <c:v>1.3396351892888117E-2</c:v>
                </c:pt>
                <c:pt idx="848">
                  <c:v>9.76854789106886E-3</c:v>
                </c:pt>
                <c:pt idx="849">
                  <c:v>-9.544547617221608E-4</c:v>
                </c:pt>
                <c:pt idx="850">
                  <c:v>-1.620042535418172E-2</c:v>
                </c:pt>
                <c:pt idx="851">
                  <c:v>5.738754895143393E-3</c:v>
                </c:pt>
                <c:pt idx="852">
                  <c:v>1.1314978032348467E-2</c:v>
                </c:pt>
                <c:pt idx="853">
                  <c:v>3.7182658008309296E-4</c:v>
                </c:pt>
                <c:pt idx="854">
                  <c:v>8.5800065225314481E-3</c:v>
                </c:pt>
                <c:pt idx="855">
                  <c:v>-3.4118413481883849E-3</c:v>
                </c:pt>
                <c:pt idx="856">
                  <c:v>2.4692300535117829E-3</c:v>
                </c:pt>
                <c:pt idx="857">
                  <c:v>2.1014103009564244E-3</c:v>
                </c:pt>
                <c:pt idx="858">
                  <c:v>1.3655459690270423E-3</c:v>
                </c:pt>
                <c:pt idx="859">
                  <c:v>-2.3004752734484186E-3</c:v>
                </c:pt>
                <c:pt idx="860">
                  <c:v>-3.6583452584135804E-3</c:v>
                </c:pt>
                <c:pt idx="861">
                  <c:v>3.4880697041343623E-3</c:v>
                </c:pt>
                <c:pt idx="862">
                  <c:v>5.5372618014526602E-3</c:v>
                </c:pt>
                <c:pt idx="863">
                  <c:v>1.0569024954248782E-3</c:v>
                </c:pt>
                <c:pt idx="864">
                  <c:v>-1.9367897945364067E-4</c:v>
                </c:pt>
                <c:pt idx="865">
                  <c:v>-1.0465415699067047E-3</c:v>
                </c:pt>
                <c:pt idx="866">
                  <c:v>3.3912253816900397E-3</c:v>
                </c:pt>
                <c:pt idx="867">
                  <c:v>1.2750712955763191E-3</c:v>
                </c:pt>
                <c:pt idx="868">
                  <c:v>1.6406524006014967E-3</c:v>
                </c:pt>
                <c:pt idx="869">
                  <c:v>-1.5063638585474646E-3</c:v>
                </c:pt>
                <c:pt idx="870">
                  <c:v>-6.707665802907597E-3</c:v>
                </c:pt>
                <c:pt idx="871">
                  <c:v>-3.6939889156638269E-3</c:v>
                </c:pt>
                <c:pt idx="872">
                  <c:v>-7.4629350405966809E-3</c:v>
                </c:pt>
                <c:pt idx="873">
                  <c:v>1.2270570757655638E-2</c:v>
                </c:pt>
                <c:pt idx="874">
                  <c:v>5.8372252113214626E-3</c:v>
                </c:pt>
                <c:pt idx="875">
                  <c:v>1.8120759565760278E-3</c:v>
                </c:pt>
                <c:pt idx="876">
                  <c:v>4.1062069969954127E-3</c:v>
                </c:pt>
                <c:pt idx="877">
                  <c:v>2.4447589748388255E-3</c:v>
                </c:pt>
                <c:pt idx="878">
                  <c:v>1.9393684800112956E-3</c:v>
                </c:pt>
                <c:pt idx="879">
                  <c:v>-5.9629042138642182E-4</c:v>
                </c:pt>
                <c:pt idx="880">
                  <c:v>2.3492943959539762E-3</c:v>
                </c:pt>
                <c:pt idx="881">
                  <c:v>6.0152578748260887E-3</c:v>
                </c:pt>
                <c:pt idx="882">
                  <c:v>6.9014930892616995E-3</c:v>
                </c:pt>
                <c:pt idx="883">
                  <c:v>-1.2510157329574513E-3</c:v>
                </c:pt>
                <c:pt idx="884">
                  <c:v>-6.8811609258541137E-3</c:v>
                </c:pt>
                <c:pt idx="885">
                  <c:v>1.9231347791173021E-3</c:v>
                </c:pt>
                <c:pt idx="886">
                  <c:v>9.9390674877233558E-3</c:v>
                </c:pt>
                <c:pt idx="887">
                  <c:v>1.9806010872722036E-3</c:v>
                </c:pt>
                <c:pt idx="888">
                  <c:v>-2.1912455176475984E-4</c:v>
                </c:pt>
                <c:pt idx="889">
                  <c:v>-2.5318998837926985E-3</c:v>
                </c:pt>
                <c:pt idx="890">
                  <c:v>-3.6392600628977332E-4</c:v>
                </c:pt>
                <c:pt idx="891">
                  <c:v>-1.6263569192866433E-2</c:v>
                </c:pt>
                <c:pt idx="892">
                  <c:v>-7.2828414486546802E-3</c:v>
                </c:pt>
                <c:pt idx="893">
                  <c:v>1.547908494739888E-2</c:v>
                </c:pt>
                <c:pt idx="894">
                  <c:v>6.9589229600589978E-3</c:v>
                </c:pt>
                <c:pt idx="895">
                  <c:v>4.5697698147556514E-3</c:v>
                </c:pt>
                <c:pt idx="896">
                  <c:v>6.4776773486716222E-3</c:v>
                </c:pt>
                <c:pt idx="897">
                  <c:v>1.5420969797577506E-3</c:v>
                </c:pt>
                <c:pt idx="898">
                  <c:v>-3.040952091984904E-3</c:v>
                </c:pt>
                <c:pt idx="899">
                  <c:v>1.4535709013282626E-4</c:v>
                </c:pt>
                <c:pt idx="900">
                  <c:v>-1.923430655442549E-3</c:v>
                </c:pt>
                <c:pt idx="901">
                  <c:v>2.6711443601084343E-3</c:v>
                </c:pt>
                <c:pt idx="902">
                  <c:v>-3.2040954330293885E-3</c:v>
                </c:pt>
                <c:pt idx="903">
                  <c:v>5.283718134922631E-3</c:v>
                </c:pt>
                <c:pt idx="904">
                  <c:v>-1.6055435410274449E-3</c:v>
                </c:pt>
                <c:pt idx="905">
                  <c:v>4.5839514069396714E-3</c:v>
                </c:pt>
                <c:pt idx="906">
                  <c:v>1.9642949874354499E-3</c:v>
                </c:pt>
                <c:pt idx="907">
                  <c:v>-4.4617003585144629E-4</c:v>
                </c:pt>
                <c:pt idx="908">
                  <c:v>1.4405551209593617E-3</c:v>
                </c:pt>
                <c:pt idx="909">
                  <c:v>8.7794731415648079E-4</c:v>
                </c:pt>
                <c:pt idx="910">
                  <c:v>4.2194472434144729E-3</c:v>
                </c:pt>
                <c:pt idx="911">
                  <c:v>-7.1447129124459316E-4</c:v>
                </c:pt>
                <c:pt idx="912">
                  <c:v>1.0534219403141319E-4</c:v>
                </c:pt>
                <c:pt idx="913">
                  <c:v>-4.7466226815953607E-3</c:v>
                </c:pt>
                <c:pt idx="914">
                  <c:v>-1.3172886821258563E-2</c:v>
                </c:pt>
                <c:pt idx="915">
                  <c:v>6.416516826243098E-3</c:v>
                </c:pt>
                <c:pt idx="916">
                  <c:v>9.0079264311106882E-3</c:v>
                </c:pt>
                <c:pt idx="917">
                  <c:v>7.6646690440397534E-3</c:v>
                </c:pt>
                <c:pt idx="918">
                  <c:v>1.3491213986263897E-3</c:v>
                </c:pt>
                <c:pt idx="919">
                  <c:v>7.3489293946045096E-4</c:v>
                </c:pt>
                <c:pt idx="920">
                  <c:v>-4.3727399165506839E-3</c:v>
                </c:pt>
                <c:pt idx="921">
                  <c:v>8.8643526072282354E-3</c:v>
                </c:pt>
                <c:pt idx="922">
                  <c:v>3.5425011520328464E-3</c:v>
                </c:pt>
                <c:pt idx="923">
                  <c:v>-2.0972459848773512E-4</c:v>
                </c:pt>
                <c:pt idx="924">
                  <c:v>1.254195371842294E-3</c:v>
                </c:pt>
                <c:pt idx="925">
                  <c:v>-4.5429685432497023E-4</c:v>
                </c:pt>
                <c:pt idx="926">
                  <c:v>6.5307275142198571E-4</c:v>
                </c:pt>
                <c:pt idx="927">
                  <c:v>-3.8122494697246899E-3</c:v>
                </c:pt>
                <c:pt idx="928">
                  <c:v>-1.1221556011499791E-3</c:v>
                </c:pt>
                <c:pt idx="929">
                  <c:v>-1.3516447966107758E-3</c:v>
                </c:pt>
                <c:pt idx="930">
                  <c:v>-7.1245995047614936E-3</c:v>
                </c:pt>
                <c:pt idx="931">
                  <c:v>1.0100987527961024E-3</c:v>
                </c:pt>
                <c:pt idx="932">
                  <c:v>-7.1082059147238863E-3</c:v>
                </c:pt>
                <c:pt idx="933">
                  <c:v>6.6554393601785198E-3</c:v>
                </c:pt>
                <c:pt idx="934">
                  <c:v>-1.6416913664903685E-3</c:v>
                </c:pt>
                <c:pt idx="935">
                  <c:v>-1.4942703602446667E-2</c:v>
                </c:pt>
                <c:pt idx="936">
                  <c:v>-6.4729329199741089E-3</c:v>
                </c:pt>
                <c:pt idx="937">
                  <c:v>-1.6047731714843071E-3</c:v>
                </c:pt>
                <c:pt idx="938">
                  <c:v>9.0030063446923485E-3</c:v>
                </c:pt>
                <c:pt idx="939">
                  <c:v>7.1004708685539148E-3</c:v>
                </c:pt>
                <c:pt idx="940">
                  <c:v>9.193247469603535E-4</c:v>
                </c:pt>
                <c:pt idx="941">
                  <c:v>-5.083158491891243E-3</c:v>
                </c:pt>
                <c:pt idx="942">
                  <c:v>-1.2926684677590906E-2</c:v>
                </c:pt>
                <c:pt idx="943">
                  <c:v>1.8934488046745304E-3</c:v>
                </c:pt>
                <c:pt idx="944">
                  <c:v>-1.2242974189311986E-2</c:v>
                </c:pt>
                <c:pt idx="945">
                  <c:v>7.3381574924256433E-3</c:v>
                </c:pt>
                <c:pt idx="946">
                  <c:v>-8.9610102923998701E-3</c:v>
                </c:pt>
                <c:pt idx="947">
                  <c:v>2.2506479313760784E-3</c:v>
                </c:pt>
                <c:pt idx="948">
                  <c:v>1.4853330308340844E-2</c:v>
                </c:pt>
                <c:pt idx="949">
                  <c:v>5.1964879223858809E-3</c:v>
                </c:pt>
                <c:pt idx="950">
                  <c:v>-4.7815618255718515E-3</c:v>
                </c:pt>
                <c:pt idx="951">
                  <c:v>-3.9061074829433765E-3</c:v>
                </c:pt>
                <c:pt idx="952">
                  <c:v>-2.3578912668744162E-3</c:v>
                </c:pt>
                <c:pt idx="953">
                  <c:v>6.5947531097908865E-3</c:v>
                </c:pt>
                <c:pt idx="954">
                  <c:v>1.3891833361828141E-2</c:v>
                </c:pt>
                <c:pt idx="955">
                  <c:v>3.6041180927629075E-3</c:v>
                </c:pt>
                <c:pt idx="956">
                  <c:v>7.5318344340594588E-3</c:v>
                </c:pt>
                <c:pt idx="957">
                  <c:v>6.0213370570159084E-3</c:v>
                </c:pt>
                <c:pt idx="958">
                  <c:v>1.7283983361402586E-3</c:v>
                </c:pt>
                <c:pt idx="959">
                  <c:v>3.0625033096217565E-3</c:v>
                </c:pt>
                <c:pt idx="960">
                  <c:v>1.6651562211291626E-3</c:v>
                </c:pt>
                <c:pt idx="961">
                  <c:v>5.490053121754007E-3</c:v>
                </c:pt>
                <c:pt idx="962">
                  <c:v>3.3415671294642244E-4</c:v>
                </c:pt>
                <c:pt idx="963">
                  <c:v>-3.7945775530433272E-3</c:v>
                </c:pt>
                <c:pt idx="964">
                  <c:v>2.1981923538848054E-3</c:v>
                </c:pt>
                <c:pt idx="965">
                  <c:v>8.2552095292453102E-3</c:v>
                </c:pt>
                <c:pt idx="966">
                  <c:v>5.8994235048654082E-4</c:v>
                </c:pt>
                <c:pt idx="967">
                  <c:v>3.7521622078579707E-3</c:v>
                </c:pt>
                <c:pt idx="968">
                  <c:v>6.9709436040298134E-3</c:v>
                </c:pt>
                <c:pt idx="969">
                  <c:v>7.7912385560151929E-3</c:v>
                </c:pt>
                <c:pt idx="970">
                  <c:v>4.7241480573523173E-4</c:v>
                </c:pt>
                <c:pt idx="971">
                  <c:v>1.2272731139982382E-3</c:v>
                </c:pt>
                <c:pt idx="972">
                  <c:v>-7.8580912422326794E-3</c:v>
                </c:pt>
                <c:pt idx="973">
                  <c:v>-2.3274935442566132E-3</c:v>
                </c:pt>
                <c:pt idx="974">
                  <c:v>-8.9067453035709509E-4</c:v>
                </c:pt>
                <c:pt idx="975">
                  <c:v>7.3164863680498541E-3</c:v>
                </c:pt>
                <c:pt idx="976">
                  <c:v>-2.1069242744119823E-3</c:v>
                </c:pt>
                <c:pt idx="977">
                  <c:v>4.7185334934671235E-3</c:v>
                </c:pt>
                <c:pt idx="978">
                  <c:v>-1.6590449856423382E-4</c:v>
                </c:pt>
                <c:pt idx="979">
                  <c:v>1.6423016048603925E-3</c:v>
                </c:pt>
                <c:pt idx="980">
                  <c:v>7.5608906559293532E-4</c:v>
                </c:pt>
                <c:pt idx="981">
                  <c:v>-7.1137521222411791E-3</c:v>
                </c:pt>
                <c:pt idx="982">
                  <c:v>-5.7711051452604659E-4</c:v>
                </c:pt>
                <c:pt idx="983">
                  <c:v>-2.3846288747545086E-3</c:v>
                </c:pt>
                <c:pt idx="984">
                  <c:v>-7.6919284058971681E-3</c:v>
                </c:pt>
                <c:pt idx="985">
                  <c:v>2.4844720496894411E-3</c:v>
                </c:pt>
                <c:pt idx="986">
                  <c:v>-8.0663757340661158E-3</c:v>
                </c:pt>
                <c:pt idx="987">
                  <c:v>-2.1310848566748242E-2</c:v>
                </c:pt>
                <c:pt idx="988">
                  <c:v>1.8815778082149258E-2</c:v>
                </c:pt>
                <c:pt idx="989">
                  <c:v>-8.9596011757297426E-3</c:v>
                </c:pt>
                <c:pt idx="990">
                  <c:v>1.8380210932707843E-2</c:v>
                </c:pt>
                <c:pt idx="991">
                  <c:v>1.2713812913295944E-2</c:v>
                </c:pt>
                <c:pt idx="992">
                  <c:v>2.9845273574638217E-5</c:v>
                </c:pt>
                <c:pt idx="993">
                  <c:v>-7.1626518865906472E-4</c:v>
                </c:pt>
                <c:pt idx="994">
                  <c:v>4.8339889581964172E-3</c:v>
                </c:pt>
                <c:pt idx="995">
                  <c:v>-1.4289960299768676E-2</c:v>
                </c:pt>
                <c:pt idx="996">
                  <c:v>-1.4064212931752481E-3</c:v>
                </c:pt>
                <c:pt idx="997">
                  <c:v>1.7830413720812878E-2</c:v>
                </c:pt>
                <c:pt idx="998">
                  <c:v>-1.411912789009841E-2</c:v>
                </c:pt>
                <c:pt idx="999">
                  <c:v>-1.3885008060182776E-2</c:v>
                </c:pt>
                <c:pt idx="1000">
                  <c:v>1.5388304017089302E-3</c:v>
                </c:pt>
                <c:pt idx="1001">
                  <c:v>1.2056688197503272E-2</c:v>
                </c:pt>
                <c:pt idx="1002">
                  <c:v>1.1525989385768062E-2</c:v>
                </c:pt>
                <c:pt idx="1003">
                  <c:v>6.3839828569970287E-3</c:v>
                </c:pt>
                <c:pt idx="1004">
                  <c:v>1.2991155452377383E-2</c:v>
                </c:pt>
                <c:pt idx="1005">
                  <c:v>-1.4284254580865469E-3</c:v>
                </c:pt>
                <c:pt idx="1006">
                  <c:v>1.1673460523236735E-3</c:v>
                </c:pt>
                <c:pt idx="1007">
                  <c:v>-3.9672689879291416E-3</c:v>
                </c:pt>
                <c:pt idx="1008">
                  <c:v>6.1358558052950363E-4</c:v>
                </c:pt>
                <c:pt idx="1009">
                  <c:v>5.5188839171727679E-3</c:v>
                </c:pt>
                <c:pt idx="1010">
                  <c:v>-3.4384359695370467E-3</c:v>
                </c:pt>
                <c:pt idx="1011">
                  <c:v>-1.9757768917645913E-2</c:v>
                </c:pt>
                <c:pt idx="1012">
                  <c:v>9.0979015168130646E-4</c:v>
                </c:pt>
                <c:pt idx="1013">
                  <c:v>-9.0087405218767878E-3</c:v>
                </c:pt>
                <c:pt idx="1014">
                  <c:v>2.9643377282862651E-3</c:v>
                </c:pt>
                <c:pt idx="1015">
                  <c:v>1.2732537469426878E-2</c:v>
                </c:pt>
                <c:pt idx="1016">
                  <c:v>1.0510532738089483E-3</c:v>
                </c:pt>
                <c:pt idx="1017">
                  <c:v>-2.0189878231183424E-2</c:v>
                </c:pt>
                <c:pt idx="1018">
                  <c:v>-1.2397611896532766E-3</c:v>
                </c:pt>
                <c:pt idx="1019">
                  <c:v>-9.5439787230368108E-3</c:v>
                </c:pt>
                <c:pt idx="1020">
                  <c:v>-8.866550567454742E-3</c:v>
                </c:pt>
                <c:pt idx="1021">
                  <c:v>-1.6706433417265056E-2</c:v>
                </c:pt>
                <c:pt idx="1022">
                  <c:v>-2.5732547893491584E-2</c:v>
                </c:pt>
                <c:pt idx="1023">
                  <c:v>2.3689719763471508E-3</c:v>
                </c:pt>
                <c:pt idx="1024">
                  <c:v>9.570287452137104E-3</c:v>
                </c:pt>
                <c:pt idx="1025">
                  <c:v>-6.3174418103497986E-3</c:v>
                </c:pt>
                <c:pt idx="1026">
                  <c:v>-1.013336133571361E-2</c:v>
                </c:pt>
                <c:pt idx="1027">
                  <c:v>2.2047004397870107E-2</c:v>
                </c:pt>
                <c:pt idx="1028">
                  <c:v>1.9806895182307768E-2</c:v>
                </c:pt>
                <c:pt idx="1029">
                  <c:v>1.0359392597083489E-2</c:v>
                </c:pt>
                <c:pt idx="1030">
                  <c:v>-6.7843526286630075E-3</c:v>
                </c:pt>
                <c:pt idx="1031">
                  <c:v>-1.1602038183978933E-2</c:v>
                </c:pt>
                <c:pt idx="1032">
                  <c:v>5.1218103011740537E-3</c:v>
                </c:pt>
                <c:pt idx="1033">
                  <c:v>-5.7104810519890284E-3</c:v>
                </c:pt>
                <c:pt idx="1034">
                  <c:v>1.4950826112383329E-2</c:v>
                </c:pt>
                <c:pt idx="1035">
                  <c:v>1.3723334066416937E-3</c:v>
                </c:pt>
                <c:pt idx="1036">
                  <c:v>-1.0315731215573821E-2</c:v>
                </c:pt>
                <c:pt idx="1037">
                  <c:v>-2.0784373772543756E-2</c:v>
                </c:pt>
                <c:pt idx="1038">
                  <c:v>3.7778095050321858E-3</c:v>
                </c:pt>
                <c:pt idx="1039">
                  <c:v>5.9761405916989342E-3</c:v>
                </c:pt>
                <c:pt idx="1040">
                  <c:v>6.9573023621253478E-5</c:v>
                </c:pt>
                <c:pt idx="1041">
                  <c:v>-1.6043320781138647E-2</c:v>
                </c:pt>
                <c:pt idx="1042">
                  <c:v>-1.1820999550697087E-2</c:v>
                </c:pt>
                <c:pt idx="1043">
                  <c:v>-1.8025545036165316E-3</c:v>
                </c:pt>
                <c:pt idx="1044">
                  <c:v>-3.911277176740429E-2</c:v>
                </c:pt>
                <c:pt idx="1045">
                  <c:v>3.4316143578686897E-2</c:v>
                </c:pt>
                <c:pt idx="1046">
                  <c:v>1.2979308483661278E-2</c:v>
                </c:pt>
                <c:pt idx="1047">
                  <c:v>2.060094116674419E-3</c:v>
                </c:pt>
                <c:pt idx="1048">
                  <c:v>-9.3006412812790609E-3</c:v>
                </c:pt>
                <c:pt idx="1049">
                  <c:v>1.8218370595202839E-2</c:v>
                </c:pt>
                <c:pt idx="1050">
                  <c:v>-1.3448268810876875E-2</c:v>
                </c:pt>
                <c:pt idx="1051">
                  <c:v>-3.4798669774210923E-3</c:v>
                </c:pt>
                <c:pt idx="1052">
                  <c:v>-2.8738089350382912E-2</c:v>
                </c:pt>
                <c:pt idx="1053">
                  <c:v>4.8635863952831088E-3</c:v>
                </c:pt>
                <c:pt idx="1054">
                  <c:v>6.9735502356088695E-3</c:v>
                </c:pt>
                <c:pt idx="1055">
                  <c:v>6.3373740461604962E-3</c:v>
                </c:pt>
                <c:pt idx="1056">
                  <c:v>-1.7934338123612573E-2</c:v>
                </c:pt>
                <c:pt idx="1057">
                  <c:v>-3.3144964606508336E-3</c:v>
                </c:pt>
                <c:pt idx="1058">
                  <c:v>2.3710734765399474E-2</c:v>
                </c:pt>
                <c:pt idx="1059">
                  <c:v>1.3285480418083211E-2</c:v>
                </c:pt>
                <c:pt idx="1060">
                  <c:v>1.4321846857732135E-2</c:v>
                </c:pt>
                <c:pt idx="1061">
                  <c:v>1.2492796108310111E-2</c:v>
                </c:pt>
                <c:pt idx="1062">
                  <c:v>1.5014342058086967E-3</c:v>
                </c:pt>
                <c:pt idx="1063">
                  <c:v>5.3702087668658118E-3</c:v>
                </c:pt>
                <c:pt idx="1064">
                  <c:v>-5.145667801740624E-3</c:v>
                </c:pt>
                <c:pt idx="1065">
                  <c:v>1.1841216291795555E-2</c:v>
                </c:pt>
                <c:pt idx="1066">
                  <c:v>4.0195360951246631E-3</c:v>
                </c:pt>
                <c:pt idx="1067">
                  <c:v>1.3602461083131919E-2</c:v>
                </c:pt>
                <c:pt idx="1068">
                  <c:v>4.6362478980460295E-3</c:v>
                </c:pt>
                <c:pt idx="1069">
                  <c:v>-5.4452662082088536E-3</c:v>
                </c:pt>
                <c:pt idx="1070">
                  <c:v>-1.2763588764563042E-2</c:v>
                </c:pt>
                <c:pt idx="1071">
                  <c:v>1.6849032667302186E-3</c:v>
                </c:pt>
                <c:pt idx="1072">
                  <c:v>5.3826212573960608E-3</c:v>
                </c:pt>
                <c:pt idx="1073">
                  <c:v>-1.711992476680986E-2</c:v>
                </c:pt>
                <c:pt idx="1074">
                  <c:v>-4.3434049001262603E-3</c:v>
                </c:pt>
                <c:pt idx="1075">
                  <c:v>4.3578827394321349E-3</c:v>
                </c:pt>
                <c:pt idx="1076">
                  <c:v>-7.0113369602704204E-3</c:v>
                </c:pt>
                <c:pt idx="1077">
                  <c:v>-5.6132692755857926E-3</c:v>
                </c:pt>
                <c:pt idx="1078">
                  <c:v>-9.7552951038739413E-3</c:v>
                </c:pt>
                <c:pt idx="1079">
                  <c:v>1.2475252031040144E-2</c:v>
                </c:pt>
                <c:pt idx="1080">
                  <c:v>-1.4270237709929107E-2</c:v>
                </c:pt>
                <c:pt idx="1081">
                  <c:v>1.1400870570476762E-3</c:v>
                </c:pt>
                <c:pt idx="1082">
                  <c:v>1.859186494876592E-2</c:v>
                </c:pt>
                <c:pt idx="1083">
                  <c:v>3.7810860728132653E-3</c:v>
                </c:pt>
                <c:pt idx="1084">
                  <c:v>-2.3019845539375909E-2</c:v>
                </c:pt>
                <c:pt idx="1085">
                  <c:v>-2.9752635191058429E-2</c:v>
                </c:pt>
                <c:pt idx="1086">
                  <c:v>5.3579737459286871E-3</c:v>
                </c:pt>
                <c:pt idx="1087">
                  <c:v>-2.1415848943699804E-2</c:v>
                </c:pt>
                <c:pt idx="1088">
                  <c:v>8.6133590667187756E-3</c:v>
                </c:pt>
                <c:pt idx="1089">
                  <c:v>7.3817429154687591E-3</c:v>
                </c:pt>
                <c:pt idx="1090">
                  <c:v>-2.8948574786952765E-2</c:v>
                </c:pt>
                <c:pt idx="1091">
                  <c:v>7.0619109526196067E-3</c:v>
                </c:pt>
                <c:pt idx="1092">
                  <c:v>5.1445028342846366E-3</c:v>
                </c:pt>
                <c:pt idx="1093">
                  <c:v>2.1345648835974531E-2</c:v>
                </c:pt>
                <c:pt idx="1094">
                  <c:v>-3.331280456534827E-2</c:v>
                </c:pt>
                <c:pt idx="1095">
                  <c:v>-1.1360966239277959E-2</c:v>
                </c:pt>
                <c:pt idx="1096">
                  <c:v>-1.1293053387793541E-2</c:v>
                </c:pt>
                <c:pt idx="1097">
                  <c:v>-1.1176700915448607E-2</c:v>
                </c:pt>
                <c:pt idx="1098">
                  <c:v>-2.1586033362739621E-2</c:v>
                </c:pt>
                <c:pt idx="1099">
                  <c:v>1.53562417551455E-2</c:v>
                </c:pt>
                <c:pt idx="1100">
                  <c:v>1.2391836322813363E-2</c:v>
                </c:pt>
                <c:pt idx="1101">
                  <c:v>9.7133829385350721E-3</c:v>
                </c:pt>
                <c:pt idx="1102">
                  <c:v>-4.9358341559678704E-6</c:v>
                </c:pt>
                <c:pt idx="1103">
                  <c:v>-3.7754381808399851E-2</c:v>
                </c:pt>
                <c:pt idx="1104">
                  <c:v>7.37625032059508E-3</c:v>
                </c:pt>
                <c:pt idx="1105">
                  <c:v>-2.1233476587164553E-3</c:v>
                </c:pt>
                <c:pt idx="1106">
                  <c:v>6.0008878864729939E-3</c:v>
                </c:pt>
                <c:pt idx="1107">
                  <c:v>-3.3857984143811238E-3</c:v>
                </c:pt>
                <c:pt idx="1108">
                  <c:v>1.3998915917436619E-2</c:v>
                </c:pt>
                <c:pt idx="1109">
                  <c:v>2.3297194197660978E-2</c:v>
                </c:pt>
                <c:pt idx="1110">
                  <c:v>1.8065300937109972E-2</c:v>
                </c:pt>
                <c:pt idx="1111">
                  <c:v>-3.1557976338754401E-4</c:v>
                </c:pt>
                <c:pt idx="1112">
                  <c:v>-1.3101899377798315E-2</c:v>
                </c:pt>
                <c:pt idx="1113">
                  <c:v>1.0294451593369128E-2</c:v>
                </c:pt>
                <c:pt idx="1114">
                  <c:v>-6.8881009868097809E-4</c:v>
                </c:pt>
                <c:pt idx="1115">
                  <c:v>-9.2509287206872532E-3</c:v>
                </c:pt>
                <c:pt idx="1116">
                  <c:v>1.2364303900675369E-2</c:v>
                </c:pt>
                <c:pt idx="1117">
                  <c:v>-1.0964235421208033E-2</c:v>
                </c:pt>
                <c:pt idx="1118">
                  <c:v>-3.1026538100520466E-2</c:v>
                </c:pt>
                <c:pt idx="1119">
                  <c:v>-3.4279474334426109E-2</c:v>
                </c:pt>
                <c:pt idx="1120">
                  <c:v>-1.9444263512369268E-2</c:v>
                </c:pt>
                <c:pt idx="1121">
                  <c:v>1.4082561006722433E-4</c:v>
                </c:pt>
                <c:pt idx="1122">
                  <c:v>-9.5296289900507012E-3</c:v>
                </c:pt>
                <c:pt idx="1123">
                  <c:v>-1.670520200204919E-2</c:v>
                </c:pt>
                <c:pt idx="1124">
                  <c:v>1.3478272729752544E-2</c:v>
                </c:pt>
                <c:pt idx="1125">
                  <c:v>5.0009285900772553E-3</c:v>
                </c:pt>
                <c:pt idx="1126">
                  <c:v>1.0932298487636263E-2</c:v>
                </c:pt>
                <c:pt idx="1127">
                  <c:v>1.2461884489139553E-2</c:v>
                </c:pt>
                <c:pt idx="1128">
                  <c:v>2.5906979786746966E-2</c:v>
                </c:pt>
                <c:pt idx="1129">
                  <c:v>-1.9792081127128968E-3</c:v>
                </c:pt>
                <c:pt idx="1130">
                  <c:v>-2.2466138512650103E-2</c:v>
                </c:pt>
                <c:pt idx="1131">
                  <c:v>-1.0221981705005729E-2</c:v>
                </c:pt>
                <c:pt idx="1132">
                  <c:v>-1.3180172161045807E-3</c:v>
                </c:pt>
                <c:pt idx="1133">
                  <c:v>3.0706162390902215E-3</c:v>
                </c:pt>
                <c:pt idx="1134">
                  <c:v>1.0380714072894363E-2</c:v>
                </c:pt>
                <c:pt idx="1135">
                  <c:v>7.0120407726553613E-3</c:v>
                </c:pt>
                <c:pt idx="1136">
                  <c:v>7.6214416212084714E-3</c:v>
                </c:pt>
                <c:pt idx="1137">
                  <c:v>-1.8825901560081278E-3</c:v>
                </c:pt>
                <c:pt idx="1138">
                  <c:v>-7.4698397810840254E-3</c:v>
                </c:pt>
                <c:pt idx="1139">
                  <c:v>-1.8764521865548552E-2</c:v>
                </c:pt>
                <c:pt idx="1140">
                  <c:v>-4.1485103196840702E-3</c:v>
                </c:pt>
                <c:pt idx="1141">
                  <c:v>1.4349134827669634E-2</c:v>
                </c:pt>
                <c:pt idx="1142">
                  <c:v>1.7231534834992134E-2</c:v>
                </c:pt>
                <c:pt idx="1143">
                  <c:v>-5.9374991953735773E-3</c:v>
                </c:pt>
                <c:pt idx="1144">
                  <c:v>1.932018038039442E-2</c:v>
                </c:pt>
                <c:pt idx="1145">
                  <c:v>5.1202951729464527E-3</c:v>
                </c:pt>
                <c:pt idx="1146">
                  <c:v>1.0860909070224281E-2</c:v>
                </c:pt>
                <c:pt idx="1147">
                  <c:v>-8.1807109290396567E-3</c:v>
                </c:pt>
                <c:pt idx="1148">
                  <c:v>-3.1520127492611683E-3</c:v>
                </c:pt>
                <c:pt idx="1149">
                  <c:v>-4.5279544270239544E-4</c:v>
                </c:pt>
                <c:pt idx="1150">
                  <c:v>1.8904548479917467E-2</c:v>
                </c:pt>
                <c:pt idx="1151">
                  <c:v>1.5200701417986955E-2</c:v>
                </c:pt>
                <c:pt idx="1152">
                  <c:v>6.128695260720368E-3</c:v>
                </c:pt>
                <c:pt idx="1153">
                  <c:v>-1.986684109931493E-3</c:v>
                </c:pt>
                <c:pt idx="1154">
                  <c:v>9.1369593661143073E-4</c:v>
                </c:pt>
                <c:pt idx="1155">
                  <c:v>1.1414424677942415E-2</c:v>
                </c:pt>
                <c:pt idx="1156">
                  <c:v>-9.3818068040965302E-3</c:v>
                </c:pt>
                <c:pt idx="1157">
                  <c:v>9.7330576524526768E-3</c:v>
                </c:pt>
                <c:pt idx="1158">
                  <c:v>-5.4909490775832646E-3</c:v>
                </c:pt>
                <c:pt idx="1159">
                  <c:v>1.1591755360975335E-2</c:v>
                </c:pt>
                <c:pt idx="1160">
                  <c:v>1.1092986878799718E-2</c:v>
                </c:pt>
                <c:pt idx="1161">
                  <c:v>-5.6299380233694463E-4</c:v>
                </c:pt>
                <c:pt idx="1162">
                  <c:v>1.0496991730216532E-2</c:v>
                </c:pt>
                <c:pt idx="1163">
                  <c:v>4.9398388989476544E-3</c:v>
                </c:pt>
                <c:pt idx="1164">
                  <c:v>-2.344736927975182E-3</c:v>
                </c:pt>
                <c:pt idx="1165">
                  <c:v>-1.6984393981869749E-3</c:v>
                </c:pt>
                <c:pt idx="1166">
                  <c:v>-1.5960197794122127E-3</c:v>
                </c:pt>
                <c:pt idx="1167">
                  <c:v>-1.6695926925141508E-2</c:v>
                </c:pt>
                <c:pt idx="1168">
                  <c:v>-1.4776833814849724E-2</c:v>
                </c:pt>
                <c:pt idx="1169">
                  <c:v>-1.5823512190636941E-3</c:v>
                </c:pt>
                <c:pt idx="1170">
                  <c:v>6.4727193418230812E-3</c:v>
                </c:pt>
                <c:pt idx="1171">
                  <c:v>1.0950434116814156E-2</c:v>
                </c:pt>
                <c:pt idx="1172">
                  <c:v>-3.9097443518769884E-2</c:v>
                </c:pt>
                <c:pt idx="1173">
                  <c:v>1.6532080166956841E-3</c:v>
                </c:pt>
                <c:pt idx="1174">
                  <c:v>-1.0041447571914613E-2</c:v>
                </c:pt>
                <c:pt idx="1175">
                  <c:v>-1.5982322960904061E-2</c:v>
                </c:pt>
                <c:pt idx="1176">
                  <c:v>1.4715258602952155E-2</c:v>
                </c:pt>
                <c:pt idx="1177">
                  <c:v>-1.5963811688604283E-2</c:v>
                </c:pt>
                <c:pt idx="1178">
                  <c:v>-5.4593234610991496E-3</c:v>
                </c:pt>
                <c:pt idx="1179">
                  <c:v>1.2920042052166229E-2</c:v>
                </c:pt>
                <c:pt idx="1180">
                  <c:v>1.5909331959575144E-2</c:v>
                </c:pt>
                <c:pt idx="1181">
                  <c:v>1.509592487086559E-2</c:v>
                </c:pt>
                <c:pt idx="1182">
                  <c:v>-1.1399060159121619E-2</c:v>
                </c:pt>
                <c:pt idx="1183">
                  <c:v>-2.3875931357006944E-2</c:v>
                </c:pt>
                <c:pt idx="1184">
                  <c:v>-2.1112839499281004E-3</c:v>
                </c:pt>
                <c:pt idx="1185">
                  <c:v>-1.3086122759325716E-2</c:v>
                </c:pt>
                <c:pt idx="1186">
                  <c:v>-7.9980417165900018E-3</c:v>
                </c:pt>
                <c:pt idx="1187">
                  <c:v>6.5767771194651728E-3</c:v>
                </c:pt>
                <c:pt idx="1188">
                  <c:v>-9.883284346993411E-4</c:v>
                </c:pt>
                <c:pt idx="1189">
                  <c:v>-2.2999431730123459E-2</c:v>
                </c:pt>
                <c:pt idx="1190">
                  <c:v>-1.459935066995216E-2</c:v>
                </c:pt>
                <c:pt idx="1191">
                  <c:v>-1.1917985372162054E-2</c:v>
                </c:pt>
                <c:pt idx="1192">
                  <c:v>1.0101229526003211E-3</c:v>
                </c:pt>
                <c:pt idx="1193">
                  <c:v>-9.3586224107811335E-3</c:v>
                </c:pt>
                <c:pt idx="1194">
                  <c:v>9.6031150566548637E-3</c:v>
                </c:pt>
                <c:pt idx="1195">
                  <c:v>-1.4518539412694893E-2</c:v>
                </c:pt>
                <c:pt idx="1196">
                  <c:v>-6.5226724792760158E-3</c:v>
                </c:pt>
                <c:pt idx="1197">
                  <c:v>3.2323299480854745E-2</c:v>
                </c:pt>
                <c:pt idx="1198">
                  <c:v>7.1891285563242232E-3</c:v>
                </c:pt>
                <c:pt idx="1199">
                  <c:v>4.9876773462998198E-3</c:v>
                </c:pt>
                <c:pt idx="1200">
                  <c:v>-1.7293350689427545E-2</c:v>
                </c:pt>
                <c:pt idx="1201">
                  <c:v>-1.5979000415459289E-2</c:v>
                </c:pt>
                <c:pt idx="1202">
                  <c:v>-1.4160345002481169E-2</c:v>
                </c:pt>
                <c:pt idx="1203">
                  <c:v>-1.3988308777316692E-3</c:v>
                </c:pt>
                <c:pt idx="1204">
                  <c:v>-1.9622204337158829E-2</c:v>
                </c:pt>
                <c:pt idx="1205">
                  <c:v>4.8301741010177895E-2</c:v>
                </c:pt>
                <c:pt idx="1206">
                  <c:v>-1.4025541877460707E-2</c:v>
                </c:pt>
                <c:pt idx="1207">
                  <c:v>2.9574155249886668E-2</c:v>
                </c:pt>
                <c:pt idx="1208">
                  <c:v>-1.151815410569477E-2</c:v>
                </c:pt>
                <c:pt idx="1209">
                  <c:v>-3.7968086284231213E-3</c:v>
                </c:pt>
                <c:pt idx="1210">
                  <c:v>-8.6607663219528796E-3</c:v>
                </c:pt>
                <c:pt idx="1211">
                  <c:v>2.8686664296847315E-2</c:v>
                </c:pt>
                <c:pt idx="1212">
                  <c:v>9.9494685022102104E-3</c:v>
                </c:pt>
                <c:pt idx="1213">
                  <c:v>6.982607963278732E-3</c:v>
                </c:pt>
                <c:pt idx="1214">
                  <c:v>2.2791605788859441E-3</c:v>
                </c:pt>
                <c:pt idx="1215">
                  <c:v>-6.8923433184950641E-3</c:v>
                </c:pt>
                <c:pt idx="1216">
                  <c:v>1.9323785665894579E-2</c:v>
                </c:pt>
                <c:pt idx="1217">
                  <c:v>5.1367260455710689E-3</c:v>
                </c:pt>
                <c:pt idx="1218">
                  <c:v>-1.253014641997644E-2</c:v>
                </c:pt>
                <c:pt idx="1219">
                  <c:v>-3.1054530353759529E-2</c:v>
                </c:pt>
                <c:pt idx="1220">
                  <c:v>9.0350231031942722E-3</c:v>
                </c:pt>
                <c:pt idx="1221">
                  <c:v>3.644829545152886E-3</c:v>
                </c:pt>
                <c:pt idx="1222">
                  <c:v>9.6040161768556551E-3</c:v>
                </c:pt>
                <c:pt idx="1223">
                  <c:v>-1.5928656386395479E-3</c:v>
                </c:pt>
                <c:pt idx="1224">
                  <c:v>1.2844600019942538E-2</c:v>
                </c:pt>
                <c:pt idx="1225">
                  <c:v>2.689973030319515E-2</c:v>
                </c:pt>
                <c:pt idx="1226">
                  <c:v>3.5951076261693561E-3</c:v>
                </c:pt>
                <c:pt idx="1227">
                  <c:v>7.1493751838249296E-3</c:v>
                </c:pt>
                <c:pt idx="1228">
                  <c:v>-7.3856644726824497E-3</c:v>
                </c:pt>
                <c:pt idx="1229">
                  <c:v>-1.4473876112069428E-2</c:v>
                </c:pt>
                <c:pt idx="1230">
                  <c:v>1.2025229252460835E-2</c:v>
                </c:pt>
                <c:pt idx="1231">
                  <c:v>-2.5615231986768458E-3</c:v>
                </c:pt>
                <c:pt idx="1232">
                  <c:v>2.3456674662494848E-3</c:v>
                </c:pt>
                <c:pt idx="1233">
                  <c:v>8.7731464553109095E-3</c:v>
                </c:pt>
                <c:pt idx="1234">
                  <c:v>5.7595680323975608E-3</c:v>
                </c:pt>
                <c:pt idx="1235">
                  <c:v>-4.4689238294551336E-3</c:v>
                </c:pt>
                <c:pt idx="1236">
                  <c:v>-1.0278726506481333E-2</c:v>
                </c:pt>
                <c:pt idx="1237">
                  <c:v>-1.7683309831264945E-3</c:v>
                </c:pt>
                <c:pt idx="1238">
                  <c:v>3.2841568996103299E-2</c:v>
                </c:pt>
                <c:pt idx="1239">
                  <c:v>-1.1492143650572235E-2</c:v>
                </c:pt>
                <c:pt idx="1240">
                  <c:v>2.9330448966256146E-3</c:v>
                </c:pt>
                <c:pt idx="1241">
                  <c:v>-1.3669725223468756E-2</c:v>
                </c:pt>
                <c:pt idx="1242">
                  <c:v>-1.5850854344785458E-2</c:v>
                </c:pt>
                <c:pt idx="1243">
                  <c:v>3.6890330716348092E-3</c:v>
                </c:pt>
                <c:pt idx="1244">
                  <c:v>1.6160940678202511E-3</c:v>
                </c:pt>
                <c:pt idx="1245">
                  <c:v>-3.7631159004291948E-3</c:v>
                </c:pt>
                <c:pt idx="1246">
                  <c:v>3.302371747193026E-2</c:v>
                </c:pt>
                <c:pt idx="1247">
                  <c:v>-1.323051668804588E-2</c:v>
                </c:pt>
                <c:pt idx="1248">
                  <c:v>-1.4237188522589758E-2</c:v>
                </c:pt>
                <c:pt idx="1249">
                  <c:v>-1.7042368449639633E-2</c:v>
                </c:pt>
                <c:pt idx="1250">
                  <c:v>-9.5401846868727082E-3</c:v>
                </c:pt>
                <c:pt idx="1251">
                  <c:v>-1.1240882352178029E-2</c:v>
                </c:pt>
                <c:pt idx="1252">
                  <c:v>7.6158584111671217E-3</c:v>
                </c:pt>
                <c:pt idx="1253">
                  <c:v>3.5864138205856603E-3</c:v>
                </c:pt>
                <c:pt idx="1254">
                  <c:v>-9.9007074529100271E-3</c:v>
                </c:pt>
                <c:pt idx="1255">
                  <c:v>7.3995245222287214E-3</c:v>
                </c:pt>
                <c:pt idx="1256">
                  <c:v>-3.5854230955367464E-3</c:v>
                </c:pt>
                <c:pt idx="1257">
                  <c:v>-6.2957624374602112E-3</c:v>
                </c:pt>
                <c:pt idx="1258">
                  <c:v>6.2042596801955424E-3</c:v>
                </c:pt>
                <c:pt idx="1259">
                  <c:v>6.3279238246462628E-3</c:v>
                </c:pt>
                <c:pt idx="1260">
                  <c:v>-3.3555740678744232E-3</c:v>
                </c:pt>
                <c:pt idx="1261">
                  <c:v>-1.6144319803360768E-4</c:v>
                </c:pt>
                <c:pt idx="1262">
                  <c:v>-4.2633094949136897E-3</c:v>
                </c:pt>
                <c:pt idx="1263">
                  <c:v>2.2872492068515545E-2</c:v>
                </c:pt>
                <c:pt idx="1264">
                  <c:v>-5.6893439227578869E-3</c:v>
                </c:pt>
                <c:pt idx="1265">
                  <c:v>1.1258637493988727E-2</c:v>
                </c:pt>
                <c:pt idx="1266">
                  <c:v>1.1499485040751779E-2</c:v>
                </c:pt>
                <c:pt idx="1267">
                  <c:v>-4.2664239724254389E-3</c:v>
                </c:pt>
                <c:pt idx="1268">
                  <c:v>9.7661970408524697E-3</c:v>
                </c:pt>
                <c:pt idx="1269">
                  <c:v>7.42633674061281E-4</c:v>
                </c:pt>
                <c:pt idx="1270">
                  <c:v>-2.2589793241301732E-2</c:v>
                </c:pt>
                <c:pt idx="1271">
                  <c:v>-7.1577569634754536E-4</c:v>
                </c:pt>
                <c:pt idx="1272">
                  <c:v>1.7676974397806088E-2</c:v>
                </c:pt>
                <c:pt idx="1273">
                  <c:v>5.9324206790107711E-3</c:v>
                </c:pt>
                <c:pt idx="1274">
                  <c:v>-4.7554313873464406E-3</c:v>
                </c:pt>
                <c:pt idx="1275">
                  <c:v>1.340042332984322E-2</c:v>
                </c:pt>
                <c:pt idx="1276">
                  <c:v>4.3705773919248065E-3</c:v>
                </c:pt>
                <c:pt idx="1277">
                  <c:v>-1.0977571218534626E-3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E6B-4E4B-AA44-F53362E463A3}"/>
            </c:ext>
          </c:extLst>
        </c:ser>
        <c:ser>
          <c:idx val="1"/>
          <c:order val="1"/>
          <c:tx>
            <c:v>Predicted_SP%chng</c:v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38100" h="12700"/>
              </a:sp3d>
            </c:spPr>
          </c:marker>
          <c:trendline>
            <c:spPr>
              <a:ln w="19050" cap="rnd">
                <a:solidFill>
                  <a:schemeClr val="accent4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Apple_regm!$F$2:$F$1279</c:f>
              <c:numCache>
                <c:formatCode>General</c:formatCode>
                <c:ptCount val="1278"/>
                <c:pt idx="0">
                  <c:v>0</c:v>
                </c:pt>
                <c:pt idx="1">
                  <c:v>1.3928043866289605E-2</c:v>
                </c:pt>
                <c:pt idx="2">
                  <c:v>5.7914565582861552E-5</c:v>
                </c:pt>
                <c:pt idx="3">
                  <c:v>5.2162515459023284E-3</c:v>
                </c:pt>
                <c:pt idx="4">
                  <c:v>5.2467941594374901E-3</c:v>
                </c:pt>
                <c:pt idx="5">
                  <c:v>1.1470948713693133E-3</c:v>
                </c:pt>
                <c:pt idx="6">
                  <c:v>-7.9633341056813429E-3</c:v>
                </c:pt>
                <c:pt idx="7">
                  <c:v>8.2582118674473307E-3</c:v>
                </c:pt>
                <c:pt idx="8">
                  <c:v>9.1070281025722975E-3</c:v>
                </c:pt>
                <c:pt idx="9">
                  <c:v>9.7627430928706078E-3</c:v>
                </c:pt>
                <c:pt idx="10">
                  <c:v>-9.8369875137487364E-3</c:v>
                </c:pt>
                <c:pt idx="11">
                  <c:v>1.8279898644559624E-2</c:v>
                </c:pt>
                <c:pt idx="12">
                  <c:v>-4.2370296980994114E-3</c:v>
                </c:pt>
                <c:pt idx="13">
                  <c:v>-7.3343933710319255E-3</c:v>
                </c:pt>
                <c:pt idx="14">
                  <c:v>0</c:v>
                </c:pt>
                <c:pt idx="15">
                  <c:v>-2.820304504900139E-4</c:v>
                </c:pt>
                <c:pt idx="16">
                  <c:v>-1.5458414668547244E-2</c:v>
                </c:pt>
                <c:pt idx="17">
                  <c:v>-1.4383107314952898E-2</c:v>
                </c:pt>
                <c:pt idx="18">
                  <c:v>-1.0697651162790776E-2</c:v>
                </c:pt>
                <c:pt idx="19">
                  <c:v>-2.7209707870011486E-2</c:v>
                </c:pt>
                <c:pt idx="20">
                  <c:v>8.0951851628102769E-3</c:v>
                </c:pt>
                <c:pt idx="21">
                  <c:v>1.7978306897065025E-3</c:v>
                </c:pt>
                <c:pt idx="22">
                  <c:v>-6.998863432433975E-3</c:v>
                </c:pt>
                <c:pt idx="23">
                  <c:v>-4.1566216867469863E-2</c:v>
                </c:pt>
                <c:pt idx="24">
                  <c:v>-2.6838515306674214E-2</c:v>
                </c:pt>
                <c:pt idx="25">
                  <c:v>5.3348808370470839E-2</c:v>
                </c:pt>
                <c:pt idx="26">
                  <c:v>-1.7168459554073451E-2</c:v>
                </c:pt>
                <c:pt idx="27">
                  <c:v>-2.0088490615184574E-2</c:v>
                </c:pt>
                <c:pt idx="28">
                  <c:v>9.1041696515352481E-3</c:v>
                </c:pt>
                <c:pt idx="29">
                  <c:v>2.1766536277602517E-2</c:v>
                </c:pt>
                <c:pt idx="30">
                  <c:v>6.7304478352689405E-3</c:v>
                </c:pt>
                <c:pt idx="31">
                  <c:v>4.1400885250288774E-2</c:v>
                </c:pt>
                <c:pt idx="32">
                  <c:v>1.5136392726845768E-2</c:v>
                </c:pt>
                <c:pt idx="33">
                  <c:v>-1.7985379438385492E-3</c:v>
                </c:pt>
                <c:pt idx="34">
                  <c:v>4.5335424694323825E-3</c:v>
                </c:pt>
                <c:pt idx="35">
                  <c:v>-5.9595903488978254E-3</c:v>
                </c:pt>
                <c:pt idx="36">
                  <c:v>1.0884726172648903E-2</c:v>
                </c:pt>
                <c:pt idx="37">
                  <c:v>1.5431611677319141E-2</c:v>
                </c:pt>
                <c:pt idx="38">
                  <c:v>1.5593988518560203E-2</c:v>
                </c:pt>
                <c:pt idx="39">
                  <c:v>8.9328862564874072E-4</c:v>
                </c:pt>
                <c:pt idx="40">
                  <c:v>-4.0165347320435555E-3</c:v>
                </c:pt>
                <c:pt idx="41">
                  <c:v>-3.2149592568593878E-2</c:v>
                </c:pt>
                <c:pt idx="42">
                  <c:v>1.3946782084565151E-2</c:v>
                </c:pt>
                <c:pt idx="43">
                  <c:v>1.541005580000886E-2</c:v>
                </c:pt>
                <c:pt idx="44">
                  <c:v>-1.6693833585659405E-2</c:v>
                </c:pt>
                <c:pt idx="45">
                  <c:v>3.0867268072087861E-3</c:v>
                </c:pt>
                <c:pt idx="46">
                  <c:v>1.4132733397144527E-2</c:v>
                </c:pt>
                <c:pt idx="47">
                  <c:v>1.3092739352990053E-2</c:v>
                </c:pt>
                <c:pt idx="48">
                  <c:v>1.275724722423861E-2</c:v>
                </c:pt>
                <c:pt idx="49">
                  <c:v>-1.2432159755346136E-2</c:v>
                </c:pt>
                <c:pt idx="50">
                  <c:v>-1.0093211619644568E-2</c:v>
                </c:pt>
                <c:pt idx="51">
                  <c:v>8.4029131652659645E-4</c:v>
                </c:pt>
                <c:pt idx="52">
                  <c:v>-7.4446350940782354E-3</c:v>
                </c:pt>
                <c:pt idx="53">
                  <c:v>-1.1730227307456485E-2</c:v>
                </c:pt>
                <c:pt idx="54">
                  <c:v>-1.1413603939428509E-3</c:v>
                </c:pt>
                <c:pt idx="55">
                  <c:v>-2.8793374259295051E-2</c:v>
                </c:pt>
                <c:pt idx="56">
                  <c:v>-9.4705882352941976E-3</c:v>
                </c:pt>
                <c:pt idx="57">
                  <c:v>-1.9003028683412613E-3</c:v>
                </c:pt>
                <c:pt idx="58">
                  <c:v>3.3378852460101013E-2</c:v>
                </c:pt>
                <c:pt idx="59">
                  <c:v>-3.7022065270477432E-2</c:v>
                </c:pt>
                <c:pt idx="60">
                  <c:v>3.3482571001495509E-3</c:v>
                </c:pt>
                <c:pt idx="61">
                  <c:v>-6.9721472372839214E-3</c:v>
                </c:pt>
                <c:pt idx="62">
                  <c:v>6.0009601536245806E-3</c:v>
                </c:pt>
                <c:pt idx="63">
                  <c:v>-1.6463827248866456E-2</c:v>
                </c:pt>
                <c:pt idx="64">
                  <c:v>4.6700605368738338E-2</c:v>
                </c:pt>
                <c:pt idx="65">
                  <c:v>-9.3290068374088167E-3</c:v>
                </c:pt>
                <c:pt idx="66">
                  <c:v>-6.3753640989646435E-3</c:v>
                </c:pt>
                <c:pt idx="67">
                  <c:v>1.8365881366473161E-2</c:v>
                </c:pt>
                <c:pt idx="68">
                  <c:v>-4.4508901734104057E-3</c:v>
                </c:pt>
                <c:pt idx="69">
                  <c:v>6.8513500981558792E-3</c:v>
                </c:pt>
                <c:pt idx="70">
                  <c:v>7.9003285185323836E-3</c:v>
                </c:pt>
                <c:pt idx="71">
                  <c:v>1.4303696075065797E-3</c:v>
                </c:pt>
                <c:pt idx="72">
                  <c:v>8.3414500371364782E-3</c:v>
                </c:pt>
                <c:pt idx="73">
                  <c:v>7.4791317926425644E-3</c:v>
                </c:pt>
                <c:pt idx="74">
                  <c:v>-2.2777122159093974E-2</c:v>
                </c:pt>
                <c:pt idx="75">
                  <c:v>-1.8185935041112676E-2</c:v>
                </c:pt>
                <c:pt idx="76">
                  <c:v>-2.2098521824219317E-2</c:v>
                </c:pt>
                <c:pt idx="77">
                  <c:v>-6.9531858778398665E-3</c:v>
                </c:pt>
                <c:pt idx="78">
                  <c:v>-1.8410116496649975E-2</c:v>
                </c:pt>
                <c:pt idx="79">
                  <c:v>9.2239579196644432E-3</c:v>
                </c:pt>
                <c:pt idx="80">
                  <c:v>-7.3114795835107279E-4</c:v>
                </c:pt>
                <c:pt idx="81">
                  <c:v>-1.1402414634146258E-2</c:v>
                </c:pt>
                <c:pt idx="82">
                  <c:v>2.6398568398234127E-2</c:v>
                </c:pt>
                <c:pt idx="83">
                  <c:v>5.3001573150614274E-2</c:v>
                </c:pt>
                <c:pt idx="84">
                  <c:v>3.7094562280308098E-3</c:v>
                </c:pt>
                <c:pt idx="85">
                  <c:v>1.3475073607571593E-2</c:v>
                </c:pt>
                <c:pt idx="86">
                  <c:v>3.887793548387096E-2</c:v>
                </c:pt>
                <c:pt idx="87">
                  <c:v>-1.0259639713128383E-3</c:v>
                </c:pt>
                <c:pt idx="88">
                  <c:v>8.4328880818879404E-3</c:v>
                </c:pt>
                <c:pt idx="89">
                  <c:v>6.3789867300136733E-3</c:v>
                </c:pt>
                <c:pt idx="90">
                  <c:v>9.3214017402492438E-3</c:v>
                </c:pt>
                <c:pt idx="91">
                  <c:v>-2.5331573690821072E-3</c:v>
                </c:pt>
                <c:pt idx="92">
                  <c:v>-1.1798296636120769E-2</c:v>
                </c:pt>
                <c:pt idx="93">
                  <c:v>-3.8012206874397671E-3</c:v>
                </c:pt>
                <c:pt idx="94">
                  <c:v>1.0372397038860764E-2</c:v>
                </c:pt>
                <c:pt idx="95">
                  <c:v>-4.3084893617021938E-3</c:v>
                </c:pt>
                <c:pt idx="96">
                  <c:v>4.3271327671963317E-3</c:v>
                </c:pt>
                <c:pt idx="97">
                  <c:v>2.0212978723404989E-3</c:v>
                </c:pt>
                <c:pt idx="98">
                  <c:v>-1.0776069417643769E-2</c:v>
                </c:pt>
                <c:pt idx="99">
                  <c:v>1.2986294049421225E-2</c:v>
                </c:pt>
                <c:pt idx="100">
                  <c:v>-2.8606663588352749E-3</c:v>
                </c:pt>
                <c:pt idx="101">
                  <c:v>-3.3469054528375876E-3</c:v>
                </c:pt>
                <c:pt idx="102">
                  <c:v>6.3961617741506882E-4</c:v>
                </c:pt>
                <c:pt idx="103">
                  <c:v>-2.6635414447048794E-3</c:v>
                </c:pt>
                <c:pt idx="104">
                  <c:v>4.1128298258733048E-3</c:v>
                </c:pt>
                <c:pt idx="105">
                  <c:v>1.9415904688208779E-2</c:v>
                </c:pt>
                <c:pt idx="106">
                  <c:v>7.4619494886245833E-3</c:v>
                </c:pt>
                <c:pt idx="107">
                  <c:v>2.9004815703949855E-3</c:v>
                </c:pt>
                <c:pt idx="108">
                  <c:v>2.633868664279801E-3</c:v>
                </c:pt>
                <c:pt idx="109">
                  <c:v>-1.5298238384670851E-2</c:v>
                </c:pt>
                <c:pt idx="110">
                  <c:v>9.4161217764301432E-4</c:v>
                </c:pt>
                <c:pt idx="111">
                  <c:v>2.0899920735819262E-4</c:v>
                </c:pt>
                <c:pt idx="112">
                  <c:v>5.381681383562366E-3</c:v>
                </c:pt>
                <c:pt idx="113">
                  <c:v>-4.5213387381768336E-3</c:v>
                </c:pt>
                <c:pt idx="114">
                  <c:v>-7.9352856604482241E-3</c:v>
                </c:pt>
                <c:pt idx="115">
                  <c:v>-1.131398200284159E-2</c:v>
                </c:pt>
                <c:pt idx="116">
                  <c:v>-1.4583797858552457E-2</c:v>
                </c:pt>
                <c:pt idx="117">
                  <c:v>6.5356378956466258E-3</c:v>
                </c:pt>
                <c:pt idx="118">
                  <c:v>4.8295785423309312E-3</c:v>
                </c:pt>
                <c:pt idx="119">
                  <c:v>-6.034734312416629E-3</c:v>
                </c:pt>
                <c:pt idx="120">
                  <c:v>-1.4614249185777917E-2</c:v>
                </c:pt>
                <c:pt idx="121">
                  <c:v>-2.2354853755936831E-3</c:v>
                </c:pt>
                <c:pt idx="122">
                  <c:v>1.2241062085555235E-2</c:v>
                </c:pt>
                <c:pt idx="123">
                  <c:v>-6.100459020686894E-3</c:v>
                </c:pt>
                <c:pt idx="124">
                  <c:v>1.1895621427675385E-2</c:v>
                </c:pt>
                <c:pt idx="125">
                  <c:v>-1.3258812099793373E-2</c:v>
                </c:pt>
                <c:pt idx="126">
                  <c:v>2.1597126684925454E-2</c:v>
                </c:pt>
                <c:pt idx="127">
                  <c:v>-1.3472475146598925E-2</c:v>
                </c:pt>
                <c:pt idx="128">
                  <c:v>8.6367269488652311E-4</c:v>
                </c:pt>
                <c:pt idx="129">
                  <c:v>2.2004098802718221E-2</c:v>
                </c:pt>
                <c:pt idx="130">
                  <c:v>6.3852664907651071E-3</c:v>
                </c:pt>
                <c:pt idx="131">
                  <c:v>-1.1588316854351912E-2</c:v>
                </c:pt>
                <c:pt idx="132">
                  <c:v>5.4641909814323666E-3</c:v>
                </c:pt>
                <c:pt idx="133">
                  <c:v>8.178124835118511E-3</c:v>
                </c:pt>
                <c:pt idx="134">
                  <c:v>2.3027213732467427E-3</c:v>
                </c:pt>
                <c:pt idx="135">
                  <c:v>-9.2418753291170566E-3</c:v>
                </c:pt>
                <c:pt idx="136">
                  <c:v>1.0698287220026357E-2</c:v>
                </c:pt>
                <c:pt idx="137">
                  <c:v>-1.0897882990927175E-2</c:v>
                </c:pt>
                <c:pt idx="138">
                  <c:v>1.1017955379451695E-2</c:v>
                </c:pt>
                <c:pt idx="139">
                  <c:v>-5.7357805819167927E-3</c:v>
                </c:pt>
                <c:pt idx="140">
                  <c:v>9.2825890196177492E-3</c:v>
                </c:pt>
                <c:pt idx="141">
                  <c:v>3.1696545215829136E-3</c:v>
                </c:pt>
                <c:pt idx="142">
                  <c:v>8.0286130328108014E-3</c:v>
                </c:pt>
                <c:pt idx="143">
                  <c:v>1.9526437490364592E-3</c:v>
                </c:pt>
                <c:pt idx="144">
                  <c:v>-1.5847027727636753E-2</c:v>
                </c:pt>
                <c:pt idx="145">
                  <c:v>-8.337613687862979E-3</c:v>
                </c:pt>
                <c:pt idx="146">
                  <c:v>4.6400419413548791E-2</c:v>
                </c:pt>
                <c:pt idx="147">
                  <c:v>7.2816550538511446E-3</c:v>
                </c:pt>
                <c:pt idx="148">
                  <c:v>3.2156745438229078E-2</c:v>
                </c:pt>
                <c:pt idx="149">
                  <c:v>4.6853113075399641E-3</c:v>
                </c:pt>
                <c:pt idx="150">
                  <c:v>6.3461923076923148E-3</c:v>
                </c:pt>
                <c:pt idx="151">
                  <c:v>-1.5622032653467127E-2</c:v>
                </c:pt>
                <c:pt idx="152">
                  <c:v>1.688908484563776E-2</c:v>
                </c:pt>
                <c:pt idx="153">
                  <c:v>-1.0356512193957846E-2</c:v>
                </c:pt>
                <c:pt idx="154">
                  <c:v>9.4039158950617215E-3</c:v>
                </c:pt>
                <c:pt idx="155">
                  <c:v>4.0610005075914961E-3</c:v>
                </c:pt>
                <c:pt idx="156">
                  <c:v>-4.4728015897829336E-3</c:v>
                </c:pt>
                <c:pt idx="157">
                  <c:v>1.2092534174553108E-2</c:v>
                </c:pt>
                <c:pt idx="158">
                  <c:v>7.9811286894922676E-3</c:v>
                </c:pt>
                <c:pt idx="159">
                  <c:v>2.1832851914676758E-2</c:v>
                </c:pt>
                <c:pt idx="160">
                  <c:v>-5.9605866681123705E-3</c:v>
                </c:pt>
                <c:pt idx="161">
                  <c:v>-1.2453855858784941E-2</c:v>
                </c:pt>
                <c:pt idx="162">
                  <c:v>2.5688182132155499E-3</c:v>
                </c:pt>
                <c:pt idx="163">
                  <c:v>9.084631132900322E-3</c:v>
                </c:pt>
                <c:pt idx="164">
                  <c:v>2.5391688812864445E-3</c:v>
                </c:pt>
                <c:pt idx="165">
                  <c:v>8.5655264495704125E-3</c:v>
                </c:pt>
                <c:pt idx="166">
                  <c:v>5.2052236008442122E-3</c:v>
                </c:pt>
                <c:pt idx="167">
                  <c:v>1.4081345049515163E-2</c:v>
                </c:pt>
                <c:pt idx="168">
                  <c:v>1.4602445688689814E-2</c:v>
                </c:pt>
                <c:pt idx="169">
                  <c:v>8.3881861001842296E-3</c:v>
                </c:pt>
                <c:pt idx="170">
                  <c:v>2.5392933314777777E-3</c:v>
                </c:pt>
                <c:pt idx="171">
                  <c:v>-1.2052962800943919E-2</c:v>
                </c:pt>
                <c:pt idx="172">
                  <c:v>-1.9360774775419247E-2</c:v>
                </c:pt>
                <c:pt idx="173">
                  <c:v>-4.0568490761560116E-3</c:v>
                </c:pt>
                <c:pt idx="174">
                  <c:v>-1.3306178109186287E-2</c:v>
                </c:pt>
                <c:pt idx="175">
                  <c:v>3.1787569960782837E-2</c:v>
                </c:pt>
                <c:pt idx="176">
                  <c:v>-6.3127944107264598E-3</c:v>
                </c:pt>
                <c:pt idx="177">
                  <c:v>9.9767177885340397E-3</c:v>
                </c:pt>
                <c:pt idx="178">
                  <c:v>-1.5946879291251395E-2</c:v>
                </c:pt>
                <c:pt idx="179">
                  <c:v>-1.9626379279815528E-2</c:v>
                </c:pt>
                <c:pt idx="180">
                  <c:v>3.2600579736464094E-3</c:v>
                </c:pt>
                <c:pt idx="181">
                  <c:v>7.9634050343249385E-3</c:v>
                </c:pt>
                <c:pt idx="182">
                  <c:v>2.4518524799881595E-3</c:v>
                </c:pt>
                <c:pt idx="183">
                  <c:v>-1.7936371048102182E-2</c:v>
                </c:pt>
                <c:pt idx="184">
                  <c:v>1.3513476117942024E-2</c:v>
                </c:pt>
                <c:pt idx="185">
                  <c:v>5.6882821387940841E-3</c:v>
                </c:pt>
                <c:pt idx="186">
                  <c:v>1.2760217194570142E-2</c:v>
                </c:pt>
                <c:pt idx="187">
                  <c:v>4.3337680516927282E-3</c:v>
                </c:pt>
                <c:pt idx="188">
                  <c:v>1.4057583132971447E-2</c:v>
                </c:pt>
                <c:pt idx="189">
                  <c:v>-3.0708313765445239E-3</c:v>
                </c:pt>
                <c:pt idx="190">
                  <c:v>1.2321249724972503E-2</c:v>
                </c:pt>
                <c:pt idx="191">
                  <c:v>3.1732057696464977E-3</c:v>
                </c:pt>
                <c:pt idx="192">
                  <c:v>-1.2219395094895629E-2</c:v>
                </c:pt>
                <c:pt idx="193">
                  <c:v>-2.5223722575057991E-2</c:v>
                </c:pt>
                <c:pt idx="194">
                  <c:v>6.4353177108026505E-3</c:v>
                </c:pt>
                <c:pt idx="195">
                  <c:v>8.1381148274011876E-3</c:v>
                </c:pt>
                <c:pt idx="196">
                  <c:v>-4.8523035624127131E-2</c:v>
                </c:pt>
                <c:pt idx="197">
                  <c:v>2.7503243939898434E-2</c:v>
                </c:pt>
                <c:pt idx="198">
                  <c:v>3.3572452590508984E-3</c:v>
                </c:pt>
                <c:pt idx="199">
                  <c:v>-1.0083251761923408E-2</c:v>
                </c:pt>
                <c:pt idx="200">
                  <c:v>1.5393103380737358E-2</c:v>
                </c:pt>
                <c:pt idx="201">
                  <c:v>-1.9973027081007105E-2</c:v>
                </c:pt>
                <c:pt idx="202">
                  <c:v>9.1800238685393702E-4</c:v>
                </c:pt>
                <c:pt idx="203">
                  <c:v>7.933578059865689E-3</c:v>
                </c:pt>
                <c:pt idx="204">
                  <c:v>-1.8017162492093813E-2</c:v>
                </c:pt>
                <c:pt idx="205">
                  <c:v>3.1367316869758556E-2</c:v>
                </c:pt>
                <c:pt idx="206">
                  <c:v>-2.1967654197029566E-2</c:v>
                </c:pt>
                <c:pt idx="207">
                  <c:v>-8.3138851384360352E-3</c:v>
                </c:pt>
                <c:pt idx="208">
                  <c:v>1.5238592505366976E-2</c:v>
                </c:pt>
                <c:pt idx="209">
                  <c:v>-3.6680559575152843E-2</c:v>
                </c:pt>
                <c:pt idx="210">
                  <c:v>2.7137164182322187E-2</c:v>
                </c:pt>
                <c:pt idx="211">
                  <c:v>1.000553282911221E-2</c:v>
                </c:pt>
                <c:pt idx="212">
                  <c:v>-4.3369093022248929E-2</c:v>
                </c:pt>
                <c:pt idx="213">
                  <c:v>-2.5053685992771444E-2</c:v>
                </c:pt>
                <c:pt idx="214">
                  <c:v>-1.1649554348515891E-2</c:v>
                </c:pt>
                <c:pt idx="215">
                  <c:v>2.0057448494453307E-2</c:v>
                </c:pt>
                <c:pt idx="216">
                  <c:v>1.9468835267271938E-2</c:v>
                </c:pt>
                <c:pt idx="217">
                  <c:v>-2.1097209659914455E-2</c:v>
                </c:pt>
                <c:pt idx="218">
                  <c:v>-3.1865744940583904E-2</c:v>
                </c:pt>
                <c:pt idx="219">
                  <c:v>-3.7035155778894401E-2</c:v>
                </c:pt>
                <c:pt idx="220">
                  <c:v>1.1845681535340278E-2</c:v>
                </c:pt>
                <c:pt idx="221">
                  <c:v>-2.8416669558191686E-2</c:v>
                </c:pt>
                <c:pt idx="222">
                  <c:v>1.1200169860396061E-2</c:v>
                </c:pt>
                <c:pt idx="223">
                  <c:v>-2.6246719160104987E-3</c:v>
                </c:pt>
                <c:pt idx="224">
                  <c:v>-6.1210547368421124E-2</c:v>
                </c:pt>
                <c:pt idx="225">
                  <c:v>7.6246007204037484E-3</c:v>
                </c:pt>
                <c:pt idx="226">
                  <c:v>-2.6651043824649126E-2</c:v>
                </c:pt>
                <c:pt idx="227">
                  <c:v>-4.0013718074454179E-3</c:v>
                </c:pt>
                <c:pt idx="228">
                  <c:v>-1.5668089631127407E-2</c:v>
                </c:pt>
                <c:pt idx="229">
                  <c:v>3.0435543826844932E-2</c:v>
                </c:pt>
                <c:pt idx="230">
                  <c:v>3.3554054966424524E-2</c:v>
                </c:pt>
                <c:pt idx="231">
                  <c:v>-1.2974991503887048E-2</c:v>
                </c:pt>
                <c:pt idx="232">
                  <c:v>2.3129492401330713E-2</c:v>
                </c:pt>
                <c:pt idx="233">
                  <c:v>-1.902857989684132E-2</c:v>
                </c:pt>
                <c:pt idx="234">
                  <c:v>-5.078751148466451E-2</c:v>
                </c:pt>
                <c:pt idx="235">
                  <c:v>1.0072240569917096E-2</c:v>
                </c:pt>
                <c:pt idx="236">
                  <c:v>-4.8936560056797272E-2</c:v>
                </c:pt>
                <c:pt idx="237">
                  <c:v>4.0363660606060524E-2</c:v>
                </c:pt>
                <c:pt idx="238">
                  <c:v>-7.3401606119034525E-3</c:v>
                </c:pt>
                <c:pt idx="239">
                  <c:v>5.2823946141970204E-4</c:v>
                </c:pt>
                <c:pt idx="240">
                  <c:v>-8.7395387708478142E-3</c:v>
                </c:pt>
                <c:pt idx="241">
                  <c:v>-2.1005940828402375E-2</c:v>
                </c:pt>
                <c:pt idx="242">
                  <c:v>-4.2304020363944256E-4</c:v>
                </c:pt>
                <c:pt idx="243">
                  <c:v>3.7489175535392184E-3</c:v>
                </c:pt>
                <c:pt idx="244">
                  <c:v>-3.3734987951807245E-2</c:v>
                </c:pt>
                <c:pt idx="245">
                  <c:v>-2.2069776661834146E-2</c:v>
                </c:pt>
                <c:pt idx="246">
                  <c:v>-5.5527272727272828E-2</c:v>
                </c:pt>
                <c:pt idx="247">
                  <c:v>1.0125683975737495E-3</c:v>
                </c:pt>
                <c:pt idx="248">
                  <c:v>5.0842830725749757E-2</c:v>
                </c:pt>
                <c:pt idx="249">
                  <c:v>1.0651976659444898E-2</c:v>
                </c:pt>
                <c:pt idx="250">
                  <c:v>6.5396825396825467E-3</c:v>
                </c:pt>
                <c:pt idx="251">
                  <c:v>-2.2960953762694851E-2</c:v>
                </c:pt>
                <c:pt idx="252">
                  <c:v>-7.0437110207243775E-2</c:v>
                </c:pt>
                <c:pt idx="253">
                  <c:v>3.8200028842895737E-3</c:v>
                </c:pt>
                <c:pt idx="254">
                  <c:v>2.8852113748010777E-2</c:v>
                </c:pt>
                <c:pt idx="255">
                  <c:v>5.7834567796492316E-3</c:v>
                </c:pt>
                <c:pt idx="256">
                  <c:v>1.1567237538572812E-2</c:v>
                </c:pt>
                <c:pt idx="257">
                  <c:v>7.9979381583944274E-3</c:v>
                </c:pt>
                <c:pt idx="258">
                  <c:v>2.4918295081968115E-3</c:v>
                </c:pt>
                <c:pt idx="259">
                  <c:v>-1.3278361766657273E-2</c:v>
                </c:pt>
                <c:pt idx="260">
                  <c:v>-3.8449053313938334E-3</c:v>
                </c:pt>
                <c:pt idx="261">
                  <c:v>1.8699646803762727E-2</c:v>
                </c:pt>
                <c:pt idx="262">
                  <c:v>7.3164097204075395E-3</c:v>
                </c:pt>
                <c:pt idx="263">
                  <c:v>2.1400804705598055E-2</c:v>
                </c:pt>
                <c:pt idx="264">
                  <c:v>-6.9206095238096097E-3</c:v>
                </c:pt>
                <c:pt idx="265">
                  <c:v>-1.4449280367002543E-2</c:v>
                </c:pt>
                <c:pt idx="266">
                  <c:v>-2.5943562812500061E-4</c:v>
                </c:pt>
                <c:pt idx="267">
                  <c:v>8.8897281162804882E-3</c:v>
                </c:pt>
                <c:pt idx="268">
                  <c:v>1.9937998969334447E-3</c:v>
                </c:pt>
                <c:pt idx="269">
                  <c:v>2.9527442301941174E-3</c:v>
                </c:pt>
                <c:pt idx="270">
                  <c:v>4.48E-2</c:v>
                </c:pt>
                <c:pt idx="271">
                  <c:v>1.7519142419601921E-2</c:v>
                </c:pt>
                <c:pt idx="272">
                  <c:v>5.1171392450784061E-3</c:v>
                </c:pt>
                <c:pt idx="273">
                  <c:v>2.6952322618479917E-3</c:v>
                </c:pt>
                <c:pt idx="274">
                  <c:v>3.2554780895889757E-2</c:v>
                </c:pt>
                <c:pt idx="275">
                  <c:v>1.0355154460256762E-2</c:v>
                </c:pt>
                <c:pt idx="276">
                  <c:v>-1.2882909264605063E-2</c:v>
                </c:pt>
                <c:pt idx="277">
                  <c:v>-1.9779513678863735E-2</c:v>
                </c:pt>
                <c:pt idx="278">
                  <c:v>1.219007012982852E-2</c:v>
                </c:pt>
                <c:pt idx="279">
                  <c:v>-5.5539080840945124E-3</c:v>
                </c:pt>
                <c:pt idx="280">
                  <c:v>7.5837268626112219E-3</c:v>
                </c:pt>
                <c:pt idx="281">
                  <c:v>-9.8021588190676159E-3</c:v>
                </c:pt>
                <c:pt idx="282">
                  <c:v>9.0742556561544223E-3</c:v>
                </c:pt>
                <c:pt idx="283">
                  <c:v>-8.9926540145986115E-3</c:v>
                </c:pt>
                <c:pt idx="284">
                  <c:v>8.7207349610165588E-3</c:v>
                </c:pt>
                <c:pt idx="285">
                  <c:v>3.5632921651197209E-3</c:v>
                </c:pt>
                <c:pt idx="286">
                  <c:v>-1.2805820423612375E-3</c:v>
                </c:pt>
                <c:pt idx="287">
                  <c:v>1.503674087889016E-2</c:v>
                </c:pt>
                <c:pt idx="288">
                  <c:v>-2.5838079333071143E-3</c:v>
                </c:pt>
                <c:pt idx="289">
                  <c:v>-2.8783603533079111E-3</c:v>
                </c:pt>
                <c:pt idx="290">
                  <c:v>6.4084056851958218E-3</c:v>
                </c:pt>
                <c:pt idx="291">
                  <c:v>-2.2950893852643849E-4</c:v>
                </c:pt>
                <c:pt idx="292">
                  <c:v>8.0904521459719218E-3</c:v>
                </c:pt>
                <c:pt idx="293">
                  <c:v>1.4229608646374669E-3</c:v>
                </c:pt>
                <c:pt idx="294">
                  <c:v>-7.2183924697421303E-3</c:v>
                </c:pt>
                <c:pt idx="295">
                  <c:v>-4.5800881662563771E-3</c:v>
                </c:pt>
                <c:pt idx="296">
                  <c:v>-2.0417484797089346E-2</c:v>
                </c:pt>
                <c:pt idx="297">
                  <c:v>3.0354601674278912E-2</c:v>
                </c:pt>
                <c:pt idx="298">
                  <c:v>2.5699446676176501E-2</c:v>
                </c:pt>
                <c:pt idx="299">
                  <c:v>1.2500000000000001E-2</c:v>
                </c:pt>
                <c:pt idx="300">
                  <c:v>9.0534540466392175E-3</c:v>
                </c:pt>
                <c:pt idx="301">
                  <c:v>5.1659382345161011E-3</c:v>
                </c:pt>
                <c:pt idx="302">
                  <c:v>5.1392802752813441E-3</c:v>
                </c:pt>
                <c:pt idx="303">
                  <c:v>1.3724456109268982E-2</c:v>
                </c:pt>
                <c:pt idx="304">
                  <c:v>-1.1255704326808431E-2</c:v>
                </c:pt>
                <c:pt idx="305">
                  <c:v>2.0351222044809582E-2</c:v>
                </c:pt>
                <c:pt idx="306">
                  <c:v>2.7997010251615474E-2</c:v>
                </c:pt>
                <c:pt idx="307">
                  <c:v>-1.9606839758510141E-2</c:v>
                </c:pt>
                <c:pt idx="308">
                  <c:v>7.8329070614144595E-4</c:v>
                </c:pt>
                <c:pt idx="309">
                  <c:v>-1.5183157358172583E-2</c:v>
                </c:pt>
                <c:pt idx="310">
                  <c:v>1.0595814569536357E-3</c:v>
                </c:pt>
                <c:pt idx="311">
                  <c:v>4.657338018678835E-3</c:v>
                </c:pt>
                <c:pt idx="312">
                  <c:v>9.5348469683399547E-3</c:v>
                </c:pt>
                <c:pt idx="313">
                  <c:v>-2.8699853892714092E-3</c:v>
                </c:pt>
                <c:pt idx="314">
                  <c:v>1.130359540119508E-2</c:v>
                </c:pt>
                <c:pt idx="315">
                  <c:v>7.9689107373868678E-3</c:v>
                </c:pt>
                <c:pt idx="316">
                  <c:v>8.5220189341143684E-3</c:v>
                </c:pt>
                <c:pt idx="317">
                  <c:v>-1.5269025508155896E-4</c:v>
                </c:pt>
                <c:pt idx="318">
                  <c:v>1.9855452601568142E-2</c:v>
                </c:pt>
                <c:pt idx="319">
                  <c:v>-8.1869805037148493E-3</c:v>
                </c:pt>
                <c:pt idx="320">
                  <c:v>1.0922166737353221E-2</c:v>
                </c:pt>
                <c:pt idx="321">
                  <c:v>-8.2151453038528319E-3</c:v>
                </c:pt>
                <c:pt idx="322">
                  <c:v>-3.1124297813740227E-3</c:v>
                </c:pt>
                <c:pt idx="323">
                  <c:v>4.431503676100187E-3</c:v>
                </c:pt>
                <c:pt idx="324">
                  <c:v>4.0100269122632587E-4</c:v>
                </c:pt>
                <c:pt idx="325">
                  <c:v>1.7941285674703114E-2</c:v>
                </c:pt>
                <c:pt idx="326">
                  <c:v>-1.4277077870756443E-3</c:v>
                </c:pt>
                <c:pt idx="327">
                  <c:v>7.8883399891534096E-3</c:v>
                </c:pt>
                <c:pt idx="328">
                  <c:v>1.4332574057920107E-2</c:v>
                </c:pt>
                <c:pt idx="329">
                  <c:v>-2.5559413580246966E-3</c:v>
                </c:pt>
                <c:pt idx="330">
                  <c:v>-9.3313735918387798E-3</c:v>
                </c:pt>
                <c:pt idx="331">
                  <c:v>-2.4402148341713943E-3</c:v>
                </c:pt>
                <c:pt idx="332">
                  <c:v>-6.5557536812427325E-3</c:v>
                </c:pt>
                <c:pt idx="333">
                  <c:v>3.3586172236504924E-2</c:v>
                </c:pt>
                <c:pt idx="334">
                  <c:v>-1.9062320963172968E-4</c:v>
                </c:pt>
                <c:pt idx="335">
                  <c:v>5.0038315860431717E-3</c:v>
                </c:pt>
                <c:pt idx="336">
                  <c:v>-3.1295974204561497E-2</c:v>
                </c:pt>
                <c:pt idx="337">
                  <c:v>7.7831125471873406E-3</c:v>
                </c:pt>
                <c:pt idx="338">
                  <c:v>-1.9331707415354508E-2</c:v>
                </c:pt>
                <c:pt idx="339">
                  <c:v>-7.4294207995808147E-3</c:v>
                </c:pt>
                <c:pt idx="340">
                  <c:v>-1.4870220154499857E-2</c:v>
                </c:pt>
                <c:pt idx="341">
                  <c:v>-4.9184439266538343E-2</c:v>
                </c:pt>
                <c:pt idx="342">
                  <c:v>-6.9255977017485468E-3</c:v>
                </c:pt>
                <c:pt idx="343">
                  <c:v>-7.5103265380535242E-4</c:v>
                </c:pt>
                <c:pt idx="344">
                  <c:v>1.9541525322563404E-2</c:v>
                </c:pt>
                <c:pt idx="345">
                  <c:v>-1.5691706267353816E-2</c:v>
                </c:pt>
                <c:pt idx="346">
                  <c:v>-1.8242059305282582E-2</c:v>
                </c:pt>
                <c:pt idx="347">
                  <c:v>9.2632735557263753E-3</c:v>
                </c:pt>
                <c:pt idx="348">
                  <c:v>-3.0234099989202698E-3</c:v>
                </c:pt>
                <c:pt idx="349">
                  <c:v>-2.631863909198218E-2</c:v>
                </c:pt>
                <c:pt idx="350">
                  <c:v>2.22464956118687E-3</c:v>
                </c:pt>
                <c:pt idx="351">
                  <c:v>-7.1031966060643601E-3</c:v>
                </c:pt>
                <c:pt idx="352">
                  <c:v>-1.3972725240330875E-2</c:v>
                </c:pt>
                <c:pt idx="353">
                  <c:v>8.6724634395193931E-3</c:v>
                </c:pt>
                <c:pt idx="354">
                  <c:v>-9.6656366319895787E-3</c:v>
                </c:pt>
                <c:pt idx="355">
                  <c:v>-3.5748057328446933E-3</c:v>
                </c:pt>
                <c:pt idx="356">
                  <c:v>-9.1118446873883344E-4</c:v>
                </c:pt>
                <c:pt idx="357">
                  <c:v>5.0387572950579815E-2</c:v>
                </c:pt>
                <c:pt idx="358">
                  <c:v>-6.5118298241805331E-3</c:v>
                </c:pt>
                <c:pt idx="359">
                  <c:v>1.8734957395673959E-2</c:v>
                </c:pt>
                <c:pt idx="360">
                  <c:v>2.8416707488428724E-2</c:v>
                </c:pt>
                <c:pt idx="361">
                  <c:v>1.5901173367419294E-2</c:v>
                </c:pt>
                <c:pt idx="362">
                  <c:v>-4.6700400287386576E-3</c:v>
                </c:pt>
                <c:pt idx="363">
                  <c:v>3.8669761045006675E-3</c:v>
                </c:pt>
                <c:pt idx="364">
                  <c:v>-1.6178695761246947E-2</c:v>
                </c:pt>
                <c:pt idx="365">
                  <c:v>7.0477054127338788E-3</c:v>
                </c:pt>
                <c:pt idx="366">
                  <c:v>1.6329767395739467E-2</c:v>
                </c:pt>
                <c:pt idx="367">
                  <c:v>1.8515623187643483E-2</c:v>
                </c:pt>
                <c:pt idx="368">
                  <c:v>3.4555490166485363E-3</c:v>
                </c:pt>
                <c:pt idx="369">
                  <c:v>-7.8354645472967169E-3</c:v>
                </c:pt>
                <c:pt idx="370">
                  <c:v>-1.3079074183519083E-3</c:v>
                </c:pt>
                <c:pt idx="371">
                  <c:v>-5.5404454735756027E-4</c:v>
                </c:pt>
                <c:pt idx="372">
                  <c:v>-3.326049622579224E-3</c:v>
                </c:pt>
                <c:pt idx="373">
                  <c:v>1.2742013192253423E-2</c:v>
                </c:pt>
                <c:pt idx="374">
                  <c:v>-8.0383447216874106E-3</c:v>
                </c:pt>
                <c:pt idx="375">
                  <c:v>2.2599195594894071E-2</c:v>
                </c:pt>
                <c:pt idx="376">
                  <c:v>-8.6626765762661869E-3</c:v>
                </c:pt>
                <c:pt idx="377">
                  <c:v>9.2845239206688791E-3</c:v>
                </c:pt>
                <c:pt idx="378">
                  <c:v>3.4439197166470582E-4</c:v>
                </c:pt>
                <c:pt idx="379">
                  <c:v>-1.2490837964461699E-2</c:v>
                </c:pt>
                <c:pt idx="380">
                  <c:v>-8.0175291672233955E-3</c:v>
                </c:pt>
                <c:pt idx="381">
                  <c:v>1.3303273359503501E-2</c:v>
                </c:pt>
                <c:pt idx="382">
                  <c:v>7.2330341448389231E-3</c:v>
                </c:pt>
                <c:pt idx="383">
                  <c:v>-4.2299936890462268E-3</c:v>
                </c:pt>
                <c:pt idx="384">
                  <c:v>8.1007657811957411E-3</c:v>
                </c:pt>
                <c:pt idx="385">
                  <c:v>2.4498996021343447E-3</c:v>
                </c:pt>
                <c:pt idx="386">
                  <c:v>-2.6393861408551579E-3</c:v>
                </c:pt>
                <c:pt idx="387">
                  <c:v>-2.4505757912164151E-4</c:v>
                </c:pt>
                <c:pt idx="388">
                  <c:v>8.774470588235354E-3</c:v>
                </c:pt>
                <c:pt idx="389">
                  <c:v>-1.0398950790571073E-2</c:v>
                </c:pt>
                <c:pt idx="390">
                  <c:v>2.3619033581891772E-2</c:v>
                </c:pt>
                <c:pt idx="391">
                  <c:v>-3.7897340961437569E-3</c:v>
                </c:pt>
                <c:pt idx="392">
                  <c:v>5.8747050609139449E-3</c:v>
                </c:pt>
                <c:pt idx="393">
                  <c:v>-6.7499832447699103E-3</c:v>
                </c:pt>
                <c:pt idx="394">
                  <c:v>4.7234047565722333E-3</c:v>
                </c:pt>
                <c:pt idx="395">
                  <c:v>1.4390673917656822E-3</c:v>
                </c:pt>
                <c:pt idx="396">
                  <c:v>3.6692872900802254E-2</c:v>
                </c:pt>
                <c:pt idx="397">
                  <c:v>-1.1644062471120924E-2</c:v>
                </c:pt>
                <c:pt idx="398">
                  <c:v>-3.9130398845456695E-2</c:v>
                </c:pt>
                <c:pt idx="399">
                  <c:v>-3.6685622536855943E-2</c:v>
                </c:pt>
                <c:pt idx="400">
                  <c:v>-8.485317268845485E-3</c:v>
                </c:pt>
                <c:pt idx="401">
                  <c:v>-4.5845449459436891E-3</c:v>
                </c:pt>
                <c:pt idx="402">
                  <c:v>2.4512521887057596E-2</c:v>
                </c:pt>
                <c:pt idx="403">
                  <c:v>5.4945455643265976E-3</c:v>
                </c:pt>
                <c:pt idx="404">
                  <c:v>-8.3457921838889539E-3</c:v>
                </c:pt>
                <c:pt idx="405">
                  <c:v>7.0133655347834689E-3</c:v>
                </c:pt>
                <c:pt idx="406">
                  <c:v>1.0645706683002486E-2</c:v>
                </c:pt>
                <c:pt idx="407">
                  <c:v>1.4766882953989374E-3</c:v>
                </c:pt>
                <c:pt idx="408">
                  <c:v>4.030236743134373E-3</c:v>
                </c:pt>
                <c:pt idx="409">
                  <c:v>3.1035813589191233E-2</c:v>
                </c:pt>
                <c:pt idx="410">
                  <c:v>1.2344886759945981E-3</c:v>
                </c:pt>
                <c:pt idx="411">
                  <c:v>1.0005690250271359E-2</c:v>
                </c:pt>
                <c:pt idx="412">
                  <c:v>9.3901120354919867E-4</c:v>
                </c:pt>
                <c:pt idx="413">
                  <c:v>-1.7636905715335459E-2</c:v>
                </c:pt>
                <c:pt idx="414">
                  <c:v>-1.704623089514316E-2</c:v>
                </c:pt>
                <c:pt idx="415">
                  <c:v>9.7153405226853198E-3</c:v>
                </c:pt>
                <c:pt idx="416">
                  <c:v>-1.8089059944193259E-2</c:v>
                </c:pt>
                <c:pt idx="417">
                  <c:v>2.1558019733149629E-2</c:v>
                </c:pt>
                <c:pt idx="418">
                  <c:v>7.9616498800958585E-3</c:v>
                </c:pt>
                <c:pt idx="419">
                  <c:v>-1.7748438946546596E-2</c:v>
                </c:pt>
                <c:pt idx="420">
                  <c:v>9.4947831030288837E-3</c:v>
                </c:pt>
                <c:pt idx="421">
                  <c:v>1.732328806564621E-2</c:v>
                </c:pt>
                <c:pt idx="422">
                  <c:v>9.6698301886792518E-3</c:v>
                </c:pt>
                <c:pt idx="423">
                  <c:v>3.6906890223651302E-3</c:v>
                </c:pt>
                <c:pt idx="424">
                  <c:v>-4.5615156313817832E-3</c:v>
                </c:pt>
                <c:pt idx="425">
                  <c:v>1.968581314878887E-2</c:v>
                </c:pt>
                <c:pt idx="426">
                  <c:v>3.0861630454014567E-2</c:v>
                </c:pt>
                <c:pt idx="427">
                  <c:v>-2.1352330580919392E-2</c:v>
                </c:pt>
                <c:pt idx="428">
                  <c:v>-1.0318200000000001E-2</c:v>
                </c:pt>
                <c:pt idx="429">
                  <c:v>1.0242098199459792E-2</c:v>
                </c:pt>
                <c:pt idx="430">
                  <c:v>5.0008545189724881E-3</c:v>
                </c:pt>
                <c:pt idx="431">
                  <c:v>4.2974758761869722E-3</c:v>
                </c:pt>
                <c:pt idx="432">
                  <c:v>-2.8376740297765117E-3</c:v>
                </c:pt>
                <c:pt idx="433">
                  <c:v>-1.0976637257627002E-2</c:v>
                </c:pt>
                <c:pt idx="434">
                  <c:v>9.4999042612451227E-3</c:v>
                </c:pt>
                <c:pt idx="435">
                  <c:v>-1.1220178256345291E-2</c:v>
                </c:pt>
                <c:pt idx="436">
                  <c:v>6.6346189588722161E-3</c:v>
                </c:pt>
                <c:pt idx="437">
                  <c:v>2.4545090909091466E-3</c:v>
                </c:pt>
                <c:pt idx="438">
                  <c:v>1.6323570012643565E-3</c:v>
                </c:pt>
                <c:pt idx="439">
                  <c:v>1.8877393168941374E-2</c:v>
                </c:pt>
                <c:pt idx="440">
                  <c:v>-8.930607937775472E-3</c:v>
                </c:pt>
                <c:pt idx="441">
                  <c:v>-2.0756765368183785E-2</c:v>
                </c:pt>
                <c:pt idx="442">
                  <c:v>3.300832424148048E-2</c:v>
                </c:pt>
                <c:pt idx="443">
                  <c:v>2.7920758730722115E-3</c:v>
                </c:pt>
                <c:pt idx="444">
                  <c:v>-1.9887567598222112E-3</c:v>
                </c:pt>
                <c:pt idx="445">
                  <c:v>5.3582143173070817E-3</c:v>
                </c:pt>
                <c:pt idx="446">
                  <c:v>3.964198564066412E-3</c:v>
                </c:pt>
                <c:pt idx="447">
                  <c:v>2.2024324030160983E-2</c:v>
                </c:pt>
                <c:pt idx="448">
                  <c:v>8.3708780145246228E-3</c:v>
                </c:pt>
                <c:pt idx="449">
                  <c:v>6.343159007004091E-3</c:v>
                </c:pt>
                <c:pt idx="450">
                  <c:v>-1.2775515038707223E-2</c:v>
                </c:pt>
                <c:pt idx="451">
                  <c:v>7.3702705124099478E-3</c:v>
                </c:pt>
                <c:pt idx="452">
                  <c:v>-2.1268450742582853E-3</c:v>
                </c:pt>
                <c:pt idx="453">
                  <c:v>1.2489910268807825E-2</c:v>
                </c:pt>
                <c:pt idx="454">
                  <c:v>1.5325025002946642E-2</c:v>
                </c:pt>
                <c:pt idx="455">
                  <c:v>3.8978436905317687E-3</c:v>
                </c:pt>
                <c:pt idx="456">
                  <c:v>9.9545143344233113E-3</c:v>
                </c:pt>
                <c:pt idx="457">
                  <c:v>-5.5212139466069704E-3</c:v>
                </c:pt>
                <c:pt idx="458">
                  <c:v>1.7519312098711767E-2</c:v>
                </c:pt>
                <c:pt idx="459">
                  <c:v>6.2646512003880503E-3</c:v>
                </c:pt>
                <c:pt idx="460">
                  <c:v>-1.6909683897658345E-2</c:v>
                </c:pt>
                <c:pt idx="461">
                  <c:v>1.0132407421676858E-2</c:v>
                </c:pt>
                <c:pt idx="462">
                  <c:v>9.3026531418435553E-3</c:v>
                </c:pt>
                <c:pt idx="463">
                  <c:v>3.1217425061069979E-2</c:v>
                </c:pt>
                <c:pt idx="464">
                  <c:v>-1.0880970468161275E-3</c:v>
                </c:pt>
                <c:pt idx="465">
                  <c:v>-1.0892822916606117E-3</c:v>
                </c:pt>
                <c:pt idx="466">
                  <c:v>7.6722517898001391E-3</c:v>
                </c:pt>
                <c:pt idx="467">
                  <c:v>-1.93197810719515E-4</c:v>
                </c:pt>
                <c:pt idx="468">
                  <c:v>-1.5076577910602329E-3</c:v>
                </c:pt>
                <c:pt idx="469">
                  <c:v>1.2582269264371782E-2</c:v>
                </c:pt>
                <c:pt idx="470">
                  <c:v>-1.605750408216419E-3</c:v>
                </c:pt>
                <c:pt idx="471">
                  <c:v>1.0033301267057825E-2</c:v>
                </c:pt>
                <c:pt idx="472">
                  <c:v>-2.6543317535534779E-4</c:v>
                </c:pt>
                <c:pt idx="473">
                  <c:v>8.0400336177193065E-3</c:v>
                </c:pt>
                <c:pt idx="474">
                  <c:v>7.9006926065023474E-3</c:v>
                </c:pt>
                <c:pt idx="475">
                  <c:v>-8.8091977247987275E-3</c:v>
                </c:pt>
                <c:pt idx="476">
                  <c:v>-6.9669501553980993E-3</c:v>
                </c:pt>
                <c:pt idx="477">
                  <c:v>-4.1715953707520993E-3</c:v>
                </c:pt>
                <c:pt idx="478">
                  <c:v>4.5697095025666801E-4</c:v>
                </c:pt>
                <c:pt idx="479">
                  <c:v>1.6101450758675324E-2</c:v>
                </c:pt>
                <c:pt idx="480">
                  <c:v>-5.0948377149195416E-3</c:v>
                </c:pt>
                <c:pt idx="481">
                  <c:v>3.8407261318197969E-3</c:v>
                </c:pt>
                <c:pt idx="482">
                  <c:v>2.5130531879054164E-3</c:v>
                </c:pt>
                <c:pt idx="483">
                  <c:v>-3.3524123179891036E-2</c:v>
                </c:pt>
                <c:pt idx="484">
                  <c:v>1.0684882670974763E-2</c:v>
                </c:pt>
                <c:pt idx="485">
                  <c:v>1.0418661342363109E-2</c:v>
                </c:pt>
                <c:pt idx="486">
                  <c:v>1.398841460287604E-2</c:v>
                </c:pt>
                <c:pt idx="487">
                  <c:v>9.4212198554859197E-3</c:v>
                </c:pt>
                <c:pt idx="488">
                  <c:v>-5.1851555555555463E-3</c:v>
                </c:pt>
                <c:pt idx="489">
                  <c:v>7.817870206467374E-4</c:v>
                </c:pt>
                <c:pt idx="490">
                  <c:v>-3.8316878662504783E-3</c:v>
                </c:pt>
                <c:pt idx="491">
                  <c:v>1.3742594667264274E-2</c:v>
                </c:pt>
                <c:pt idx="492">
                  <c:v>2.0408193337012992E-2</c:v>
                </c:pt>
                <c:pt idx="493">
                  <c:v>9.2780072202165095E-3</c:v>
                </c:pt>
                <c:pt idx="494">
                  <c:v>8.2262042929873885E-4</c:v>
                </c:pt>
                <c:pt idx="495">
                  <c:v>-1.0721515827941523E-3</c:v>
                </c:pt>
                <c:pt idx="496">
                  <c:v>9.7674847942754491E-3</c:v>
                </c:pt>
                <c:pt idx="497">
                  <c:v>-6.0234983088900381E-3</c:v>
                </c:pt>
                <c:pt idx="498">
                  <c:v>1.4829087798096515E-2</c:v>
                </c:pt>
                <c:pt idx="499">
                  <c:v>4.5665108775644038E-4</c:v>
                </c:pt>
                <c:pt idx="500">
                  <c:v>2.2119190446761177E-2</c:v>
                </c:pt>
                <c:pt idx="501">
                  <c:v>-5.7021297843107104E-3</c:v>
                </c:pt>
                <c:pt idx="502">
                  <c:v>1.6237131658596443E-3</c:v>
                </c:pt>
                <c:pt idx="503">
                  <c:v>2.1763874639088545E-2</c:v>
                </c:pt>
                <c:pt idx="504">
                  <c:v>3.0718337313485515E-3</c:v>
                </c:pt>
                <c:pt idx="505">
                  <c:v>-1.1307366954261931E-2</c:v>
                </c:pt>
                <c:pt idx="506">
                  <c:v>2.0592899129503357E-2</c:v>
                </c:pt>
                <c:pt idx="507">
                  <c:v>-8.9380737585120912E-3</c:v>
                </c:pt>
                <c:pt idx="508">
                  <c:v>3.3921079096498989E-2</c:v>
                </c:pt>
                <c:pt idx="509">
                  <c:v>1.093612839307726E-2</c:v>
                </c:pt>
                <c:pt idx="510">
                  <c:v>3.3483836870989402E-3</c:v>
                </c:pt>
                <c:pt idx="511">
                  <c:v>1.623666968365196E-2</c:v>
                </c:pt>
                <c:pt idx="512">
                  <c:v>-1.5314189504988123E-2</c:v>
                </c:pt>
                <c:pt idx="513">
                  <c:v>5.5795669564324092E-3</c:v>
                </c:pt>
                <c:pt idx="514">
                  <c:v>8.5461654841821784E-3</c:v>
                </c:pt>
                <c:pt idx="515">
                  <c:v>2.9089576466546536E-3</c:v>
                </c:pt>
                <c:pt idx="516">
                  <c:v>4.3821809718821618E-3</c:v>
                </c:pt>
                <c:pt idx="517">
                  <c:v>-2.0716178820373008E-3</c:v>
                </c:pt>
                <c:pt idx="518">
                  <c:v>7.3288497485336484E-3</c:v>
                </c:pt>
                <c:pt idx="519">
                  <c:v>-3.18189039812646E-2</c:v>
                </c:pt>
                <c:pt idx="520">
                  <c:v>8.192001653770228E-3</c:v>
                </c:pt>
                <c:pt idx="521">
                  <c:v>3.7907881307539866E-2</c:v>
                </c:pt>
                <c:pt idx="522">
                  <c:v>-1.2051175390309478E-2</c:v>
                </c:pt>
                <c:pt idx="523">
                  <c:v>1.216646877977325E-3</c:v>
                </c:pt>
                <c:pt idx="524">
                  <c:v>-5.1818167246893025E-2</c:v>
                </c:pt>
                <c:pt idx="525">
                  <c:v>3.6181427650927245E-2</c:v>
                </c:pt>
                <c:pt idx="526">
                  <c:v>2.6037842453938566E-2</c:v>
                </c:pt>
                <c:pt idx="527">
                  <c:v>-2.9363873492726485E-3</c:v>
                </c:pt>
                <c:pt idx="528">
                  <c:v>-6.2005764652477656E-4</c:v>
                </c:pt>
                <c:pt idx="529">
                  <c:v>-2.5405602573509933E-2</c:v>
                </c:pt>
                <c:pt idx="530">
                  <c:v>2.9982864090212259E-2</c:v>
                </c:pt>
                <c:pt idx="531">
                  <c:v>-6.5822248063726104E-3</c:v>
                </c:pt>
                <c:pt idx="532">
                  <c:v>8.461144119202289E-3</c:v>
                </c:pt>
                <c:pt idx="533">
                  <c:v>1.6964989457231533E-3</c:v>
                </c:pt>
                <c:pt idx="534">
                  <c:v>-2.8884671525150424E-2</c:v>
                </c:pt>
                <c:pt idx="535">
                  <c:v>1.4713394962627861E-2</c:v>
                </c:pt>
                <c:pt idx="536">
                  <c:v>8.2187624999999539E-3</c:v>
                </c:pt>
                <c:pt idx="537">
                  <c:v>-1.2429122990061305E-2</c:v>
                </c:pt>
                <c:pt idx="538">
                  <c:v>-6.7039069324450015E-2</c:v>
                </c:pt>
                <c:pt idx="539">
                  <c:v>1.2413388618357257E-2</c:v>
                </c:pt>
                <c:pt idx="540">
                  <c:v>-4.7914973999070791E-2</c:v>
                </c:pt>
                <c:pt idx="541">
                  <c:v>-1.8950867273932821E-2</c:v>
                </c:pt>
                <c:pt idx="542">
                  <c:v>-8.4809673858137966E-2</c:v>
                </c:pt>
                <c:pt idx="543">
                  <c:v>9.725566050670395E-2</c:v>
                </c:pt>
                <c:pt idx="544">
                  <c:v>7.5775867932549298E-2</c:v>
                </c:pt>
                <c:pt idx="545">
                  <c:v>-2.3808765153932942E-2</c:v>
                </c:pt>
                <c:pt idx="546">
                  <c:v>-3.1035487369645816E-3</c:v>
                </c:pt>
                <c:pt idx="547">
                  <c:v>-4.5749825896717389E-2</c:v>
                </c:pt>
                <c:pt idx="548">
                  <c:v>-6.4716312056737585E-2</c:v>
                </c:pt>
                <c:pt idx="549">
                  <c:v>5.0767833175355458E-2</c:v>
                </c:pt>
                <c:pt idx="550">
                  <c:v>9.0207110329386712E-4</c:v>
                </c:pt>
                <c:pt idx="551">
                  <c:v>-7.7327988618018664E-2</c:v>
                </c:pt>
                <c:pt idx="552">
                  <c:v>3.4969179730105875E-2</c:v>
                </c:pt>
                <c:pt idx="553">
                  <c:v>-8.6602056001989919E-2</c:v>
                </c:pt>
                <c:pt idx="554">
                  <c:v>2.2979954915973638E-2</c:v>
                </c:pt>
                <c:pt idx="555">
                  <c:v>-3.1271431962691318E-2</c:v>
                </c:pt>
                <c:pt idx="556">
                  <c:v>3.1780439057756307E-2</c:v>
                </c:pt>
                <c:pt idx="557">
                  <c:v>-8.4889445814296366E-4</c:v>
                </c:pt>
                <c:pt idx="558">
                  <c:v>-7.7271594053615736E-2</c:v>
                </c:pt>
                <c:pt idx="559">
                  <c:v>3.6303051560855844E-2</c:v>
                </c:pt>
                <c:pt idx="560">
                  <c:v>6.0881705872397975E-2</c:v>
                </c:pt>
                <c:pt idx="561">
                  <c:v>-1.6869375872382852E-2</c:v>
                </c:pt>
                <c:pt idx="562">
                  <c:v>2.5271766586536321E-2</c:v>
                </c:pt>
                <c:pt idx="563">
                  <c:v>-7.9525064292779463E-3</c:v>
                </c:pt>
                <c:pt idx="564">
                  <c:v>1.9382643066401178E-2</c:v>
                </c:pt>
                <c:pt idx="565">
                  <c:v>-3.5602534096947303E-2</c:v>
                </c:pt>
                <c:pt idx="566">
                  <c:v>-2.4989874239350857E-2</c:v>
                </c:pt>
                <c:pt idx="567">
                  <c:v>1.0235533165274695E-2</c:v>
                </c:pt>
                <c:pt idx="568">
                  <c:v>3.3360740801305737E-2</c:v>
                </c:pt>
                <c:pt idx="569">
                  <c:v>7.9314454501855813E-2</c:v>
                </c:pt>
                <c:pt idx="570">
                  <c:v>-2.9763649767960892E-2</c:v>
                </c:pt>
                <c:pt idx="571">
                  <c:v>2.2684099038870503E-2</c:v>
                </c:pt>
                <c:pt idx="572">
                  <c:v>-1.4514923058507447E-3</c:v>
                </c:pt>
                <c:pt idx="573">
                  <c:v>4.3569021558182972E-2</c:v>
                </c:pt>
                <c:pt idx="574">
                  <c:v>8.5713999999999912E-3</c:v>
                </c:pt>
                <c:pt idx="575">
                  <c:v>1.7634603898997236E-2</c:v>
                </c:pt>
                <c:pt idx="576">
                  <c:v>-9.3604285703886275E-3</c:v>
                </c:pt>
                <c:pt idx="577">
                  <c:v>-2.3674845991431343E-2</c:v>
                </c:pt>
                <c:pt idx="578">
                  <c:v>-6.0083177834151071E-3</c:v>
                </c:pt>
                <c:pt idx="579">
                  <c:v>-9.6641667873171265E-3</c:v>
                </c:pt>
                <c:pt idx="580">
                  <c:v>8.2599763610965941E-3</c:v>
                </c:pt>
                <c:pt idx="581">
                  <c:v>4.821169461284947E-3</c:v>
                </c:pt>
                <c:pt idx="582">
                  <c:v>1.659442929605634E-2</c:v>
                </c:pt>
                <c:pt idx="583">
                  <c:v>1.1639461106009805E-2</c:v>
                </c:pt>
                <c:pt idx="584">
                  <c:v>-1.2276414155034498E-3</c:v>
                </c:pt>
                <c:pt idx="585">
                  <c:v>1.8368207704075861E-2</c:v>
                </c:pt>
                <c:pt idx="586">
                  <c:v>-1.2794841020688123E-2</c:v>
                </c:pt>
                <c:pt idx="587">
                  <c:v>1.0200915283842744E-2</c:v>
                </c:pt>
                <c:pt idx="588">
                  <c:v>2.0368585107642584E-2</c:v>
                </c:pt>
                <c:pt idx="589">
                  <c:v>1.8301349126297647E-2</c:v>
                </c:pt>
                <c:pt idx="590">
                  <c:v>9.1859418008638817E-3</c:v>
                </c:pt>
                <c:pt idx="591">
                  <c:v>7.9810566585316774E-3</c:v>
                </c:pt>
                <c:pt idx="592">
                  <c:v>8.0486581312049135E-3</c:v>
                </c:pt>
                <c:pt idx="593">
                  <c:v>3.1580589897290789E-2</c:v>
                </c:pt>
                <c:pt idx="594">
                  <c:v>-1.7871177089809464E-2</c:v>
                </c:pt>
                <c:pt idx="595">
                  <c:v>-2.4475361831820808E-2</c:v>
                </c:pt>
                <c:pt idx="596">
                  <c:v>-1.3661291552690198E-2</c:v>
                </c:pt>
                <c:pt idx="597">
                  <c:v>4.2683548055707003E-2</c:v>
                </c:pt>
                <c:pt idx="598">
                  <c:v>5.9392276678138234E-3</c:v>
                </c:pt>
                <c:pt idx="599">
                  <c:v>5.2375710249819209E-3</c:v>
                </c:pt>
                <c:pt idx="600">
                  <c:v>6.2524063724240199E-3</c:v>
                </c:pt>
                <c:pt idx="601">
                  <c:v>-9.0692774861071135E-3</c:v>
                </c:pt>
                <c:pt idx="602">
                  <c:v>2.4479881856283275E-2</c:v>
                </c:pt>
                <c:pt idx="603">
                  <c:v>-2.2751109737248833E-2</c:v>
                </c:pt>
                <c:pt idx="604">
                  <c:v>1.9926993361068512E-3</c:v>
                </c:pt>
                <c:pt idx="605">
                  <c:v>7.8290623921101633E-3</c:v>
                </c:pt>
                <c:pt idx="606">
                  <c:v>-4.6985121378230231E-3</c:v>
                </c:pt>
                <c:pt idx="607">
                  <c:v>9.4413847364280094E-3</c:v>
                </c:pt>
                <c:pt idx="608">
                  <c:v>1.2190191738113842E-2</c:v>
                </c:pt>
                <c:pt idx="609">
                  <c:v>-8.3160228138237841E-4</c:v>
                </c:pt>
                <c:pt idx="610">
                  <c:v>-3.2060419516733839E-3</c:v>
                </c:pt>
                <c:pt idx="611">
                  <c:v>2.1339080962694757E-2</c:v>
                </c:pt>
                <c:pt idx="612">
                  <c:v>5.7229856169568596E-3</c:v>
                </c:pt>
                <c:pt idx="613">
                  <c:v>4.7449795992061353E-2</c:v>
                </c:pt>
                <c:pt idx="614">
                  <c:v>4.0529003518919738E-3</c:v>
                </c:pt>
                <c:pt idx="615">
                  <c:v>-1.3140179360913521E-2</c:v>
                </c:pt>
                <c:pt idx="616">
                  <c:v>-3.3273381294964106E-2</c:v>
                </c:pt>
                <c:pt idx="617">
                  <c:v>5.4643636909227307E-2</c:v>
                </c:pt>
                <c:pt idx="618">
                  <c:v>1.0499061298561679E-2</c:v>
                </c:pt>
                <c:pt idx="619">
                  <c:v>-1.0530728098678889E-2</c:v>
                </c:pt>
                <c:pt idx="620">
                  <c:v>9.1915766860182716E-3</c:v>
                </c:pt>
                <c:pt idx="621">
                  <c:v>-9.3052668935138371E-3</c:v>
                </c:pt>
                <c:pt idx="622">
                  <c:v>3.6033483645852876E-2</c:v>
                </c:pt>
                <c:pt idx="623">
                  <c:v>2.7472527472527475E-3</c:v>
                </c:pt>
                <c:pt idx="624">
                  <c:v>-1.1780789041095849E-2</c:v>
                </c:pt>
                <c:pt idx="625">
                  <c:v>1.0285533342316605E-2</c:v>
                </c:pt>
                <c:pt idx="626">
                  <c:v>-3.0624856281387967E-2</c:v>
                </c:pt>
                <c:pt idx="627">
                  <c:v>1.9334714791224387E-2</c:v>
                </c:pt>
                <c:pt idx="628">
                  <c:v>1.3996912263838444E-2</c:v>
                </c:pt>
                <c:pt idx="629">
                  <c:v>7.4770268128508304E-3</c:v>
                </c:pt>
                <c:pt idx="630">
                  <c:v>5.8447518098191731E-3</c:v>
                </c:pt>
                <c:pt idx="631">
                  <c:v>1.4621632432432473E-2</c:v>
                </c:pt>
                <c:pt idx="632">
                  <c:v>3.4895074346500696E-3</c:v>
                </c:pt>
                <c:pt idx="633">
                  <c:v>2.2111881503503815E-2</c:v>
                </c:pt>
                <c:pt idx="634">
                  <c:v>-9.6350918468279499E-3</c:v>
                </c:pt>
                <c:pt idx="635">
                  <c:v>2.0244401534005439E-2</c:v>
                </c:pt>
                <c:pt idx="636">
                  <c:v>-2.4931918212429158E-2</c:v>
                </c:pt>
                <c:pt idx="637">
                  <c:v>4.3757930989368671E-2</c:v>
                </c:pt>
                <c:pt idx="638">
                  <c:v>-2.4522659349887045E-2</c:v>
                </c:pt>
                <c:pt idx="639">
                  <c:v>4.4013255663430811E-3</c:v>
                </c:pt>
                <c:pt idx="640">
                  <c:v>-5.877045829296248E-3</c:v>
                </c:pt>
                <c:pt idx="641">
                  <c:v>2.8573629416642335E-2</c:v>
                </c:pt>
                <c:pt idx="642">
                  <c:v>-2.5006972446928549E-2</c:v>
                </c:pt>
                <c:pt idx="643">
                  <c:v>3.1543398863718461E-3</c:v>
                </c:pt>
                <c:pt idx="644">
                  <c:v>-6.1960309532932384E-2</c:v>
                </c:pt>
                <c:pt idx="645">
                  <c:v>2.9921647591537846E-2</c:v>
                </c:pt>
                <c:pt idx="646">
                  <c:v>7.0163377122649485E-3</c:v>
                </c:pt>
                <c:pt idx="647">
                  <c:v>-6.5435663761359234E-3</c:v>
                </c:pt>
                <c:pt idx="648">
                  <c:v>4.6666666666666671E-3</c:v>
                </c:pt>
                <c:pt idx="649">
                  <c:v>9.2342423357664238E-2</c:v>
                </c:pt>
                <c:pt idx="650">
                  <c:v>5.1659570361868641E-2</c:v>
                </c:pt>
                <c:pt idx="651">
                  <c:v>8.6183274108593277E-3</c:v>
                </c:pt>
                <c:pt idx="652">
                  <c:v>2.2449957620325174E-3</c:v>
                </c:pt>
                <c:pt idx="653">
                  <c:v>9.3940433929456234E-3</c:v>
                </c:pt>
                <c:pt idx="654">
                  <c:v>2.5361197639248104E-2</c:v>
                </c:pt>
                <c:pt idx="655">
                  <c:v>-5.3443221528320269E-3</c:v>
                </c:pt>
                <c:pt idx="656">
                  <c:v>-5.595000099378359E-3</c:v>
                </c:pt>
                <c:pt idx="657">
                  <c:v>-1.3150870651506052E-2</c:v>
                </c:pt>
                <c:pt idx="658">
                  <c:v>3.5589059220146449E-2</c:v>
                </c:pt>
                <c:pt idx="659">
                  <c:v>3.495604299571672E-3</c:v>
                </c:pt>
                <c:pt idx="660">
                  <c:v>1.0733240255451765E-2</c:v>
                </c:pt>
                <c:pt idx="661">
                  <c:v>-1.4733432417878266E-2</c:v>
                </c:pt>
                <c:pt idx="662">
                  <c:v>1.4254143859958105E-2</c:v>
                </c:pt>
                <c:pt idx="663">
                  <c:v>-2.0045955554432596E-3</c:v>
                </c:pt>
                <c:pt idx="664">
                  <c:v>3.0345546436285065E-2</c:v>
                </c:pt>
                <c:pt idx="665">
                  <c:v>7.9111189496560749E-2</c:v>
                </c:pt>
                <c:pt idx="666">
                  <c:v>-3.1080581638360586E-2</c:v>
                </c:pt>
                <c:pt idx="667">
                  <c:v>1.1888754595902063E-2</c:v>
                </c:pt>
                <c:pt idx="668">
                  <c:v>7.6280076081786845E-3</c:v>
                </c:pt>
                <c:pt idx="669">
                  <c:v>-8.8877046009366491E-3</c:v>
                </c:pt>
                <c:pt idx="670">
                  <c:v>1.2439282113424013E-2</c:v>
                </c:pt>
                <c:pt idx="671">
                  <c:v>4.060191972719996E-2</c:v>
                </c:pt>
                <c:pt idx="672">
                  <c:v>3.63814490954147E-2</c:v>
                </c:pt>
                <c:pt idx="673">
                  <c:v>-7.7621864310541966E-2</c:v>
                </c:pt>
                <c:pt idx="674">
                  <c:v>-5.3896491879395159E-2</c:v>
                </c:pt>
                <c:pt idx="675">
                  <c:v>-5.0970292329474448E-2</c:v>
                </c:pt>
                <c:pt idx="676">
                  <c:v>2.904787263838194E-2</c:v>
                </c:pt>
                <c:pt idx="677">
                  <c:v>2.6436968677520548E-2</c:v>
                </c:pt>
                <c:pt idx="678">
                  <c:v>-4.8105690859872992E-2</c:v>
                </c:pt>
                <c:pt idx="679">
                  <c:v>1.3092519856856347E-3</c:v>
                </c:pt>
                <c:pt idx="680">
                  <c:v>3.1467930339365992E-2</c:v>
                </c:pt>
                <c:pt idx="681">
                  <c:v>-2.6197912174462712E-2</c:v>
                </c:pt>
                <c:pt idx="682">
                  <c:v>-4.7817424772608919E-2</c:v>
                </c:pt>
                <c:pt idx="683">
                  <c:v>6.1976029329420465E-3</c:v>
                </c:pt>
                <c:pt idx="684">
                  <c:v>-5.3079718241309422E-2</c:v>
                </c:pt>
                <c:pt idx="685">
                  <c:v>7.7864921772862833E-2</c:v>
                </c:pt>
                <c:pt idx="686">
                  <c:v>-9.4071441249557134E-3</c:v>
                </c:pt>
                <c:pt idx="687">
                  <c:v>-5.7785386370218877E-2</c:v>
                </c:pt>
                <c:pt idx="688">
                  <c:v>3.0997452334267421E-2</c:v>
                </c:pt>
                <c:pt idx="689">
                  <c:v>6.0684330904731097E-2</c:v>
                </c:pt>
                <c:pt idx="690">
                  <c:v>-3.9996434397070639E-3</c:v>
                </c:pt>
                <c:pt idx="691">
                  <c:v>-6.634674640733096E-3</c:v>
                </c:pt>
                <c:pt idx="692">
                  <c:v>3.3834238212195805E-2</c:v>
                </c:pt>
                <c:pt idx="693">
                  <c:v>-4.0377422988587409E-2</c:v>
                </c:pt>
                <c:pt idx="694">
                  <c:v>9.0353885112533089E-3</c:v>
                </c:pt>
                <c:pt idx="695">
                  <c:v>1.5714098298161727E-2</c:v>
                </c:pt>
                <c:pt idx="696">
                  <c:v>-9.3344341227597372E-3</c:v>
                </c:pt>
                <c:pt idx="697">
                  <c:v>1.4220877310568585E-2</c:v>
                </c:pt>
                <c:pt idx="698">
                  <c:v>-8.344094623655882E-3</c:v>
                </c:pt>
                <c:pt idx="699">
                  <c:v>4.1464252615061085E-2</c:v>
                </c:pt>
                <c:pt idx="700">
                  <c:v>4.3394961575794887E-2</c:v>
                </c:pt>
                <c:pt idx="701">
                  <c:v>-3.4086350301421361E-2</c:v>
                </c:pt>
                <c:pt idx="702">
                  <c:v>-1.8842966942148792E-2</c:v>
                </c:pt>
                <c:pt idx="703">
                  <c:v>2.1563325290066392E-2</c:v>
                </c:pt>
                <c:pt idx="704">
                  <c:v>-1.0883905102934634E-2</c:v>
                </c:pt>
                <c:pt idx="705">
                  <c:v>-3.1343798193929628E-2</c:v>
                </c:pt>
                <c:pt idx="706">
                  <c:v>4.0447591405704643E-3</c:v>
                </c:pt>
                <c:pt idx="707">
                  <c:v>6.6855148141854726E-3</c:v>
                </c:pt>
                <c:pt idx="708">
                  <c:v>-9.0251002730974365E-3</c:v>
                </c:pt>
                <c:pt idx="709">
                  <c:v>-2.0448466538778843E-2</c:v>
                </c:pt>
                <c:pt idx="710">
                  <c:v>1.2981282115932248E-2</c:v>
                </c:pt>
                <c:pt idx="711">
                  <c:v>-3.8098104391689064E-3</c:v>
                </c:pt>
                <c:pt idx="712">
                  <c:v>-2.3294219296978259E-2</c:v>
                </c:pt>
                <c:pt idx="713">
                  <c:v>-1.1657959998452646E-2</c:v>
                </c:pt>
                <c:pt idx="714">
                  <c:v>-1.7558050019053632E-2</c:v>
                </c:pt>
                <c:pt idx="715">
                  <c:v>5.0408119783630452E-3</c:v>
                </c:pt>
                <c:pt idx="716">
                  <c:v>4.0853500242440284E-2</c:v>
                </c:pt>
                <c:pt idx="717">
                  <c:v>3.3380042346066542E-2</c:v>
                </c:pt>
                <c:pt idx="718">
                  <c:v>3.1369479390490956E-3</c:v>
                </c:pt>
                <c:pt idx="719">
                  <c:v>1.8424611223799923E-2</c:v>
                </c:pt>
                <c:pt idx="720">
                  <c:v>-4.1078813278008268E-2</c:v>
                </c:pt>
                <c:pt idx="721">
                  <c:v>1.4192981024846906E-2</c:v>
                </c:pt>
                <c:pt idx="722">
                  <c:v>2.0735565820708748E-2</c:v>
                </c:pt>
                <c:pt idx="723">
                  <c:v>-1.5047734115170529E-3</c:v>
                </c:pt>
                <c:pt idx="724">
                  <c:v>-4.3536837851024159E-3</c:v>
                </c:pt>
                <c:pt idx="725">
                  <c:v>5.297721246177594E-3</c:v>
                </c:pt>
                <c:pt idx="726">
                  <c:v>-7.8628354363153539E-3</c:v>
                </c:pt>
                <c:pt idx="727">
                  <c:v>-8.5996542568109215E-3</c:v>
                </c:pt>
                <c:pt idx="728">
                  <c:v>8.9293565415207929E-3</c:v>
                </c:pt>
                <c:pt idx="729">
                  <c:v>-1.2306127885250541E-2</c:v>
                </c:pt>
                <c:pt idx="730">
                  <c:v>-2.7905751834784144E-2</c:v>
                </c:pt>
                <c:pt idx="731">
                  <c:v>1.4397321941978012E-2</c:v>
                </c:pt>
                <c:pt idx="732">
                  <c:v>8.8273212766596752E-3</c:v>
                </c:pt>
                <c:pt idx="733">
                  <c:v>3.4314231792056549E-3</c:v>
                </c:pt>
                <c:pt idx="734">
                  <c:v>3.4538778878868297E-2</c:v>
                </c:pt>
                <c:pt idx="735">
                  <c:v>8.3463761945893004E-3</c:v>
                </c:pt>
                <c:pt idx="736">
                  <c:v>1.2293067012614334E-2</c:v>
                </c:pt>
                <c:pt idx="737">
                  <c:v>-7.4481786135406416E-3</c:v>
                </c:pt>
                <c:pt idx="738">
                  <c:v>-2.3654160255370173E-3</c:v>
                </c:pt>
                <c:pt idx="739">
                  <c:v>1.6842490668669653E-2</c:v>
                </c:pt>
                <c:pt idx="740">
                  <c:v>1.2864516856207417E-3</c:v>
                </c:pt>
                <c:pt idx="741">
                  <c:v>-3.2361672146162979E-2</c:v>
                </c:pt>
                <c:pt idx="742">
                  <c:v>1.6016597510373501E-2</c:v>
                </c:pt>
                <c:pt idx="743">
                  <c:v>1.3885322224944257E-3</c:v>
                </c:pt>
                <c:pt idx="744">
                  <c:v>1.4192479840007828E-2</c:v>
                </c:pt>
                <c:pt idx="745">
                  <c:v>2.4690430261876489E-2</c:v>
                </c:pt>
                <c:pt idx="746">
                  <c:v>1.1694450617865075E-2</c:v>
                </c:pt>
                <c:pt idx="747">
                  <c:v>4.6557798908817541E-4</c:v>
                </c:pt>
                <c:pt idx="748">
                  <c:v>-3.0552185066180921E-2</c:v>
                </c:pt>
                <c:pt idx="749">
                  <c:v>5.2711599409172978E-2</c:v>
                </c:pt>
                <c:pt idx="750">
                  <c:v>4.179036515621448E-3</c:v>
                </c:pt>
                <c:pt idx="751">
                  <c:v>-6.3559093112616934E-3</c:v>
                </c:pt>
                <c:pt idx="752">
                  <c:v>2.0331997088608077E-2</c:v>
                </c:pt>
                <c:pt idx="753">
                  <c:v>3.0300752656886663E-2</c:v>
                </c:pt>
                <c:pt idx="754">
                  <c:v>-1.7892074946206239E-2</c:v>
                </c:pt>
                <c:pt idx="755">
                  <c:v>-1.1063578535719449E-2</c:v>
                </c:pt>
                <c:pt idx="756">
                  <c:v>-4.1765959997525004E-3</c:v>
                </c:pt>
                <c:pt idx="757">
                  <c:v>-3.4676489374580989E-2</c:v>
                </c:pt>
                <c:pt idx="758">
                  <c:v>-9.0774925058381972E-3</c:v>
                </c:pt>
                <c:pt idx="759">
                  <c:v>5.0109614389997918E-3</c:v>
                </c:pt>
                <c:pt idx="760">
                  <c:v>3.1707634530167887E-2</c:v>
                </c:pt>
                <c:pt idx="761">
                  <c:v>-2.4465688826246508E-2</c:v>
                </c:pt>
                <c:pt idx="762">
                  <c:v>-5.340986061754165E-3</c:v>
                </c:pt>
                <c:pt idx="763">
                  <c:v>2.0233073929961363E-3</c:v>
                </c:pt>
                <c:pt idx="764">
                  <c:v>1.5843492382863172E-2</c:v>
                </c:pt>
                <c:pt idx="765">
                  <c:v>-1.5443455303284665E-2</c:v>
                </c:pt>
                <c:pt idx="766">
                  <c:v>-7.7651809890136739E-3</c:v>
                </c:pt>
                <c:pt idx="767">
                  <c:v>6.8868759343156888E-3</c:v>
                </c:pt>
                <c:pt idx="768">
                  <c:v>3.9950247475509314E-2</c:v>
                </c:pt>
                <c:pt idx="769">
                  <c:v>1.8535096744355078E-2</c:v>
                </c:pt>
                <c:pt idx="770">
                  <c:v>4.982395105535626E-2</c:v>
                </c:pt>
                <c:pt idx="771">
                  <c:v>3.7044731534821526E-3</c:v>
                </c:pt>
                <c:pt idx="772">
                  <c:v>-1.1839344909220374E-3</c:v>
                </c:pt>
                <c:pt idx="773">
                  <c:v>-2.7260609292506875E-2</c:v>
                </c:pt>
                <c:pt idx="774">
                  <c:v>-2.6447834677527624E-2</c:v>
                </c:pt>
                <c:pt idx="775">
                  <c:v>-1.5313273719895899E-2</c:v>
                </c:pt>
                <c:pt idx="776">
                  <c:v>1.4803708411214951E-2</c:v>
                </c:pt>
                <c:pt idx="777">
                  <c:v>2.210196779200057E-4</c:v>
                </c:pt>
                <c:pt idx="778">
                  <c:v>3.9776666167378703E-3</c:v>
                </c:pt>
                <c:pt idx="779">
                  <c:v>7.7036168517179253E-3</c:v>
                </c:pt>
                <c:pt idx="780">
                  <c:v>-9.6105347094051375E-3</c:v>
                </c:pt>
                <c:pt idx="781">
                  <c:v>4.337249168104346E-3</c:v>
                </c:pt>
                <c:pt idx="782">
                  <c:v>-1.0247328731053525E-3</c:v>
                </c:pt>
                <c:pt idx="783">
                  <c:v>-4.2497216954784159E-3</c:v>
                </c:pt>
                <c:pt idx="784">
                  <c:v>-1.1405357383606544E-2</c:v>
                </c:pt>
                <c:pt idx="785">
                  <c:v>8.4852917684275272E-3</c:v>
                </c:pt>
                <c:pt idx="786">
                  <c:v>-3.1293858170571301E-2</c:v>
                </c:pt>
                <c:pt idx="787">
                  <c:v>-1.5619070476190506E-2</c:v>
                </c:pt>
                <c:pt idx="788">
                  <c:v>8.0495977101299795E-3</c:v>
                </c:pt>
                <c:pt idx="789">
                  <c:v>-1.7122311996225683E-2</c:v>
                </c:pt>
                <c:pt idx="790">
                  <c:v>-3.320047782206384E-2</c:v>
                </c:pt>
                <c:pt idx="791">
                  <c:v>9.5345829099130648E-3</c:v>
                </c:pt>
                <c:pt idx="792">
                  <c:v>-2.0810148538336027E-3</c:v>
                </c:pt>
                <c:pt idx="793">
                  <c:v>-1.6762945139557325E-2</c:v>
                </c:pt>
                <c:pt idx="794">
                  <c:v>9.4624686993219301E-3</c:v>
                </c:pt>
                <c:pt idx="795">
                  <c:v>3.7656597979797868E-2</c:v>
                </c:pt>
                <c:pt idx="796">
                  <c:v>-2.8035245602826973E-2</c:v>
                </c:pt>
                <c:pt idx="797">
                  <c:v>-2.4517250613208034E-2</c:v>
                </c:pt>
                <c:pt idx="798">
                  <c:v>-6.3244106776180996E-3</c:v>
                </c:pt>
                <c:pt idx="799">
                  <c:v>-4.1331624037064694E-4</c:v>
                </c:pt>
                <c:pt idx="800">
                  <c:v>-1.5711576945340304E-2</c:v>
                </c:pt>
                <c:pt idx="801">
                  <c:v>2.2347332792970982E-2</c:v>
                </c:pt>
                <c:pt idx="802">
                  <c:v>6.9849534557489511E-3</c:v>
                </c:pt>
                <c:pt idx="803">
                  <c:v>-1.7463677024125396E-2</c:v>
                </c:pt>
                <c:pt idx="804">
                  <c:v>8.3887207908850368E-3</c:v>
                </c:pt>
                <c:pt idx="805">
                  <c:v>3.5334757092998659E-2</c:v>
                </c:pt>
                <c:pt idx="806">
                  <c:v>-1.3126444227361377E-2</c:v>
                </c:pt>
                <c:pt idx="807">
                  <c:v>-9.4317289133802017E-3</c:v>
                </c:pt>
                <c:pt idx="808">
                  <c:v>-2.4251261985301011E-2</c:v>
                </c:pt>
                <c:pt idx="809">
                  <c:v>3.5863218751238436E-3</c:v>
                </c:pt>
                <c:pt idx="810">
                  <c:v>2.4931438129619579E-2</c:v>
                </c:pt>
                <c:pt idx="811">
                  <c:v>-4.135263048159199E-3</c:v>
                </c:pt>
                <c:pt idx="812">
                  <c:v>-2.6705740107474268E-2</c:v>
                </c:pt>
                <c:pt idx="813">
                  <c:v>6.7759494162961866E-3</c:v>
                </c:pt>
                <c:pt idx="814">
                  <c:v>1.0801861417563141E-2</c:v>
                </c:pt>
                <c:pt idx="815">
                  <c:v>-1.2659276405108515E-2</c:v>
                </c:pt>
                <c:pt idx="816">
                  <c:v>1.2821588437086133E-2</c:v>
                </c:pt>
                <c:pt idx="817">
                  <c:v>1.6522827512982695E-2</c:v>
                </c:pt>
                <c:pt idx="818">
                  <c:v>1.6981966133528207E-3</c:v>
                </c:pt>
                <c:pt idx="819">
                  <c:v>2.1231911974685293E-2</c:v>
                </c:pt>
                <c:pt idx="820">
                  <c:v>-5.2964268774704087E-3</c:v>
                </c:pt>
                <c:pt idx="821">
                  <c:v>2.479531868719197E-2</c:v>
                </c:pt>
                <c:pt idx="822">
                  <c:v>6.5917488931776218E-3</c:v>
                </c:pt>
                <c:pt idx="823">
                  <c:v>2.0955323090400824E-2</c:v>
                </c:pt>
                <c:pt idx="824">
                  <c:v>-6.0369753686400024E-4</c:v>
                </c:pt>
                <c:pt idx="825">
                  <c:v>1.8876472079787494E-2</c:v>
                </c:pt>
                <c:pt idx="826">
                  <c:v>-8.2999480020756848E-3</c:v>
                </c:pt>
                <c:pt idx="827">
                  <c:v>3.5868777080545204E-3</c:v>
                </c:pt>
                <c:pt idx="828">
                  <c:v>-5.8824123779059054E-3</c:v>
                </c:pt>
                <c:pt idx="829">
                  <c:v>1.1310082065391408E-2</c:v>
                </c:pt>
                <c:pt idx="830">
                  <c:v>-1.9700806704167993E-2</c:v>
                </c:pt>
                <c:pt idx="831">
                  <c:v>5.137443297541215E-3</c:v>
                </c:pt>
                <c:pt idx="832">
                  <c:v>-6.6144696805570573E-3</c:v>
                </c:pt>
                <c:pt idx="833">
                  <c:v>2.0202768758996265E-2</c:v>
                </c:pt>
                <c:pt idx="834">
                  <c:v>1.3349625256253877E-3</c:v>
                </c:pt>
                <c:pt idx="835">
                  <c:v>-5.1847790972808809E-3</c:v>
                </c:pt>
                <c:pt idx="836">
                  <c:v>1.6082220476244732E-2</c:v>
                </c:pt>
                <c:pt idx="837">
                  <c:v>-3.4366541845339278E-2</c:v>
                </c:pt>
                <c:pt idx="838">
                  <c:v>1.9729397630364686E-3</c:v>
                </c:pt>
                <c:pt idx="839">
                  <c:v>-6.4373753791399924E-3</c:v>
                </c:pt>
                <c:pt idx="840">
                  <c:v>-1.5168876969755642E-2</c:v>
                </c:pt>
                <c:pt idx="841">
                  <c:v>-1.0139303641005449E-2</c:v>
                </c:pt>
                <c:pt idx="842">
                  <c:v>2.3144945055476967E-2</c:v>
                </c:pt>
                <c:pt idx="843">
                  <c:v>-1.1004982300115608E-2</c:v>
                </c:pt>
                <c:pt idx="844">
                  <c:v>-4.5668834072518746E-2</c:v>
                </c:pt>
                <c:pt idx="845">
                  <c:v>-8.0970040485829446E-4</c:v>
                </c:pt>
                <c:pt idx="846">
                  <c:v>9.5623985484213567E-3</c:v>
                </c:pt>
                <c:pt idx="847">
                  <c:v>1.3405024668405503E-2</c:v>
                </c:pt>
                <c:pt idx="848">
                  <c:v>4.5148514851484607E-3</c:v>
                </c:pt>
                <c:pt idx="849">
                  <c:v>-2.0501655890238137E-3</c:v>
                </c:pt>
                <c:pt idx="850">
                  <c:v>-2.6864681208354575E-2</c:v>
                </c:pt>
                <c:pt idx="851">
                  <c:v>1.6807396336232627E-2</c:v>
                </c:pt>
                <c:pt idx="852">
                  <c:v>2.0681920769418147E-2</c:v>
                </c:pt>
                <c:pt idx="853">
                  <c:v>-1.4160522609920147E-2</c:v>
                </c:pt>
                <c:pt idx="854">
                  <c:v>1.4363923270154325E-2</c:v>
                </c:pt>
                <c:pt idx="855">
                  <c:v>-6.7282193709904316E-3</c:v>
                </c:pt>
                <c:pt idx="856">
                  <c:v>-4.0957546006281037E-3</c:v>
                </c:pt>
                <c:pt idx="857">
                  <c:v>-6.880749653895242E-3</c:v>
                </c:pt>
                <c:pt idx="858">
                  <c:v>-3.9021900135382654E-3</c:v>
                </c:pt>
                <c:pt idx="859">
                  <c:v>-6.3959305021436567E-3</c:v>
                </c:pt>
                <c:pt idx="860">
                  <c:v>3.2185468556368683E-3</c:v>
                </c:pt>
                <c:pt idx="861">
                  <c:v>-4.8925248636510557E-3</c:v>
                </c:pt>
                <c:pt idx="862">
                  <c:v>1.6925912791166387E-2</c:v>
                </c:pt>
                <c:pt idx="863">
                  <c:v>3.4081002363176116E-3</c:v>
                </c:pt>
                <c:pt idx="864">
                  <c:v>4.8183334094523203E-3</c:v>
                </c:pt>
                <c:pt idx="865">
                  <c:v>-1.4936090047449233E-3</c:v>
                </c:pt>
                <c:pt idx="866">
                  <c:v>-3.8576445565496266E-3</c:v>
                </c:pt>
                <c:pt idx="867">
                  <c:v>1.019521860582635E-2</c:v>
                </c:pt>
                <c:pt idx="868">
                  <c:v>1.6585839461743072E-2</c:v>
                </c:pt>
                <c:pt idx="869">
                  <c:v>3.3091657178825969E-3</c:v>
                </c:pt>
                <c:pt idx="870">
                  <c:v>-4.3721103157209219E-3</c:v>
                </c:pt>
                <c:pt idx="871">
                  <c:v>7.0108164789486676E-3</c:v>
                </c:pt>
                <c:pt idx="872">
                  <c:v>-3.1367452990801732E-3</c:v>
                </c:pt>
                <c:pt idx="873">
                  <c:v>1.4044527688921138E-2</c:v>
                </c:pt>
                <c:pt idx="874">
                  <c:v>1.2412010428668255E-2</c:v>
                </c:pt>
                <c:pt idx="875">
                  <c:v>5.0832995415025636E-3</c:v>
                </c:pt>
                <c:pt idx="876">
                  <c:v>-7.3632578809206366E-3</c:v>
                </c:pt>
                <c:pt idx="877">
                  <c:v>-3.7466654711027999E-4</c:v>
                </c:pt>
                <c:pt idx="878">
                  <c:v>1.0419001261704613E-2</c:v>
                </c:pt>
                <c:pt idx="879">
                  <c:v>1.0163167429603015E-2</c:v>
                </c:pt>
                <c:pt idx="880">
                  <c:v>3.1578762305630279E-3</c:v>
                </c:pt>
                <c:pt idx="881">
                  <c:v>9.5167492159552673E-3</c:v>
                </c:pt>
                <c:pt idx="882">
                  <c:v>1.5736135565024113E-2</c:v>
                </c:pt>
                <c:pt idx="883">
                  <c:v>2.4773226433836087E-2</c:v>
                </c:pt>
                <c:pt idx="884">
                  <c:v>-1.3654668354344994E-2</c:v>
                </c:pt>
                <c:pt idx="885">
                  <c:v>8.2638648359391349E-3</c:v>
                </c:pt>
                <c:pt idx="886">
                  <c:v>2.4238227670752996E-2</c:v>
                </c:pt>
                <c:pt idx="887">
                  <c:v>-1.4910114873327288E-2</c:v>
                </c:pt>
                <c:pt idx="888">
                  <c:v>2.8258050602360998E-2</c:v>
                </c:pt>
                <c:pt idx="889">
                  <c:v>7.6974946240041938E-3</c:v>
                </c:pt>
                <c:pt idx="890">
                  <c:v>-5.2264672599012995E-3</c:v>
                </c:pt>
                <c:pt idx="891">
                  <c:v>-3.172576301980095E-2</c:v>
                </c:pt>
                <c:pt idx="892">
                  <c:v>-2.0173426086957198E-3</c:v>
                </c:pt>
                <c:pt idx="893">
                  <c:v>1.4429052690622087E-2</c:v>
                </c:pt>
                <c:pt idx="894">
                  <c:v>2.8173091652394571E-3</c:v>
                </c:pt>
                <c:pt idx="895">
                  <c:v>1.1031937631465916E-2</c:v>
                </c:pt>
                <c:pt idx="896">
                  <c:v>4.8797084741502598E-3</c:v>
                </c:pt>
                <c:pt idx="897">
                  <c:v>5.7327239297841294E-3</c:v>
                </c:pt>
                <c:pt idx="898">
                  <c:v>-2.8902877846797015E-2</c:v>
                </c:pt>
                <c:pt idx="899">
                  <c:v>-8.2864444207791954E-4</c:v>
                </c:pt>
                <c:pt idx="900">
                  <c:v>-2.1424908128758022E-3</c:v>
                </c:pt>
                <c:pt idx="901">
                  <c:v>1.3713782597527958E-2</c:v>
                </c:pt>
                <c:pt idx="902">
                  <c:v>-3.7578778097986194E-3</c:v>
                </c:pt>
                <c:pt idx="903">
                  <c:v>1.0013071943118693E-2</c:v>
                </c:pt>
                <c:pt idx="904">
                  <c:v>-1.9692265371297219E-3</c:v>
                </c:pt>
                <c:pt idx="905">
                  <c:v>-4.2862295356164816E-3</c:v>
                </c:pt>
                <c:pt idx="906">
                  <c:v>-1.025001666211147E-3</c:v>
                </c:pt>
                <c:pt idx="907">
                  <c:v>1.6416211007172351E-3</c:v>
                </c:pt>
                <c:pt idx="908">
                  <c:v>-2.6631999089974669E-3</c:v>
                </c:pt>
                <c:pt idx="909">
                  <c:v>9.5856896353496744E-4</c:v>
                </c:pt>
                <c:pt idx="910">
                  <c:v>1.9016341486882284E-2</c:v>
                </c:pt>
                <c:pt idx="911">
                  <c:v>-2.8865408949012936E-3</c:v>
                </c:pt>
                <c:pt idx="912">
                  <c:v>1.1377427491867393E-2</c:v>
                </c:pt>
                <c:pt idx="913">
                  <c:v>-2.8622313216329718E-3</c:v>
                </c:pt>
                <c:pt idx="914">
                  <c:v>-3.1842482673381522E-2</c:v>
                </c:pt>
                <c:pt idx="915">
                  <c:v>1.6617272403070132E-2</c:v>
                </c:pt>
                <c:pt idx="916">
                  <c:v>5.9006781619550894E-3</c:v>
                </c:pt>
                <c:pt idx="917">
                  <c:v>7.6865957479143711E-3</c:v>
                </c:pt>
                <c:pt idx="918">
                  <c:v>2.4088391249684074E-3</c:v>
                </c:pt>
                <c:pt idx="919">
                  <c:v>-9.745624587752813E-3</c:v>
                </c:pt>
                <c:pt idx="920">
                  <c:v>-5.8645767766265389E-3</c:v>
                </c:pt>
                <c:pt idx="921">
                  <c:v>1.0306509636737448E-2</c:v>
                </c:pt>
                <c:pt idx="922">
                  <c:v>2.4563785234899237E-2</c:v>
                </c:pt>
                <c:pt idx="923">
                  <c:v>1.1135726159159603E-3</c:v>
                </c:pt>
                <c:pt idx="924">
                  <c:v>6.8049007811959673E-3</c:v>
                </c:pt>
                <c:pt idx="925">
                  <c:v>-7.1488921540541564E-4</c:v>
                </c:pt>
                <c:pt idx="926">
                  <c:v>7.8694461455984886E-3</c:v>
                </c:pt>
                <c:pt idx="927">
                  <c:v>1.2970219958893874E-2</c:v>
                </c:pt>
                <c:pt idx="928">
                  <c:v>-9.4915978976073071E-3</c:v>
                </c:pt>
                <c:pt idx="929">
                  <c:v>-3.1513601147546205E-3</c:v>
                </c:pt>
                <c:pt idx="930">
                  <c:v>-2.8193516129032186E-2</c:v>
                </c:pt>
                <c:pt idx="931">
                  <c:v>-1.858852756461129E-3</c:v>
                </c:pt>
                <c:pt idx="932">
                  <c:v>-1.1905606442077563E-2</c:v>
                </c:pt>
                <c:pt idx="933">
                  <c:v>-8.0772752837553641E-4</c:v>
                </c:pt>
                <c:pt idx="934">
                  <c:v>2.5599905340880505E-3</c:v>
                </c:pt>
                <c:pt idx="935">
                  <c:v>-3.3732050556885135E-2</c:v>
                </c:pt>
                <c:pt idx="936">
                  <c:v>9.0396381980598615E-4</c:v>
                </c:pt>
                <c:pt idx="937">
                  <c:v>3.6128953330804383E-3</c:v>
                </c:pt>
                <c:pt idx="938">
                  <c:v>1.5230163002357116E-2</c:v>
                </c:pt>
                <c:pt idx="939">
                  <c:v>-6.7506992192581062E-3</c:v>
                </c:pt>
                <c:pt idx="940">
                  <c:v>-1.3044280844588621E-3</c:v>
                </c:pt>
                <c:pt idx="941">
                  <c:v>-1.5260885301018155E-2</c:v>
                </c:pt>
                <c:pt idx="942">
                  <c:v>-5.4450191972077048E-3</c:v>
                </c:pt>
                <c:pt idx="943">
                  <c:v>8.3526566410285219E-3</c:v>
                </c:pt>
                <c:pt idx="944">
                  <c:v>-1.2251217812857601E-2</c:v>
                </c:pt>
                <c:pt idx="945">
                  <c:v>-9.866032834362833E-4</c:v>
                </c:pt>
                <c:pt idx="946">
                  <c:v>-1.6012909707001661E-2</c:v>
                </c:pt>
                <c:pt idx="947">
                  <c:v>-1.4340812447458248E-4</c:v>
                </c:pt>
                <c:pt idx="948">
                  <c:v>2.5740280879470355E-2</c:v>
                </c:pt>
                <c:pt idx="949">
                  <c:v>6.7803789568066141E-3</c:v>
                </c:pt>
                <c:pt idx="950">
                  <c:v>-1.2219641826144868E-2</c:v>
                </c:pt>
                <c:pt idx="951">
                  <c:v>6.747676762559167E-3</c:v>
                </c:pt>
                <c:pt idx="952">
                  <c:v>-1.3893674897540341E-2</c:v>
                </c:pt>
                <c:pt idx="953">
                  <c:v>6.1596995836980797E-3</c:v>
                </c:pt>
                <c:pt idx="954">
                  <c:v>1.168111313995409E-2</c:v>
                </c:pt>
                <c:pt idx="955">
                  <c:v>-2.2258259101112909E-3</c:v>
                </c:pt>
                <c:pt idx="956">
                  <c:v>2.4816995987807566E-2</c:v>
                </c:pt>
                <c:pt idx="957">
                  <c:v>1.1495830606619588E-2</c:v>
                </c:pt>
                <c:pt idx="958">
                  <c:v>7.3975119179061667E-4</c:v>
                </c:pt>
                <c:pt idx="959">
                  <c:v>5.9136080359330784E-3</c:v>
                </c:pt>
                <c:pt idx="960">
                  <c:v>-6.7473377413676339E-3</c:v>
                </c:pt>
                <c:pt idx="961">
                  <c:v>4.3718659577823048E-3</c:v>
                </c:pt>
                <c:pt idx="962">
                  <c:v>2.0089064218993085E-4</c:v>
                </c:pt>
                <c:pt idx="963">
                  <c:v>3.0798473280673907E-3</c:v>
                </c:pt>
                <c:pt idx="964">
                  <c:v>-1.7354197560543481E-2</c:v>
                </c:pt>
                <c:pt idx="965">
                  <c:v>1.2022850074562899E-2</c:v>
                </c:pt>
                <c:pt idx="966">
                  <c:v>-2.2149203901295927E-3</c:v>
                </c:pt>
                <c:pt idx="967">
                  <c:v>1.1637259205239914E-2</c:v>
                </c:pt>
                <c:pt idx="968">
                  <c:v>7.9127801576753688E-3</c:v>
                </c:pt>
                <c:pt idx="969">
                  <c:v>2.0451048681209374E-3</c:v>
                </c:pt>
                <c:pt idx="970">
                  <c:v>-3.1601488126943925E-3</c:v>
                </c:pt>
                <c:pt idx="971">
                  <c:v>-7.9915921539767641E-3</c:v>
                </c:pt>
                <c:pt idx="972">
                  <c:v>-1.1983555499005508E-3</c:v>
                </c:pt>
                <c:pt idx="973">
                  <c:v>-7.0657043843300382E-3</c:v>
                </c:pt>
                <c:pt idx="974">
                  <c:v>-3.5580959659863216E-3</c:v>
                </c:pt>
                <c:pt idx="975">
                  <c:v>1.3070148160688742E-2</c:v>
                </c:pt>
                <c:pt idx="976">
                  <c:v>-2.8595664979572293E-3</c:v>
                </c:pt>
                <c:pt idx="977">
                  <c:v>7.0694810314862301E-3</c:v>
                </c:pt>
                <c:pt idx="978">
                  <c:v>1.7947066225165498E-2</c:v>
                </c:pt>
                <c:pt idx="979">
                  <c:v>2.5632599183994589E-2</c:v>
                </c:pt>
                <c:pt idx="980">
                  <c:v>2.5562950544736486E-2</c:v>
                </c:pt>
                <c:pt idx="981">
                  <c:v>-3.4636196452581943E-3</c:v>
                </c:pt>
                <c:pt idx="982">
                  <c:v>-2.2963940633190113E-3</c:v>
                </c:pt>
                <c:pt idx="983">
                  <c:v>-7.3405474339035522E-3</c:v>
                </c:pt>
                <c:pt idx="984">
                  <c:v>-1.2534435747691304E-3</c:v>
                </c:pt>
                <c:pt idx="985">
                  <c:v>3.8903809967491543E-3</c:v>
                </c:pt>
                <c:pt idx="986">
                  <c:v>4.6815368247535238E-2</c:v>
                </c:pt>
                <c:pt idx="987">
                  <c:v>-5.2185283071060039E-2</c:v>
                </c:pt>
                <c:pt idx="988">
                  <c:v>3.3261930412563638E-2</c:v>
                </c:pt>
                <c:pt idx="989">
                  <c:v>1.6460736094117494E-3</c:v>
                </c:pt>
                <c:pt idx="990">
                  <c:v>2.915581717749539E-2</c:v>
                </c:pt>
                <c:pt idx="991">
                  <c:v>1.8038815731738659E-2</c:v>
                </c:pt>
                <c:pt idx="992">
                  <c:v>1.6150577582333625E-2</c:v>
                </c:pt>
                <c:pt idx="993">
                  <c:v>1.7151849130367855E-3</c:v>
                </c:pt>
                <c:pt idx="994">
                  <c:v>3.3730881592853305E-2</c:v>
                </c:pt>
                <c:pt idx="995">
                  <c:v>-3.2409425585507495E-2</c:v>
                </c:pt>
                <c:pt idx="996">
                  <c:v>-7.9885306704701212E-4</c:v>
                </c:pt>
                <c:pt idx="997">
                  <c:v>2.3813591320806356E-2</c:v>
                </c:pt>
                <c:pt idx="998">
                  <c:v>-5.2153090429234147E-2</c:v>
                </c:pt>
                <c:pt idx="999">
                  <c:v>-9.709845630370811E-3</c:v>
                </c:pt>
                <c:pt idx="1000">
                  <c:v>1.9491318157186365E-2</c:v>
                </c:pt>
                <c:pt idx="1001">
                  <c:v>8.6266904712834179E-3</c:v>
                </c:pt>
                <c:pt idx="1002">
                  <c:v>1.6239095663856146E-2</c:v>
                </c:pt>
                <c:pt idx="1003">
                  <c:v>7.0514072089369493E-3</c:v>
                </c:pt>
                <c:pt idx="1004">
                  <c:v>1.7335863512018899E-2</c:v>
                </c:pt>
                <c:pt idx="1005">
                  <c:v>-4.6070269847461763E-3</c:v>
                </c:pt>
                <c:pt idx="1006">
                  <c:v>7.8067807081153592E-4</c:v>
                </c:pt>
                <c:pt idx="1007">
                  <c:v>-7.6893352221020098E-3</c:v>
                </c:pt>
                <c:pt idx="1008">
                  <c:v>-1.4599023293818594E-3</c:v>
                </c:pt>
                <c:pt idx="1009">
                  <c:v>2.6992087645593143E-2</c:v>
                </c:pt>
                <c:pt idx="1010">
                  <c:v>-1.6536187468209292E-2</c:v>
                </c:pt>
                <c:pt idx="1011">
                  <c:v>-3.8472267476909676E-2</c:v>
                </c:pt>
                <c:pt idx="1012">
                  <c:v>1.1001853115260487E-3</c:v>
                </c:pt>
                <c:pt idx="1013">
                  <c:v>-2.2037116212835318E-2</c:v>
                </c:pt>
                <c:pt idx="1014">
                  <c:v>1.9162555959752095E-2</c:v>
                </c:pt>
                <c:pt idx="1015">
                  <c:v>2.2051925752300978E-2</c:v>
                </c:pt>
                <c:pt idx="1016">
                  <c:v>-1.9304792735202218E-3</c:v>
                </c:pt>
                <c:pt idx="1017">
                  <c:v>-2.5258863495613001E-2</c:v>
                </c:pt>
                <c:pt idx="1018">
                  <c:v>9.9217347944837125E-4</c:v>
                </c:pt>
                <c:pt idx="1019">
                  <c:v>-8.8041224652825826E-3</c:v>
                </c:pt>
                <c:pt idx="1020">
                  <c:v>-1.7764729411764706E-2</c:v>
                </c:pt>
                <c:pt idx="1021">
                  <c:v>-1.53311657762886E-2</c:v>
                </c:pt>
                <c:pt idx="1022">
                  <c:v>-2.6760698537412662E-2</c:v>
                </c:pt>
                <c:pt idx="1023">
                  <c:v>-6.4992374328399606E-3</c:v>
                </c:pt>
                <c:pt idx="1024">
                  <c:v>2.8431275089477296E-2</c:v>
                </c:pt>
                <c:pt idx="1025">
                  <c:v>-6.4220366972477299E-3</c:v>
                </c:pt>
                <c:pt idx="1026">
                  <c:v>2.0067775070503658E-2</c:v>
                </c:pt>
                <c:pt idx="1027">
                  <c:v>2.6854123541253584E-2</c:v>
                </c:pt>
                <c:pt idx="1028">
                  <c:v>2.2625710563570611E-2</c:v>
                </c:pt>
                <c:pt idx="1029">
                  <c:v>4.2526580154203008E-3</c:v>
                </c:pt>
                <c:pt idx="1030">
                  <c:v>-1.5450872675250365E-3</c:v>
                </c:pt>
                <c:pt idx="1031">
                  <c:v>-1.604770211021786E-2</c:v>
                </c:pt>
                <c:pt idx="1032">
                  <c:v>6.8732994414789795E-3</c:v>
                </c:pt>
                <c:pt idx="1033">
                  <c:v>-6.5371109190263815E-3</c:v>
                </c:pt>
                <c:pt idx="1034">
                  <c:v>2.5155809122595005E-2</c:v>
                </c:pt>
                <c:pt idx="1035">
                  <c:v>-1.0849213106801339E-2</c:v>
                </c:pt>
                <c:pt idx="1036">
                  <c:v>-1.0393918745801655E-2</c:v>
                </c:pt>
                <c:pt idx="1037">
                  <c:v>-2.8782028331897882E-2</c:v>
                </c:pt>
                <c:pt idx="1038">
                  <c:v>2.1509267536274992E-2</c:v>
                </c:pt>
                <c:pt idx="1039">
                  <c:v>5.1471310455219058E-3</c:v>
                </c:pt>
                <c:pt idx="1040">
                  <c:v>-4.7716437088748424E-3</c:v>
                </c:pt>
                <c:pt idx="1041">
                  <c:v>-7.0747354678988199E-3</c:v>
                </c:pt>
                <c:pt idx="1042">
                  <c:v>-2.85008291160888E-2</c:v>
                </c:pt>
                <c:pt idx="1043">
                  <c:v>3.3943327286782687E-3</c:v>
                </c:pt>
                <c:pt idx="1044">
                  <c:v>-7.8289184173156279E-2</c:v>
                </c:pt>
                <c:pt idx="1045">
                  <c:v>7.3797311917717795E-2</c:v>
                </c:pt>
                <c:pt idx="1046">
                  <c:v>-4.7607300966975496E-3</c:v>
                </c:pt>
                <c:pt idx="1047">
                  <c:v>1.005764148237012E-2</c:v>
                </c:pt>
                <c:pt idx="1048">
                  <c:v>-1.882197969924719E-3</c:v>
                </c:pt>
                <c:pt idx="1049">
                  <c:v>2.4819040238573196E-2</c:v>
                </c:pt>
                <c:pt idx="1050">
                  <c:v>-2.362436028002398E-2</c:v>
                </c:pt>
                <c:pt idx="1051">
                  <c:v>-6.8697426326905725E-3</c:v>
                </c:pt>
                <c:pt idx="1052">
                  <c:v>-2.7791344100199945E-2</c:v>
                </c:pt>
                <c:pt idx="1053">
                  <c:v>1.6748450338501721E-2</c:v>
                </c:pt>
                <c:pt idx="1054">
                  <c:v>-7.926672230038968E-3</c:v>
                </c:pt>
                <c:pt idx="1055">
                  <c:v>-7.9276156291064118E-3</c:v>
                </c:pt>
                <c:pt idx="1056">
                  <c:v>-4.7064722390065164E-2</c:v>
                </c:pt>
                <c:pt idx="1057">
                  <c:v>-3.6315814519296678E-3</c:v>
                </c:pt>
                <c:pt idx="1058">
                  <c:v>4.0755528459464431E-2</c:v>
                </c:pt>
                <c:pt idx="1059">
                  <c:v>9.9331293868234263E-3</c:v>
                </c:pt>
                <c:pt idx="1060">
                  <c:v>1.1979030250431637E-2</c:v>
                </c:pt>
                <c:pt idx="1061">
                  <c:v>1.8690424854850941E-2</c:v>
                </c:pt>
                <c:pt idx="1062">
                  <c:v>1.2231668161937133E-2</c:v>
                </c:pt>
                <c:pt idx="1063">
                  <c:v>1.49840497548199E-2</c:v>
                </c:pt>
                <c:pt idx="1064">
                  <c:v>1.8274855102242606E-2</c:v>
                </c:pt>
                <c:pt idx="1065">
                  <c:v>1.6485484818022762E-2</c:v>
                </c:pt>
                <c:pt idx="1066">
                  <c:v>-9.834408504876789E-3</c:v>
                </c:pt>
                <c:pt idx="1067">
                  <c:v>2.6253145452205907E-2</c:v>
                </c:pt>
                <c:pt idx="1068">
                  <c:v>1.05269170804583E-2</c:v>
                </c:pt>
                <c:pt idx="1069">
                  <c:v>-3.9765163151522899E-3</c:v>
                </c:pt>
                <c:pt idx="1070">
                  <c:v>-2.1423735299679211E-2</c:v>
                </c:pt>
                <c:pt idx="1071">
                  <c:v>3.1029592777277455E-3</c:v>
                </c:pt>
                <c:pt idx="1072">
                  <c:v>1.6784057297998482E-2</c:v>
                </c:pt>
                <c:pt idx="1073">
                  <c:v>-2.895774084507036E-2</c:v>
                </c:pt>
                <c:pt idx="1074">
                  <c:v>-6.9621547519022383E-3</c:v>
                </c:pt>
                <c:pt idx="1075">
                  <c:v>3.6223123715282061E-3</c:v>
                </c:pt>
                <c:pt idx="1076">
                  <c:v>-1.7871649888646309E-2</c:v>
                </c:pt>
                <c:pt idx="1077">
                  <c:v>-4.0898759490893164E-3</c:v>
                </c:pt>
                <c:pt idx="1078">
                  <c:v>-3.7495832936655046E-3</c:v>
                </c:pt>
                <c:pt idx="1079">
                  <c:v>1.9296230475513654E-2</c:v>
                </c:pt>
                <c:pt idx="1080">
                  <c:v>-3.9268533561966149E-2</c:v>
                </c:pt>
                <c:pt idx="1081">
                  <c:v>6.7106272170648004E-3</c:v>
                </c:pt>
                <c:pt idx="1082">
                  <c:v>2.2663864436701889E-2</c:v>
                </c:pt>
                <c:pt idx="1083">
                  <c:v>8.8888957362189393E-4</c:v>
                </c:pt>
                <c:pt idx="1084">
                  <c:v>-1.4504747747208604E-2</c:v>
                </c:pt>
                <c:pt idx="1085">
                  <c:v>-3.2079849666232452E-2</c:v>
                </c:pt>
                <c:pt idx="1086">
                  <c:v>7.0134374073187586E-3</c:v>
                </c:pt>
                <c:pt idx="1087">
                  <c:v>-3.9075476117103318E-2</c:v>
                </c:pt>
                <c:pt idx="1088">
                  <c:v>2.1422589406129539E-2</c:v>
                </c:pt>
                <c:pt idx="1089">
                  <c:v>1.6263711145996944E-2</c:v>
                </c:pt>
                <c:pt idx="1090">
                  <c:v>-3.1697906122044289E-2</c:v>
                </c:pt>
                <c:pt idx="1091">
                  <c:v>9.1888643716288142E-3</c:v>
                </c:pt>
                <c:pt idx="1092">
                  <c:v>9.6111543323865074E-3</c:v>
                </c:pt>
                <c:pt idx="1093">
                  <c:v>2.6179044606739553E-2</c:v>
                </c:pt>
                <c:pt idx="1094">
                  <c:v>-4.7848707433065359E-2</c:v>
                </c:pt>
                <c:pt idx="1095">
                  <c:v>-6.9226462060972913E-3</c:v>
                </c:pt>
                <c:pt idx="1096">
                  <c:v>3.8082426041289763E-3</c:v>
                </c:pt>
                <c:pt idx="1097">
                  <c:v>-1.2988708513664906E-2</c:v>
                </c:pt>
                <c:pt idx="1098">
                  <c:v>-6.9902254071661243E-2</c:v>
                </c:pt>
                <c:pt idx="1099">
                  <c:v>1.2747719752112729E-2</c:v>
                </c:pt>
                <c:pt idx="1100">
                  <c:v>6.6395119064806543E-3</c:v>
                </c:pt>
                <c:pt idx="1101">
                  <c:v>2.2741311795094962E-2</c:v>
                </c:pt>
                <c:pt idx="1102">
                  <c:v>-1.3502586232012745E-2</c:v>
                </c:pt>
                <c:pt idx="1103">
                  <c:v>-4.7463402895604891E-2</c:v>
                </c:pt>
                <c:pt idx="1104">
                  <c:v>-5.6477621658649335E-3</c:v>
                </c:pt>
                <c:pt idx="1105">
                  <c:v>-9.346488154331414E-3</c:v>
                </c:pt>
                <c:pt idx="1106">
                  <c:v>2.1917447952842246E-2</c:v>
                </c:pt>
                <c:pt idx="1107">
                  <c:v>-1.6902244398867266E-2</c:v>
                </c:pt>
                <c:pt idx="1108">
                  <c:v>-7.5127794017876403E-3</c:v>
                </c:pt>
                <c:pt idx="1109">
                  <c:v>5.8228401326358557E-2</c:v>
                </c:pt>
                <c:pt idx="1110">
                  <c:v>2.5311287057647035E-2</c:v>
                </c:pt>
                <c:pt idx="1111">
                  <c:v>5.5677665595064239E-3</c:v>
                </c:pt>
                <c:pt idx="1112">
                  <c:v>-1.3809153321246865E-2</c:v>
                </c:pt>
                <c:pt idx="1113">
                  <c:v>-6.2910639749569576E-3</c:v>
                </c:pt>
                <c:pt idx="1114">
                  <c:v>8.8498982511878968E-4</c:v>
                </c:pt>
                <c:pt idx="1115">
                  <c:v>-1.8227525118870443E-2</c:v>
                </c:pt>
                <c:pt idx="1116">
                  <c:v>2.9303746617094006E-2</c:v>
                </c:pt>
                <c:pt idx="1117">
                  <c:v>-1.0095571273447687E-2</c:v>
                </c:pt>
                <c:pt idx="1118">
                  <c:v>-4.6233362167074236E-2</c:v>
                </c:pt>
                <c:pt idx="1119">
                  <c:v>-5.2822954468370181E-2</c:v>
                </c:pt>
                <c:pt idx="1120">
                  <c:v>1.9568752147542607E-3</c:v>
                </c:pt>
                <c:pt idx="1121">
                  <c:v>8.713197299136272E-3</c:v>
                </c:pt>
                <c:pt idx="1122">
                  <c:v>-1.6456855426301216E-2</c:v>
                </c:pt>
                <c:pt idx="1123">
                  <c:v>-1.5218011580587373E-2</c:v>
                </c:pt>
                <c:pt idx="1124">
                  <c:v>2.5755291917528601E-2</c:v>
                </c:pt>
                <c:pt idx="1125">
                  <c:v>1.026828826665113E-2</c:v>
                </c:pt>
                <c:pt idx="1126">
                  <c:v>1.5060569073551284E-2</c:v>
                </c:pt>
                <c:pt idx="1127">
                  <c:v>2.2511232586035376E-2</c:v>
                </c:pt>
                <c:pt idx="1128">
                  <c:v>2.0014318227919322E-2</c:v>
                </c:pt>
                <c:pt idx="1129">
                  <c:v>-3.9943378555220644E-3</c:v>
                </c:pt>
                <c:pt idx="1130">
                  <c:v>-3.2857228141236053E-2</c:v>
                </c:pt>
                <c:pt idx="1131">
                  <c:v>-1.52776800018634E-3</c:v>
                </c:pt>
                <c:pt idx="1132">
                  <c:v>-8.8160801457194196E-3</c:v>
                </c:pt>
                <c:pt idx="1133">
                  <c:v>1.2716929498812826E-2</c:v>
                </c:pt>
                <c:pt idx="1134">
                  <c:v>2.5985351644469776E-2</c:v>
                </c:pt>
                <c:pt idx="1135">
                  <c:v>1.3724704051303698E-2</c:v>
                </c:pt>
                <c:pt idx="1136">
                  <c:v>1.374835715150041E-2</c:v>
                </c:pt>
                <c:pt idx="1137">
                  <c:v>2.8225458771356077E-3</c:v>
                </c:pt>
                <c:pt idx="1138">
                  <c:v>6.1781424614292218E-4</c:v>
                </c:pt>
                <c:pt idx="1139">
                  <c:v>-1.9003773977901185E-2</c:v>
                </c:pt>
                <c:pt idx="1140">
                  <c:v>7.6228894460141534E-3</c:v>
                </c:pt>
                <c:pt idx="1141">
                  <c:v>3.9561333431963691E-2</c:v>
                </c:pt>
                <c:pt idx="1142">
                  <c:v>6.4094405555443542E-3</c:v>
                </c:pt>
                <c:pt idx="1143">
                  <c:v>-1.8707754454433009E-2</c:v>
                </c:pt>
                <c:pt idx="1144">
                  <c:v>2.1633295316837393E-2</c:v>
                </c:pt>
                <c:pt idx="1145">
                  <c:v>2.2366365218580184E-2</c:v>
                </c:pt>
                <c:pt idx="1146">
                  <c:v>5.7605113268607696E-3</c:v>
                </c:pt>
                <c:pt idx="1147">
                  <c:v>-8.8809061643663791E-3</c:v>
                </c:pt>
                <c:pt idx="1148">
                  <c:v>-1.13628988819849E-2</c:v>
                </c:pt>
                <c:pt idx="1149">
                  <c:v>2.1017142421422249E-3</c:v>
                </c:pt>
                <c:pt idx="1150">
                  <c:v>2.8837291534443629E-2</c:v>
                </c:pt>
                <c:pt idx="1151">
                  <c:v>2.7137272955466227E-2</c:v>
                </c:pt>
                <c:pt idx="1152">
                  <c:v>-1.4265070259703411E-3</c:v>
                </c:pt>
                <c:pt idx="1153">
                  <c:v>-5.6517547249162756E-3</c:v>
                </c:pt>
                <c:pt idx="1154">
                  <c:v>4.6220485463317586E-3</c:v>
                </c:pt>
                <c:pt idx="1155">
                  <c:v>3.2143739919018588E-2</c:v>
                </c:pt>
                <c:pt idx="1156">
                  <c:v>-1.6866382051273558E-2</c:v>
                </c:pt>
                <c:pt idx="1157">
                  <c:v>1.9361484372707603E-2</c:v>
                </c:pt>
                <c:pt idx="1158">
                  <c:v>-1.4125089082319133E-2</c:v>
                </c:pt>
                <c:pt idx="1159">
                  <c:v>2.2314284299127293E-2</c:v>
                </c:pt>
                <c:pt idx="1160">
                  <c:v>1.4193732701312859E-2</c:v>
                </c:pt>
                <c:pt idx="1161">
                  <c:v>-1.4112137058828107E-3</c:v>
                </c:pt>
                <c:pt idx="1162">
                  <c:v>1.001058137984882E-2</c:v>
                </c:pt>
                <c:pt idx="1163">
                  <c:v>7.3460527671163275E-3</c:v>
                </c:pt>
                <c:pt idx="1164">
                  <c:v>-5.7848130905496349E-5</c:v>
                </c:pt>
                <c:pt idx="1165">
                  <c:v>5.6722577838222415E-3</c:v>
                </c:pt>
                <c:pt idx="1166">
                  <c:v>-4.1438906474819933E-3</c:v>
                </c:pt>
                <c:pt idx="1167">
                  <c:v>-1.930299381207308E-2</c:v>
                </c:pt>
                <c:pt idx="1168">
                  <c:v>-1.5380988680759078E-2</c:v>
                </c:pt>
                <c:pt idx="1169">
                  <c:v>1.4364675432550955E-3</c:v>
                </c:pt>
                <c:pt idx="1170">
                  <c:v>8.7257467064294335E-3</c:v>
                </c:pt>
                <c:pt idx="1171">
                  <c:v>1.0605569443094974E-2</c:v>
                </c:pt>
                <c:pt idx="1172">
                  <c:v>-5.5226667136151382E-2</c:v>
                </c:pt>
                <c:pt idx="1173">
                  <c:v>6.0813592087382816E-3</c:v>
                </c:pt>
                <c:pt idx="1174">
                  <c:v>-1.1225602565052679E-2</c:v>
                </c:pt>
                <c:pt idx="1175">
                  <c:v>-2.2893138580165277E-2</c:v>
                </c:pt>
                <c:pt idx="1176">
                  <c:v>1.985444982031704E-2</c:v>
                </c:pt>
                <c:pt idx="1177">
                  <c:v>-2.0532075117370915E-2</c:v>
                </c:pt>
                <c:pt idx="1178">
                  <c:v>-1.054511401198235E-2</c:v>
                </c:pt>
                <c:pt idx="1179">
                  <c:v>-1.1626921060662078E-3</c:v>
                </c:pt>
                <c:pt idx="1180">
                  <c:v>5.3673176756810995E-3</c:v>
                </c:pt>
                <c:pt idx="1181">
                  <c:v>2.6500257113911109E-2</c:v>
                </c:pt>
                <c:pt idx="1182">
                  <c:v>1.942465115419759E-3</c:v>
                </c:pt>
                <c:pt idx="1183">
                  <c:v>-3.1957480873951644E-2</c:v>
                </c:pt>
                <c:pt idx="1184">
                  <c:v>-9.0444477247322635E-4</c:v>
                </c:pt>
                <c:pt idx="1185">
                  <c:v>-2.2243693071206987E-2</c:v>
                </c:pt>
                <c:pt idx="1186">
                  <c:v>-1.2565365465527577E-2</c:v>
                </c:pt>
                <c:pt idx="1187">
                  <c:v>2.7392646539316039E-2</c:v>
                </c:pt>
                <c:pt idx="1188">
                  <c:v>2.568449904893752E-2</c:v>
                </c:pt>
                <c:pt idx="1189">
                  <c:v>-3.1524031562832899E-2</c:v>
                </c:pt>
                <c:pt idx="1190">
                  <c:v>-7.8094432402730169E-3</c:v>
                </c:pt>
                <c:pt idx="1191">
                  <c:v>-1.0119703550238767E-2</c:v>
                </c:pt>
                <c:pt idx="1192">
                  <c:v>2.0579987422691837E-2</c:v>
                </c:pt>
                <c:pt idx="1193">
                  <c:v>-3.3390112826040617E-2</c:v>
                </c:pt>
                <c:pt idx="1194">
                  <c:v>-1.0430730225079326E-2</c:v>
                </c:pt>
                <c:pt idx="1195">
                  <c:v>-3.2991148542457993E-2</c:v>
                </c:pt>
                <c:pt idx="1196">
                  <c:v>-2.1729841603410637E-2</c:v>
                </c:pt>
                <c:pt idx="1197">
                  <c:v>4.9345138952203466E-2</c:v>
                </c:pt>
                <c:pt idx="1198">
                  <c:v>-6.6192650253000399E-3</c:v>
                </c:pt>
                <c:pt idx="1199">
                  <c:v>1.2077399288250214E-2</c:v>
                </c:pt>
                <c:pt idx="1200">
                  <c:v>-2.2426479972930232E-2</c:v>
                </c:pt>
                <c:pt idx="1201">
                  <c:v>-1.4872983752707333E-2</c:v>
                </c:pt>
                <c:pt idx="1202">
                  <c:v>-3.7032047244438798E-3</c:v>
                </c:pt>
                <c:pt idx="1203">
                  <c:v>-5.5038529880135746E-3</c:v>
                </c:pt>
                <c:pt idx="1204">
                  <c:v>-2.9756341919200062E-2</c:v>
                </c:pt>
                <c:pt idx="1205">
                  <c:v>6.9042096857467414E-2</c:v>
                </c:pt>
                <c:pt idx="1206">
                  <c:v>-2.2451604496592142E-2</c:v>
                </c:pt>
                <c:pt idx="1207">
                  <c:v>3.133194712324635E-2</c:v>
                </c:pt>
                <c:pt idx="1208">
                  <c:v>-2.6118653305428122E-2</c:v>
                </c:pt>
                <c:pt idx="1209">
                  <c:v>9.386703234008054E-3</c:v>
                </c:pt>
                <c:pt idx="1210">
                  <c:v>-1.0488672619531696E-3</c:v>
                </c:pt>
                <c:pt idx="1211">
                  <c:v>3.0237328698723649E-2</c:v>
                </c:pt>
                <c:pt idx="1212">
                  <c:v>1.9702384405158313E-2</c:v>
                </c:pt>
                <c:pt idx="1213">
                  <c:v>5.7965955305907041E-3</c:v>
                </c:pt>
                <c:pt idx="1214">
                  <c:v>-1.9144143256432058E-2</c:v>
                </c:pt>
                <c:pt idx="1215">
                  <c:v>8.778955484211754E-4</c:v>
                </c:pt>
                <c:pt idx="1216">
                  <c:v>3.3468334010829909E-2</c:v>
                </c:pt>
                <c:pt idx="1217">
                  <c:v>1.2535896773677422E-2</c:v>
                </c:pt>
                <c:pt idx="1218">
                  <c:v>-3.9528017287490176E-2</c:v>
                </c:pt>
                <c:pt idx="1219">
                  <c:v>-4.6257127484198531E-2</c:v>
                </c:pt>
                <c:pt idx="1220">
                  <c:v>2.1116429974894259E-4</c:v>
                </c:pt>
                <c:pt idx="1221">
                  <c:v>-3.504817467937716E-2</c:v>
                </c:pt>
                <c:pt idx="1222">
                  <c:v>2.406828806018297E-2</c:v>
                </c:pt>
                <c:pt idx="1223">
                  <c:v>-1.3603047828415323E-2</c:v>
                </c:pt>
                <c:pt idx="1224">
                  <c:v>1.9783429602888061E-2</c:v>
                </c:pt>
                <c:pt idx="1225">
                  <c:v>3.2427087495501064E-2</c:v>
                </c:pt>
                <c:pt idx="1226">
                  <c:v>2.1601932854110974E-2</c:v>
                </c:pt>
                <c:pt idx="1227">
                  <c:v>2.1816472968943592E-2</c:v>
                </c:pt>
                <c:pt idx="1228">
                  <c:v>-2.0299540005915419E-2</c:v>
                </c:pt>
                <c:pt idx="1229">
                  <c:v>-1.8105088912187827E-2</c:v>
                </c:pt>
                <c:pt idx="1230">
                  <c:v>4.0155741863622238E-2</c:v>
                </c:pt>
                <c:pt idx="1231">
                  <c:v>-1.41159085301808E-2</c:v>
                </c:pt>
                <c:pt idx="1232">
                  <c:v>-1.3518906139613419E-2</c:v>
                </c:pt>
                <c:pt idx="1233">
                  <c:v>8.911037301321801E-3</c:v>
                </c:pt>
                <c:pt idx="1234">
                  <c:v>-7.6279626823946263E-3</c:v>
                </c:pt>
                <c:pt idx="1235">
                  <c:v>-2.1374142288101295E-2</c:v>
                </c:pt>
                <c:pt idx="1236">
                  <c:v>-5.8564558760950472E-3</c:v>
                </c:pt>
                <c:pt idx="1237">
                  <c:v>-2.002910208748861E-2</c:v>
                </c:pt>
                <c:pt idx="1238">
                  <c:v>4.8161338677284511E-2</c:v>
                </c:pt>
                <c:pt idx="1239">
                  <c:v>-1.5181161147910884E-2</c:v>
                </c:pt>
                <c:pt idx="1240">
                  <c:v>1.2400636566152055E-2</c:v>
                </c:pt>
                <c:pt idx="1241">
                  <c:v>-4.7370709958158772E-3</c:v>
                </c:pt>
                <c:pt idx="1242">
                  <c:v>-3.3181510625752614E-2</c:v>
                </c:pt>
                <c:pt idx="1243">
                  <c:v>1.1955763246984021E-3</c:v>
                </c:pt>
                <c:pt idx="1244">
                  <c:v>-1.4052402261501533E-4</c:v>
                </c:pt>
                <c:pt idx="1245">
                  <c:v>2.5291626395716822E-3</c:v>
                </c:pt>
                <c:pt idx="1246">
                  <c:v>4.765243968435405E-2</c:v>
                </c:pt>
                <c:pt idx="1247">
                  <c:v>-2.7759157190635399E-2</c:v>
                </c:pt>
                <c:pt idx="1248">
                  <c:v>-2.917099982782248E-2</c:v>
                </c:pt>
                <c:pt idx="1249">
                  <c:v>-3.1323073975458464E-2</c:v>
                </c:pt>
                <c:pt idx="1250">
                  <c:v>-1.1559009268285632E-2</c:v>
                </c:pt>
                <c:pt idx="1251">
                  <c:v>-2.7533135759506226E-2</c:v>
                </c:pt>
                <c:pt idx="1252">
                  <c:v>1.2101354837517056E-2</c:v>
                </c:pt>
                <c:pt idx="1253">
                  <c:v>1.0302376607080119E-2</c:v>
                </c:pt>
                <c:pt idx="1254">
                  <c:v>-2.5530389630202287E-2</c:v>
                </c:pt>
                <c:pt idx="1255">
                  <c:v>3.5136496106577906E-3</c:v>
                </c:pt>
                <c:pt idx="1256">
                  <c:v>-1.3015732492931619E-2</c:v>
                </c:pt>
                <c:pt idx="1257">
                  <c:v>-1.2955965342114007E-2</c:v>
                </c:pt>
                <c:pt idx="1258">
                  <c:v>3.2815532976255423E-3</c:v>
                </c:pt>
                <c:pt idx="1259">
                  <c:v>1.4562689368034109E-2</c:v>
                </c:pt>
                <c:pt idx="1260">
                  <c:v>-2.6020878308419395E-2</c:v>
                </c:pt>
                <c:pt idx="1261">
                  <c:v>1.8913862549561524E-3</c:v>
                </c:pt>
                <c:pt idx="1262">
                  <c:v>-8.8098405288250178E-3</c:v>
                </c:pt>
                <c:pt idx="1263">
                  <c:v>3.5394007850265696E-2</c:v>
                </c:pt>
                <c:pt idx="1264">
                  <c:v>-1.6096113925835934E-3</c:v>
                </c:pt>
                <c:pt idx="1265">
                  <c:v>7.6002229233925311E-3</c:v>
                </c:pt>
                <c:pt idx="1266">
                  <c:v>2.003813333333342E-2</c:v>
                </c:pt>
                <c:pt idx="1267">
                  <c:v>-1.3818389086555588E-2</c:v>
                </c:pt>
                <c:pt idx="1268">
                  <c:v>2.1207324253634235E-2</c:v>
                </c:pt>
                <c:pt idx="1269">
                  <c:v>1.4759363424173177E-2</c:v>
                </c:pt>
                <c:pt idx="1270">
                  <c:v>-2.002634746247306E-2</c:v>
                </c:pt>
                <c:pt idx="1271">
                  <c:v>8.9498581600557861E-3</c:v>
                </c:pt>
                <c:pt idx="1272">
                  <c:v>2.0993465560270923E-2</c:v>
                </c:pt>
                <c:pt idx="1273">
                  <c:v>1.5855799878938735E-2</c:v>
                </c:pt>
                <c:pt idx="1274">
                  <c:v>4.1337111272710695E-3</c:v>
                </c:pt>
                <c:pt idx="1275">
                  <c:v>1.6182830691907405E-2</c:v>
                </c:pt>
                <c:pt idx="1276">
                  <c:v>-6.9805127747547038E-5</c:v>
                </c:pt>
                <c:pt idx="1277">
                  <c:v>1.2573365113904328E-2</c:v>
                </c:pt>
              </c:numCache>
            </c:numRef>
          </c:xVal>
          <c:yVal>
            <c:numRef>
              <c:f>Apple_regm!$L$25:$L$1302</c:f>
              <c:numCache>
                <c:formatCode>General</c:formatCode>
                <c:ptCount val="1278"/>
                <c:pt idx="0">
                  <c:v>-9.4145886097084556E-5</c:v>
                </c:pt>
                <c:pt idx="1">
                  <c:v>5.6223542561762161E-3</c:v>
                </c:pt>
                <c:pt idx="2">
                  <c:v>-7.0375956480807415E-5</c:v>
                </c:pt>
                <c:pt idx="3">
                  <c:v>2.0467651413627686E-3</c:v>
                </c:pt>
                <c:pt idx="4">
                  <c:v>2.059300774958936E-3</c:v>
                </c:pt>
                <c:pt idx="5">
                  <c:v>3.7665734071171489E-4</c:v>
                </c:pt>
                <c:pt idx="6">
                  <c:v>-3.3625445919825705E-3</c:v>
                </c:pt>
                <c:pt idx="7">
                  <c:v>3.2952797768594061E-3</c:v>
                </c:pt>
                <c:pt idx="8">
                  <c:v>3.6436602224867928E-3</c:v>
                </c:pt>
                <c:pt idx="9">
                  <c:v>3.9127859426034096E-3</c:v>
                </c:pt>
                <c:pt idx="10">
                  <c:v>-4.1315499222796407E-3</c:v>
                </c:pt>
                <c:pt idx="11">
                  <c:v>7.4084901053994255E-3</c:v>
                </c:pt>
                <c:pt idx="12">
                  <c:v>-1.8331539696818968E-3</c:v>
                </c:pt>
                <c:pt idx="13">
                  <c:v>-3.104407854791014E-3</c:v>
                </c:pt>
                <c:pt idx="14">
                  <c:v>-9.4145886097084556E-5</c:v>
                </c:pt>
                <c:pt idx="15">
                  <c:v>-2.0989990911920336E-4</c:v>
                </c:pt>
                <c:pt idx="16">
                  <c:v>-6.4387575559346107E-3</c:v>
                </c:pt>
                <c:pt idx="17">
                  <c:v>-5.9974181475567169E-3</c:v>
                </c:pt>
                <c:pt idx="18">
                  <c:v>-4.4847929131425742E-3</c:v>
                </c:pt>
                <c:pt idx="19">
                  <c:v>-1.1261851875780488E-2</c:v>
                </c:pt>
                <c:pt idx="20">
                  <c:v>3.2283685731614004E-3</c:v>
                </c:pt>
                <c:pt idx="21">
                  <c:v>6.4373945459780899E-4</c:v>
                </c:pt>
                <c:pt idx="22">
                  <c:v>-2.9666959865526856E-3</c:v>
                </c:pt>
                <c:pt idx="23">
                  <c:v>-1.7154207364777213E-2</c:v>
                </c:pt>
                <c:pt idx="24">
                  <c:v>-1.1109502962932501E-2</c:v>
                </c:pt>
                <c:pt idx="25">
                  <c:v>2.1801855703762241E-2</c:v>
                </c:pt>
                <c:pt idx="26">
                  <c:v>-7.1406128864641271E-3</c:v>
                </c:pt>
                <c:pt idx="27">
                  <c:v>-8.3390839809359876E-3</c:v>
                </c:pt>
                <c:pt idx="28">
                  <c:v>3.6424870257395076E-3</c:v>
                </c:pt>
                <c:pt idx="29">
                  <c:v>8.8395140680382518E-3</c:v>
                </c:pt>
                <c:pt idx="30">
                  <c:v>2.66823814839027E-3</c:v>
                </c:pt>
                <c:pt idx="31">
                  <c:v>1.6898058381462001E-2</c:v>
                </c:pt>
                <c:pt idx="32">
                  <c:v>6.1182980153715429E-3</c:v>
                </c:pt>
                <c:pt idx="33">
                  <c:v>-8.3232150577051099E-4</c:v>
                </c:pt>
                <c:pt idx="34">
                  <c:v>1.7665602130729075E-3</c:v>
                </c:pt>
                <c:pt idx="35">
                  <c:v>-2.5401461575221798E-3</c:v>
                </c:pt>
                <c:pt idx="36">
                  <c:v>4.3732825131738385E-3</c:v>
                </c:pt>
                <c:pt idx="37">
                  <c:v>6.2394650068445809E-3</c:v>
                </c:pt>
                <c:pt idx="38">
                  <c:v>6.3061094864978245E-3</c:v>
                </c:pt>
                <c:pt idx="39">
                  <c:v>2.7248740459576718E-4</c:v>
                </c:pt>
                <c:pt idx="40">
                  <c:v>-1.7426560134053827E-3</c:v>
                </c:pt>
                <c:pt idx="41">
                  <c:v>-1.3289333398193492E-2</c:v>
                </c:pt>
                <c:pt idx="42">
                  <c:v>5.6300450007248717E-3</c:v>
                </c:pt>
                <c:pt idx="43">
                  <c:v>6.230617807848512E-3</c:v>
                </c:pt>
                <c:pt idx="44">
                  <c:v>-6.94581170389948E-3</c:v>
                </c:pt>
                <c:pt idx="45">
                  <c:v>1.1727423002099056E-3</c:v>
                </c:pt>
                <c:pt idx="46">
                  <c:v>5.706365172819439E-3</c:v>
                </c:pt>
                <c:pt idx="47">
                  <c:v>5.2795194392443482E-3</c:v>
                </c:pt>
                <c:pt idx="48">
                  <c:v>5.1418230893368784E-3</c:v>
                </c:pt>
                <c:pt idx="49">
                  <c:v>-5.1966889059542618E-3</c:v>
                </c:pt>
                <c:pt idx="50">
                  <c:v>-4.2367122230211269E-3</c:v>
                </c:pt>
                <c:pt idx="51">
                  <c:v>2.5073566917295601E-4</c:v>
                </c:pt>
                <c:pt idx="52">
                  <c:v>-3.1496544688545988E-3</c:v>
                </c:pt>
                <c:pt idx="53">
                  <c:v>-4.9085941112545391E-3</c:v>
                </c:pt>
                <c:pt idx="54">
                  <c:v>-5.625955059429151E-4</c:v>
                </c:pt>
                <c:pt idx="55">
                  <c:v>-1.1911837561248081E-2</c:v>
                </c:pt>
                <c:pt idx="56">
                  <c:v>-3.9811683218537808E-3</c:v>
                </c:pt>
                <c:pt idx="57">
                  <c:v>-8.7408897943608331E-4</c:v>
                </c:pt>
                <c:pt idx="58">
                  <c:v>1.360556791929304E-2</c:v>
                </c:pt>
                <c:pt idx="59">
                  <c:v>-1.5289146951405701E-2</c:v>
                </c:pt>
                <c:pt idx="60">
                  <c:v>1.280082424290297E-3</c:v>
                </c:pt>
                <c:pt idx="61">
                  <c:v>-2.9557308334527644E-3</c:v>
                </c:pt>
                <c:pt idx="62">
                  <c:v>2.3688338331870674E-3</c:v>
                </c:pt>
                <c:pt idx="63">
                  <c:v>-6.851409986786643E-3</c:v>
                </c:pt>
                <c:pt idx="64">
                  <c:v>1.9073227493648058E-2</c:v>
                </c:pt>
                <c:pt idx="65">
                  <c:v>-3.923058935573492E-3</c:v>
                </c:pt>
                <c:pt idx="66">
                  <c:v>-2.7107925687646821E-3</c:v>
                </c:pt>
                <c:pt idx="67">
                  <c:v>7.4437800748144009E-3</c:v>
                </c:pt>
                <c:pt idx="68">
                  <c:v>-1.9209289256827795E-3</c:v>
                </c:pt>
                <c:pt idx="69">
                  <c:v>2.7178601778460446E-3</c:v>
                </c:pt>
                <c:pt idx="70">
                  <c:v>3.1483933774030448E-3</c:v>
                </c:pt>
                <c:pt idx="71">
                  <c:v>4.9292205706218855E-4</c:v>
                </c:pt>
                <c:pt idx="72">
                  <c:v>3.3294432971238881E-3</c:v>
                </c:pt>
                <c:pt idx="73">
                  <c:v>2.9755212090936249E-3</c:v>
                </c:pt>
                <c:pt idx="74">
                  <c:v>-9.4425815539496624E-3</c:v>
                </c:pt>
                <c:pt idx="75">
                  <c:v>-7.558216307465471E-3</c:v>
                </c:pt>
                <c:pt idx="76">
                  <c:v>-9.1640629803367048E-3</c:v>
                </c:pt>
                <c:pt idx="77">
                  <c:v>-2.9479485048644707E-3</c:v>
                </c:pt>
                <c:pt idx="78">
                  <c:v>-7.6502273130867084E-3</c:v>
                </c:pt>
                <c:pt idx="79">
                  <c:v>3.6916518372792375E-3</c:v>
                </c:pt>
                <c:pt idx="80">
                  <c:v>-3.9423163023038311E-4</c:v>
                </c:pt>
                <c:pt idx="81">
                  <c:v>-4.7740496474657328E-3</c:v>
                </c:pt>
                <c:pt idx="82">
                  <c:v>1.074064336737173E-2</c:v>
                </c:pt>
                <c:pt idx="83">
                  <c:v>2.1659339625929041E-2</c:v>
                </c:pt>
                <c:pt idx="84">
                  <c:v>1.4283297220260317E-3</c:v>
                </c:pt>
                <c:pt idx="85">
                  <c:v>5.4364412469076065E-3</c:v>
                </c:pt>
                <c:pt idx="86">
                  <c:v>1.5862561736194904E-2</c:v>
                </c:pt>
                <c:pt idx="87">
                  <c:v>-5.1523324368160086E-4</c:v>
                </c:pt>
                <c:pt idx="88">
                  <c:v>3.366972299821535E-3</c:v>
                </c:pt>
                <c:pt idx="89">
                  <c:v>2.5239876364387668E-3</c:v>
                </c:pt>
                <c:pt idx="90">
                  <c:v>3.7316457962001219E-3</c:v>
                </c:pt>
                <c:pt idx="91">
                  <c:v>-1.1338320473251345E-3</c:v>
                </c:pt>
                <c:pt idx="92">
                  <c:v>-4.9365318698320823E-3</c:v>
                </c:pt>
                <c:pt idx="93">
                  <c:v>-1.6542844675926907E-3</c:v>
                </c:pt>
                <c:pt idx="94">
                  <c:v>4.1630067849878346E-3</c:v>
                </c:pt>
                <c:pt idx="95">
                  <c:v>-1.8624832266165917E-3</c:v>
                </c:pt>
                <c:pt idx="96">
                  <c:v>1.6818432848720412E-3</c:v>
                </c:pt>
                <c:pt idx="97">
                  <c:v>7.354573005196258E-4</c:v>
                </c:pt>
                <c:pt idx="98">
                  <c:v>-4.5169781912281015E-3</c:v>
                </c:pt>
                <c:pt idx="99">
                  <c:v>5.2358309931971403E-3</c:v>
                </c:pt>
                <c:pt idx="100">
                  <c:v>-1.2682518699860261E-3</c:v>
                </c:pt>
                <c:pt idx="101">
                  <c:v>-1.4678194386070988E-3</c:v>
                </c:pt>
                <c:pt idx="102">
                  <c:v>1.6837238310819417E-4</c:v>
                </c:pt>
                <c:pt idx="103">
                  <c:v>-1.1873457060989781E-3</c:v>
                </c:pt>
                <c:pt idx="104">
                  <c:v>1.5938867271297354E-3</c:v>
                </c:pt>
                <c:pt idx="105">
                  <c:v>7.8747421342188692E-3</c:v>
                </c:pt>
                <c:pt idx="106">
                  <c:v>2.9684690598969165E-3</c:v>
                </c:pt>
                <c:pt idx="107">
                  <c:v>1.0963014925153905E-3</c:v>
                </c:pt>
                <c:pt idx="108">
                  <c:v>9.8687530673002323E-4</c:v>
                </c:pt>
                <c:pt idx="109">
                  <c:v>-6.3730162531099996E-3</c:v>
                </c:pt>
                <c:pt idx="110">
                  <c:v>2.923208854852847E-4</c:v>
                </c:pt>
                <c:pt idx="111">
                  <c:v>-8.3661448737111662E-6</c:v>
                </c:pt>
                <c:pt idx="112">
                  <c:v>2.114662665207356E-3</c:v>
                </c:pt>
                <c:pt idx="113">
                  <c:v>-1.9498431963712102E-3</c:v>
                </c:pt>
                <c:pt idx="114">
                  <c:v>-3.3510326422281802E-3</c:v>
                </c:pt>
                <c:pt idx="115">
                  <c:v>-4.7377541594354096E-3</c:v>
                </c:pt>
                <c:pt idx="116">
                  <c:v>-6.0797877560999887E-3</c:v>
                </c:pt>
                <c:pt idx="117">
                  <c:v>2.5882821216676255E-3</c:v>
                </c:pt>
                <c:pt idx="118">
                  <c:v>1.88806257687135E-3</c:v>
                </c:pt>
                <c:pt idx="119">
                  <c:v>-2.570987565136202E-3</c:v>
                </c:pt>
                <c:pt idx="120">
                  <c:v>-6.092285922970217E-3</c:v>
                </c:pt>
                <c:pt idx="121">
                  <c:v>-1.0116582511005346E-3</c:v>
                </c:pt>
                <c:pt idx="122">
                  <c:v>4.9299647374354532E-3</c:v>
                </c:pt>
                <c:pt idx="123">
                  <c:v>-2.5979630189604964E-3</c:v>
                </c:pt>
                <c:pt idx="124">
                  <c:v>4.7881852033620012E-3</c:v>
                </c:pt>
                <c:pt idx="125">
                  <c:v>-5.5359726050873883E-3</c:v>
                </c:pt>
                <c:pt idx="126">
                  <c:v>8.7699831295993801E-3</c:v>
                </c:pt>
                <c:pt idx="127">
                  <c:v>-5.6236665303211163E-3</c:v>
                </c:pt>
                <c:pt idx="128">
                  <c:v>2.6033211028157185E-4</c:v>
                </c:pt>
                <c:pt idx="129">
                  <c:v>8.9370170786303993E-3</c:v>
                </c:pt>
                <c:pt idx="130">
                  <c:v>2.5265650445495998E-3</c:v>
                </c:pt>
                <c:pt idx="131">
                  <c:v>-4.8503496705311865E-3</c:v>
                </c:pt>
                <c:pt idx="132">
                  <c:v>2.148527157054941E-3</c:v>
                </c:pt>
                <c:pt idx="133">
                  <c:v>3.2624095808651207E-3</c:v>
                </c:pt>
                <c:pt idx="134">
                  <c:v>8.5096221265328932E-4</c:v>
                </c:pt>
                <c:pt idx="135">
                  <c:v>-3.8872974686849598E-3</c:v>
                </c:pt>
                <c:pt idx="136">
                  <c:v>4.2967621985177656E-3</c:v>
                </c:pt>
                <c:pt idx="137">
                  <c:v>-4.5669742506669149E-3</c:v>
                </c:pt>
                <c:pt idx="138">
                  <c:v>4.4279639018135206E-3</c:v>
                </c:pt>
                <c:pt idx="139">
                  <c:v>-2.4482877043846356E-3</c:v>
                </c:pt>
                <c:pt idx="140">
                  <c:v>3.7157158547710201E-3</c:v>
                </c:pt>
                <c:pt idx="141">
                  <c:v>1.2067784000074854E-3</c:v>
                </c:pt>
                <c:pt idx="142">
                  <c:v>3.2010453112398525E-3</c:v>
                </c:pt>
                <c:pt idx="143">
                  <c:v>7.0727952412813423E-4</c:v>
                </c:pt>
                <c:pt idx="144">
                  <c:v>-6.5982563792367976E-3</c:v>
                </c:pt>
                <c:pt idx="145">
                  <c:v>-3.5161605128779497E-3</c:v>
                </c:pt>
                <c:pt idx="146">
                  <c:v>1.8950021889758282E-2</c:v>
                </c:pt>
                <c:pt idx="147">
                  <c:v>2.8944706454800892E-3</c:v>
                </c:pt>
                <c:pt idx="148">
                  <c:v>1.310397738501041E-2</c:v>
                </c:pt>
                <c:pt idx="149">
                  <c:v>1.8288508400240823E-3</c:v>
                </c:pt>
                <c:pt idx="150">
                  <c:v>2.5105277908448313E-3</c:v>
                </c:pt>
                <c:pt idx="151">
                  <c:v>-6.5059114393551509E-3</c:v>
                </c:pt>
                <c:pt idx="152">
                  <c:v>6.8376570899567109E-3</c:v>
                </c:pt>
                <c:pt idx="153">
                  <c:v>-4.3447789253500497E-3</c:v>
                </c:pt>
                <c:pt idx="154">
                  <c:v>3.7655121583578931E-3</c:v>
                </c:pt>
                <c:pt idx="155">
                  <c:v>1.5726143712859269E-3</c:v>
                </c:pt>
                <c:pt idx="156">
                  <c:v>-1.9299220489105236E-3</c:v>
                </c:pt>
                <c:pt idx="157">
                  <c:v>4.8690042872440078E-3</c:v>
                </c:pt>
                <c:pt idx="158">
                  <c:v>3.1815562675563285E-3</c:v>
                </c:pt>
                <c:pt idx="159">
                  <c:v>8.866732057327284E-3</c:v>
                </c:pt>
                <c:pt idx="160">
                  <c:v>-2.5405550777543658E-3</c:v>
                </c:pt>
                <c:pt idx="161">
                  <c:v>-5.2055936580921326E-3</c:v>
                </c:pt>
                <c:pt idx="162">
                  <c:v>9.6017658892487922E-4</c:v>
                </c:pt>
                <c:pt idx="163">
                  <c:v>3.6344678131617317E-3</c:v>
                </c:pt>
                <c:pt idx="164">
                  <c:v>9.4800758573834699E-4</c:v>
                </c:pt>
                <c:pt idx="165">
                  <c:v>3.4214111898054262E-3</c:v>
                </c:pt>
                <c:pt idx="166">
                  <c:v>2.0422389315016493E-3</c:v>
                </c:pt>
                <c:pt idx="167">
                  <c:v>5.6852738049752117E-3</c:v>
                </c:pt>
                <c:pt idx="168">
                  <c:v>5.8991496303659142E-3</c:v>
                </c:pt>
                <c:pt idx="169">
                  <c:v>3.348625223432176E-3</c:v>
                </c:pt>
                <c:pt idx="170">
                  <c:v>9.4805866394741148E-4</c:v>
                </c:pt>
                <c:pt idx="171">
                  <c:v>-5.0410547433539874E-3</c:v>
                </c:pt>
                <c:pt idx="172">
                  <c:v>-8.0404068844614745E-3</c:v>
                </c:pt>
                <c:pt idx="173">
                  <c:v>-1.7592022675719345E-3</c:v>
                </c:pt>
                <c:pt idx="174">
                  <c:v>-5.5554130808665361E-3</c:v>
                </c:pt>
                <c:pt idx="175">
                  <c:v>1.2952456346621588E-2</c:v>
                </c:pt>
                <c:pt idx="176">
                  <c:v>-2.6851120327792037E-3</c:v>
                </c:pt>
                <c:pt idx="177">
                  <c:v>4.0006077781709589E-3</c:v>
                </c:pt>
                <c:pt idx="178">
                  <c:v>-6.6392385503937137E-3</c:v>
                </c:pt>
                <c:pt idx="179">
                  <c:v>-8.1494191909810294E-3</c:v>
                </c:pt>
                <c:pt idx="180">
                  <c:v>1.243882773855257E-3</c:v>
                </c:pt>
                <c:pt idx="181">
                  <c:v>3.1742819310982954E-3</c:v>
                </c:pt>
                <c:pt idx="182">
                  <c:v>9.1217023303926986E-4</c:v>
                </c:pt>
                <c:pt idx="183">
                  <c:v>-7.4557875231188262E-3</c:v>
                </c:pt>
                <c:pt idx="184">
                  <c:v>5.4522028253534902E-3</c:v>
                </c:pt>
                <c:pt idx="185">
                  <c:v>2.2405011015110554E-3</c:v>
                </c:pt>
                <c:pt idx="186">
                  <c:v>5.1430420570530736E-3</c:v>
                </c:pt>
                <c:pt idx="187">
                  <c:v>1.6845666109278614E-3</c:v>
                </c:pt>
                <c:pt idx="188">
                  <c:v>5.6755211792219569E-3</c:v>
                </c:pt>
                <c:pt idx="189">
                  <c:v>-1.3545100958481367E-3</c:v>
                </c:pt>
                <c:pt idx="190">
                  <c:v>4.9628762256916639E-3</c:v>
                </c:pt>
                <c:pt idx="191">
                  <c:v>1.2082359420898922E-3</c:v>
                </c:pt>
                <c:pt idx="192">
                  <c:v>-5.1093637062770963E-3</c:v>
                </c:pt>
                <c:pt idx="193">
                  <c:v>-1.0446742063509434E-2</c:v>
                </c:pt>
                <c:pt idx="194">
                  <c:v>2.5471076138588529E-3</c:v>
                </c:pt>
                <c:pt idx="195">
                  <c:v>3.2459882357714276E-3</c:v>
                </c:pt>
                <c:pt idx="196">
                  <c:v>-2.0009501029414064E-2</c:v>
                </c:pt>
                <c:pt idx="197">
                  <c:v>1.1194036388797653E-2</c:v>
                </c:pt>
                <c:pt idx="198">
                  <c:v>1.283771442800835E-3</c:v>
                </c:pt>
                <c:pt idx="199">
                  <c:v>-4.2326243892501668E-3</c:v>
                </c:pt>
                <c:pt idx="200">
                  <c:v>6.2236600104644893E-3</c:v>
                </c:pt>
                <c:pt idx="201">
                  <c:v>-8.2916941740191381E-3</c:v>
                </c:pt>
                <c:pt idx="202">
                  <c:v>2.8263069684856856E-4</c:v>
                </c:pt>
                <c:pt idx="203">
                  <c:v>3.1620400179210571E-3</c:v>
                </c:pt>
                <c:pt idx="204">
                  <c:v>-7.4889468314543236E-3</c:v>
                </c:pt>
                <c:pt idx="205">
                  <c:v>1.2779971475257446E-2</c:v>
                </c:pt>
                <c:pt idx="206">
                  <c:v>-9.1103508570384833E-3</c:v>
                </c:pt>
                <c:pt idx="207">
                  <c:v>-3.5064215820218105E-3</c:v>
                </c:pt>
                <c:pt idx="208">
                  <c:v>6.1602439665808728E-3</c:v>
                </c:pt>
                <c:pt idx="209">
                  <c:v>-1.5148982447714327E-2</c:v>
                </c:pt>
                <c:pt idx="210">
                  <c:v>1.1043785929626355E-2</c:v>
                </c:pt>
                <c:pt idx="211">
                  <c:v>4.0124343623737409E-3</c:v>
                </c:pt>
                <c:pt idx="212">
                  <c:v>-1.7894163520446704E-2</c:v>
                </c:pt>
                <c:pt idx="213">
                  <c:v>-1.0376953789135506E-2</c:v>
                </c:pt>
                <c:pt idx="214">
                  <c:v>-4.875483432849965E-3</c:v>
                </c:pt>
                <c:pt idx="215">
                  <c:v>8.1380515619374066E-3</c:v>
                </c:pt>
                <c:pt idx="216">
                  <c:v>7.8964664815608168E-3</c:v>
                </c:pt>
                <c:pt idx="217">
                  <c:v>-8.7530934870855611E-3</c:v>
                </c:pt>
                <c:pt idx="218">
                  <c:v>-1.3172833549292943E-2</c:v>
                </c:pt>
                <c:pt idx="219">
                  <c:v>-1.5294519701085873E-2</c:v>
                </c:pt>
                <c:pt idx="220">
                  <c:v>4.7676883263863537E-3</c:v>
                </c:pt>
                <c:pt idx="221">
                  <c:v>-1.1757226296513023E-2</c:v>
                </c:pt>
                <c:pt idx="222">
                  <c:v>4.5027503625859342E-3</c:v>
                </c:pt>
                <c:pt idx="223">
                  <c:v>-1.1713924488832026E-3</c:v>
                </c:pt>
                <c:pt idx="224">
                  <c:v>-2.5216848406233613E-2</c:v>
                </c:pt>
                <c:pt idx="225">
                  <c:v>3.0352261579167563E-3</c:v>
                </c:pt>
                <c:pt idx="226">
                  <c:v>-1.103255886626273E-2</c:v>
                </c:pt>
                <c:pt idx="227">
                  <c:v>-1.7364326800030287E-3</c:v>
                </c:pt>
                <c:pt idx="228">
                  <c:v>-6.5248146480092325E-3</c:v>
                </c:pt>
                <c:pt idx="229">
                  <c:v>1.2397542988994995E-2</c:v>
                </c:pt>
                <c:pt idx="230">
                  <c:v>1.3677476448727605E-2</c:v>
                </c:pt>
                <c:pt idx="231">
                  <c:v>-5.4194838509985617E-3</c:v>
                </c:pt>
                <c:pt idx="232">
                  <c:v>9.3989134316532722E-3</c:v>
                </c:pt>
                <c:pt idx="233">
                  <c:v>-7.9040638280435272E-3</c:v>
                </c:pt>
                <c:pt idx="234">
                  <c:v>-2.0938911986416231E-2</c:v>
                </c:pt>
                <c:pt idx="235">
                  <c:v>4.0398132831656851E-3</c:v>
                </c:pt>
                <c:pt idx="236">
                  <c:v>-2.0179224251202141E-2</c:v>
                </c:pt>
                <c:pt idx="237">
                  <c:v>1.6472349295303033E-2</c:v>
                </c:pt>
                <c:pt idx="238">
                  <c:v>-3.1067749088855524E-3</c:v>
                </c:pt>
                <c:pt idx="239">
                  <c:v>1.2265993282115623E-4</c:v>
                </c:pt>
                <c:pt idx="240">
                  <c:v>-3.6811230026664093E-3</c:v>
                </c:pt>
                <c:pt idx="241">
                  <c:v>-8.7156339347368855E-3</c:v>
                </c:pt>
                <c:pt idx="242">
                  <c:v>-2.6777467471292846E-4</c:v>
                </c:pt>
                <c:pt idx="243">
                  <c:v>1.4445258709647273E-3</c:v>
                </c:pt>
                <c:pt idx="244">
                  <c:v>-1.3940028716265677E-2</c:v>
                </c:pt>
                <c:pt idx="245">
                  <c:v>-9.1522650763063897E-3</c:v>
                </c:pt>
                <c:pt idx="246">
                  <c:v>-2.2884256650593394E-2</c:v>
                </c:pt>
                <c:pt idx="247">
                  <c:v>3.2144351356021191E-4</c:v>
                </c:pt>
                <c:pt idx="248">
                  <c:v>2.0773324942364082E-2</c:v>
                </c:pt>
                <c:pt idx="249">
                  <c:v>4.2777549115868702E-3</c:v>
                </c:pt>
                <c:pt idx="250">
                  <c:v>2.5899421687229588E-3</c:v>
                </c:pt>
                <c:pt idx="251">
                  <c:v>-9.518031731894765E-3</c:v>
                </c:pt>
                <c:pt idx="252">
                  <c:v>-2.900371526902976E-2</c:v>
                </c:pt>
                <c:pt idx="253">
                  <c:v>1.4737014901147697E-3</c:v>
                </c:pt>
                <c:pt idx="254">
                  <c:v>1.1747654292647385E-2</c:v>
                </c:pt>
                <c:pt idx="255">
                  <c:v>2.2795637188615134E-3</c:v>
                </c:pt>
                <c:pt idx="256">
                  <c:v>4.653406294938359E-3</c:v>
                </c:pt>
                <c:pt idx="257">
                  <c:v>3.1884553936858281E-3</c:v>
                </c:pt>
                <c:pt idx="258">
                  <c:v>9.2857804232220412E-4</c:v>
                </c:pt>
                <c:pt idx="259">
                  <c:v>-5.5439963932432659E-3</c:v>
                </c:pt>
                <c:pt idx="260">
                  <c:v>-1.672213997092737E-3</c:v>
                </c:pt>
                <c:pt idx="261">
                  <c:v>7.5807677371213539E-3</c:v>
                </c:pt>
                <c:pt idx="262">
                  <c:v>2.9087350359588665E-3</c:v>
                </c:pt>
                <c:pt idx="263">
                  <c:v>8.6894065149986221E-3</c:v>
                </c:pt>
                <c:pt idx="264">
                  <c:v>-2.934578161244328E-3</c:v>
                </c:pt>
                <c:pt idx="265">
                  <c:v>-6.0245776155400145E-3</c:v>
                </c:pt>
                <c:pt idx="266">
                  <c:v>-2.0062629492727398E-4</c:v>
                </c:pt>
                <c:pt idx="267">
                  <c:v>3.5544735847594638E-3</c:v>
                </c:pt>
                <c:pt idx="268">
                  <c:v>7.241712806136209E-4</c:v>
                </c:pt>
                <c:pt idx="269">
                  <c:v>1.1177517051256776E-3</c:v>
                </c:pt>
                <c:pt idx="270">
                  <c:v>1.8293160244786607E-2</c:v>
                </c:pt>
                <c:pt idx="271">
                  <c:v>7.0962522125585176E-3</c:v>
                </c:pt>
                <c:pt idx="272">
                  <c:v>2.0060863865282667E-3</c:v>
                </c:pt>
                <c:pt idx="273">
                  <c:v>1.012060825787583E-3</c:v>
                </c:pt>
                <c:pt idx="274">
                  <c:v>1.3267343452219188E-2</c:v>
                </c:pt>
                <c:pt idx="275">
                  <c:v>4.1559298972361023E-3</c:v>
                </c:pt>
                <c:pt idx="276">
                  <c:v>-5.3816904509339375E-3</c:v>
                </c:pt>
                <c:pt idx="277">
                  <c:v>-8.2122702863932692E-3</c:v>
                </c:pt>
                <c:pt idx="278">
                  <c:v>4.9090360610926052E-3</c:v>
                </c:pt>
                <c:pt idx="279">
                  <c:v>-2.3736416040666276E-3</c:v>
                </c:pt>
                <c:pt idx="280">
                  <c:v>3.0184502620243144E-3</c:v>
                </c:pt>
                <c:pt idx="281">
                  <c:v>-4.1172551483680143E-3</c:v>
                </c:pt>
                <c:pt idx="282">
                  <c:v>3.6302093964835904E-3</c:v>
                </c:pt>
                <c:pt idx="283">
                  <c:v>-3.7850093301940689E-3</c:v>
                </c:pt>
                <c:pt idx="284">
                  <c:v>3.4851135651196908E-3</c:v>
                </c:pt>
                <c:pt idx="285">
                  <c:v>1.3683394682296047E-3</c:v>
                </c:pt>
                <c:pt idx="286">
                  <c:v>-6.1973637803030657E-4</c:v>
                </c:pt>
                <c:pt idx="287">
                  <c:v>6.0773978137003814E-3</c:v>
                </c:pt>
                <c:pt idx="288">
                  <c:v>-1.1546206060328843E-3</c:v>
                </c:pt>
                <c:pt idx="289">
                  <c:v>-1.2755140327772431E-3</c:v>
                </c:pt>
                <c:pt idx="290">
                  <c:v>2.5360620858803943E-3</c:v>
                </c:pt>
                <c:pt idx="291">
                  <c:v>-1.8834345557163347E-4</c:v>
                </c:pt>
                <c:pt idx="292">
                  <c:v>3.2264259966094033E-3</c:v>
                </c:pt>
                <c:pt idx="293">
                  <c:v>4.898812797590774E-4</c:v>
                </c:pt>
                <c:pt idx="294">
                  <c:v>-3.0567974957849005E-3</c:v>
                </c:pt>
                <c:pt idx="295">
                  <c:v>-1.9739557793871233E-3</c:v>
                </c:pt>
                <c:pt idx="296">
                  <c:v>-8.4741133724083682E-3</c:v>
                </c:pt>
                <c:pt idx="297">
                  <c:v>1.2364321825197581E-2</c:v>
                </c:pt>
                <c:pt idx="298">
                  <c:v>1.0453702181518513E-2</c:v>
                </c:pt>
                <c:pt idx="299">
                  <c:v>5.0362408691718031E-3</c:v>
                </c:pt>
                <c:pt idx="300">
                  <c:v>3.621671772327984E-3</c:v>
                </c:pt>
                <c:pt idx="301">
                  <c:v>2.0261150016547993E-3</c:v>
                </c:pt>
                <c:pt idx="302">
                  <c:v>2.0151737503763595E-3</c:v>
                </c:pt>
                <c:pt idx="303">
                  <c:v>5.5387955416039353E-3</c:v>
                </c:pt>
                <c:pt idx="304">
                  <c:v>-4.7138351980555403E-3</c:v>
                </c:pt>
                <c:pt idx="305">
                  <c:v>8.2586253164810986E-3</c:v>
                </c:pt>
                <c:pt idx="306">
                  <c:v>1.1396693360464139E-2</c:v>
                </c:pt>
                <c:pt idx="307">
                  <c:v>-8.1413995668762739E-3</c:v>
                </c:pt>
                <c:pt idx="308">
                  <c:v>2.2734085504797852E-4</c:v>
                </c:pt>
                <c:pt idx="309">
                  <c:v>-6.3257834391796429E-3</c:v>
                </c:pt>
                <c:pt idx="310">
                  <c:v>3.4073912773359096E-4</c:v>
                </c:pt>
                <c:pt idx="311">
                  <c:v>1.8173697367701266E-3</c:v>
                </c:pt>
                <c:pt idx="312">
                  <c:v>3.8192503218938763E-3</c:v>
                </c:pt>
                <c:pt idx="313">
                  <c:v>-1.2720766884117454E-3</c:v>
                </c:pt>
                <c:pt idx="314">
                  <c:v>4.5451994045596789E-3</c:v>
                </c:pt>
                <c:pt idx="315">
                  <c:v>3.1765416419836843E-3</c:v>
                </c:pt>
                <c:pt idx="316">
                  <c:v>3.4035543593213986E-3</c:v>
                </c:pt>
                <c:pt idx="317">
                  <c:v>-1.5681469108340921E-4</c:v>
                </c:pt>
                <c:pt idx="318">
                  <c:v>8.0551461976592648E-3</c:v>
                </c:pt>
                <c:pt idx="319">
                  <c:v>-3.454335993449346E-3</c:v>
                </c:pt>
                <c:pt idx="320">
                  <c:v>4.3886492793553441E-3</c:v>
                </c:pt>
                <c:pt idx="321">
                  <c:v>-3.465895698856762E-3</c:v>
                </c:pt>
                <c:pt idx="322">
                  <c:v>-1.3715833682623425E-3</c:v>
                </c:pt>
                <c:pt idx="323">
                  <c:v>1.7246803351660984E-3</c:v>
                </c:pt>
                <c:pt idx="324">
                  <c:v>7.0438025574493185E-5</c:v>
                </c:pt>
                <c:pt idx="325">
                  <c:v>7.2695128657422978E-3</c:v>
                </c:pt>
                <c:pt idx="326">
                  <c:v>-6.8012133579365558E-4</c:v>
                </c:pt>
                <c:pt idx="327">
                  <c:v>3.1434729140157615E-3</c:v>
                </c:pt>
                <c:pt idx="328">
                  <c:v>5.7883859631560168E-3</c:v>
                </c:pt>
                <c:pt idx="329">
                  <c:v>-1.1431833013333947E-3</c:v>
                </c:pt>
                <c:pt idx="330">
                  <c:v>-3.9240303248199281E-3</c:v>
                </c:pt>
                <c:pt idx="331">
                  <c:v>-1.0956855553165715E-3</c:v>
                </c:pt>
                <c:pt idx="332">
                  <c:v>-2.7848300346613218E-3</c:v>
                </c:pt>
                <c:pt idx="333">
                  <c:v>1.3690658370090475E-2</c:v>
                </c:pt>
                <c:pt idx="334">
                  <c:v>-1.7238354929240222E-4</c:v>
                </c:pt>
                <c:pt idx="335">
                  <c:v>1.9595814174734757E-3</c:v>
                </c:pt>
                <c:pt idx="336">
                  <c:v>-1.293898201028261E-2</c:v>
                </c:pt>
                <c:pt idx="337">
                  <c:v>3.1002843160514775E-3</c:v>
                </c:pt>
                <c:pt idx="338">
                  <c:v>-8.0284767405345344E-3</c:v>
                </c:pt>
                <c:pt idx="339">
                  <c:v>-3.1434100516561725E-3</c:v>
                </c:pt>
                <c:pt idx="340">
                  <c:v>-6.1973443283833678E-3</c:v>
                </c:pt>
                <c:pt idx="341">
                  <c:v>-2.0280961548367112E-2</c:v>
                </c:pt>
                <c:pt idx="342">
                  <c:v>-2.9366254638067959E-3</c:v>
                </c:pt>
                <c:pt idx="343">
                  <c:v>-4.0239292448567845E-4</c:v>
                </c:pt>
                <c:pt idx="344">
                  <c:v>7.9263007293133847E-3</c:v>
                </c:pt>
                <c:pt idx="345">
                  <c:v>-6.5345076462252297E-3</c:v>
                </c:pt>
                <c:pt idx="346">
                  <c:v>-7.5812514419891907E-3</c:v>
                </c:pt>
                <c:pt idx="347">
                  <c:v>3.7077881907614059E-3</c:v>
                </c:pt>
                <c:pt idx="348">
                  <c:v>-1.3350468952337304E-3</c:v>
                </c:pt>
                <c:pt idx="349">
                  <c:v>-1.0896129679233674E-2</c:v>
                </c:pt>
                <c:pt idx="350">
                  <c:v>8.1891912540914421E-4</c:v>
                </c:pt>
                <c:pt idx="351">
                  <c:v>-3.0095175491229652E-3</c:v>
                </c:pt>
                <c:pt idx="352">
                  <c:v>-5.8289846467374697E-3</c:v>
                </c:pt>
                <c:pt idx="353">
                  <c:v>3.4653014391560319E-3</c:v>
                </c:pt>
                <c:pt idx="354">
                  <c:v>-4.061222218737174E-3</c:v>
                </c:pt>
                <c:pt idx="355">
                  <c:v>-1.5613567648527409E-3</c:v>
                </c:pt>
                <c:pt idx="356">
                  <c:v>-4.6812418449903887E-4</c:v>
                </c:pt>
                <c:pt idx="357">
                  <c:v>2.0586473065566879E-2</c:v>
                </c:pt>
                <c:pt idx="358">
                  <c:v>-2.7668023247003435E-3</c:v>
                </c:pt>
                <c:pt idx="359">
                  <c:v>7.5952602965663205E-3</c:v>
                </c:pt>
                <c:pt idx="360">
                  <c:v>1.156895009206171E-2</c:v>
                </c:pt>
                <c:pt idx="361">
                  <c:v>6.4321876528983012E-3</c:v>
                </c:pt>
                <c:pt idx="362">
                  <c:v>-2.010874806898392E-3</c:v>
                </c:pt>
                <c:pt idx="363">
                  <c:v>1.4929807530606356E-3</c:v>
                </c:pt>
                <c:pt idx="364">
                  <c:v>-6.7343832021791832E-3</c:v>
                </c:pt>
                <c:pt idx="365">
                  <c:v>2.7984504742650548E-3</c:v>
                </c:pt>
                <c:pt idx="366">
                  <c:v>6.6080959030007935E-3</c:v>
                </c:pt>
                <c:pt idx="367">
                  <c:v>7.5052387512977653E-3</c:v>
                </c:pt>
                <c:pt idx="368">
                  <c:v>1.3241183464786019E-3</c:v>
                </c:pt>
                <c:pt idx="369">
                  <c:v>-3.3100629688834851E-3</c:v>
                </c:pt>
                <c:pt idx="370">
                  <c:v>-6.3095155779552899E-4</c:v>
                </c:pt>
                <c:pt idx="371">
                  <c:v>-3.2154291070445843E-4</c:v>
                </c:pt>
                <c:pt idx="372">
                  <c:v>-1.4592595605808871E-3</c:v>
                </c:pt>
                <c:pt idx="373">
                  <c:v>5.135570571262787E-3</c:v>
                </c:pt>
                <c:pt idx="374">
                  <c:v>-3.3933312696515375E-3</c:v>
                </c:pt>
                <c:pt idx="375">
                  <c:v>9.1812632146849576E-3</c:v>
                </c:pt>
                <c:pt idx="376">
                  <c:v>-3.6495763798614109E-3</c:v>
                </c:pt>
                <c:pt idx="377">
                  <c:v>3.7165099980290581E-3</c:v>
                </c:pt>
                <c:pt idx="378">
                  <c:v>4.7203234706879042E-5</c:v>
                </c:pt>
                <c:pt idx="379">
                  <c:v>-5.2207722585038124E-3</c:v>
                </c:pt>
                <c:pt idx="380">
                  <c:v>-3.3847879220574766E-3</c:v>
                </c:pt>
                <c:pt idx="381">
                  <c:v>5.3659291095283709E-3</c:v>
                </c:pt>
                <c:pt idx="382">
                  <c:v>2.8745151200700544E-3</c:v>
                </c:pt>
                <c:pt idx="383">
                  <c:v>-1.830266173869384E-3</c:v>
                </c:pt>
                <c:pt idx="384">
                  <c:v>3.2306590316134799E-3</c:v>
                </c:pt>
                <c:pt idx="385">
                  <c:v>9.1136871154520022E-4</c:v>
                </c:pt>
                <c:pt idx="386">
                  <c:v>-1.1774316220237698E-3</c:v>
                </c:pt>
                <c:pt idx="387">
                  <c:v>-1.9472509875339872E-4</c:v>
                </c:pt>
                <c:pt idx="388">
                  <c:v>3.5071683291332408E-3</c:v>
                </c:pt>
                <c:pt idx="389">
                  <c:v>-4.3621970384681861E-3</c:v>
                </c:pt>
                <c:pt idx="390">
                  <c:v>9.5998362787660056E-3</c:v>
                </c:pt>
                <c:pt idx="391">
                  <c:v>-1.6495700151248317E-3</c:v>
                </c:pt>
                <c:pt idx="392">
                  <c:v>2.3170148367528359E-3</c:v>
                </c:pt>
                <c:pt idx="393">
                  <c:v>-2.864547857077441E-3</c:v>
                </c:pt>
                <c:pt idx="394">
                  <c:v>1.8444855701342956E-3</c:v>
                </c:pt>
                <c:pt idx="395">
                  <c:v>4.9649189683523536E-4</c:v>
                </c:pt>
                <c:pt idx="396">
                  <c:v>1.4965744445346161E-2</c:v>
                </c:pt>
                <c:pt idx="397">
                  <c:v>-4.8732293964460693E-3</c:v>
                </c:pt>
                <c:pt idx="398">
                  <c:v>-1.6154472283306683E-2</c:v>
                </c:pt>
                <c:pt idx="399">
                  <c:v>-1.5151060443847448E-2</c:v>
                </c:pt>
                <c:pt idx="400">
                  <c:v>-3.5767826325242241E-3</c:v>
                </c:pt>
                <c:pt idx="401">
                  <c:v>-1.9757849796654381E-3</c:v>
                </c:pt>
                <c:pt idx="402">
                  <c:v>9.9665515241108369E-3</c:v>
                </c:pt>
                <c:pt idx="403">
                  <c:v>2.1609856170583231E-3</c:v>
                </c:pt>
                <c:pt idx="404">
                  <c:v>-3.5195172206931242E-3</c:v>
                </c:pt>
                <c:pt idx="405">
                  <c:v>2.7843563258639083E-3</c:v>
                </c:pt>
                <c:pt idx="406">
                  <c:v>4.2751815192591898E-3</c:v>
                </c:pt>
                <c:pt idx="407">
                  <c:v>5.119326796929394E-4</c:v>
                </c:pt>
                <c:pt idx="408">
                  <c:v>1.5599879705088839E-3</c:v>
                </c:pt>
                <c:pt idx="409">
                  <c:v>1.2643912272061384E-2</c:v>
                </c:pt>
                <c:pt idx="410">
                  <c:v>4.125264621310844E-4</c:v>
                </c:pt>
                <c:pt idx="411">
                  <c:v>4.0124989728881327E-3</c:v>
                </c:pt>
                <c:pt idx="412">
                  <c:v>2.9125336524194796E-4</c:v>
                </c:pt>
                <c:pt idx="413">
                  <c:v>-7.3328776849677394E-3</c:v>
                </c:pt>
                <c:pt idx="414">
                  <c:v>-7.0904464630329074E-3</c:v>
                </c:pt>
                <c:pt idx="415">
                  <c:v>3.8933304611438652E-3</c:v>
                </c:pt>
                <c:pt idx="416">
                  <c:v>-7.5184557703334102E-3</c:v>
                </c:pt>
                <c:pt idx="417">
                  <c:v>8.753932426605009E-3</c:v>
                </c:pt>
                <c:pt idx="418">
                  <c:v>3.1735615614974693E-3</c:v>
                </c:pt>
                <c:pt idx="419">
                  <c:v>-7.3786543739419765E-3</c:v>
                </c:pt>
                <c:pt idx="420">
                  <c:v>3.8028068719773329E-3</c:v>
                </c:pt>
                <c:pt idx="421">
                  <c:v>7.0158675258788277E-3</c:v>
                </c:pt>
                <c:pt idx="422">
                  <c:v>3.8746516119588579E-3</c:v>
                </c:pt>
                <c:pt idx="423">
                  <c:v>1.420627080155583E-3</c:v>
                </c:pt>
                <c:pt idx="424">
                  <c:v>-1.9663330364325326E-3</c:v>
                </c:pt>
                <c:pt idx="425">
                  <c:v>7.9855209175224776E-3</c:v>
                </c:pt>
                <c:pt idx="426">
                  <c:v>1.2572422124085257E-2</c:v>
                </c:pt>
                <c:pt idx="427">
                  <c:v>-8.857803006614819E-3</c:v>
                </c:pt>
                <c:pt idx="428">
                  <c:v>-4.3290544155543207E-3</c:v>
                </c:pt>
                <c:pt idx="429">
                  <c:v>4.1095281097966625E-3</c:v>
                </c:pt>
                <c:pt idx="430">
                  <c:v>1.9583595370359567E-3</c:v>
                </c:pt>
                <c:pt idx="431">
                  <c:v>1.6696711792050915E-3</c:v>
                </c:pt>
                <c:pt idx="432">
                  <c:v>-1.258815106747957E-3</c:v>
                </c:pt>
                <c:pt idx="433">
                  <c:v>-4.5992974384107309E-3</c:v>
                </c:pt>
                <c:pt idx="434">
                  <c:v>3.8049087537600709E-3</c:v>
                </c:pt>
                <c:pt idx="435">
                  <c:v>-4.6992541995458728E-3</c:v>
                </c:pt>
                <c:pt idx="436">
                  <c:v>2.6289070125312254E-3</c:v>
                </c:pt>
                <c:pt idx="437">
                  <c:v>9.1326058835790465E-4</c:v>
                </c:pt>
                <c:pt idx="438">
                  <c:v>5.7582393303548291E-4</c:v>
                </c:pt>
                <c:pt idx="439">
                  <c:v>7.6537203449381312E-3</c:v>
                </c:pt>
                <c:pt idx="440">
                  <c:v>-3.7595437005340827E-3</c:v>
                </c:pt>
                <c:pt idx="441">
                  <c:v>-8.6133646162694071E-3</c:v>
                </c:pt>
                <c:pt idx="442">
                  <c:v>1.3453491674071907E-2</c:v>
                </c:pt>
                <c:pt idx="443">
                  <c:v>1.0518084402161548E-3</c:v>
                </c:pt>
                <c:pt idx="444">
                  <c:v>-9.1039319330055179E-4</c:v>
                </c:pt>
                <c:pt idx="445">
                  <c:v>2.1050310551352655E-3</c:v>
                </c:pt>
                <c:pt idx="446">
                  <c:v>1.5328838585702965E-3</c:v>
                </c:pt>
                <c:pt idx="447">
                  <c:v>8.9453181377499701E-3</c:v>
                </c:pt>
                <c:pt idx="448">
                  <c:v>3.3415214495580072E-3</c:v>
                </c:pt>
                <c:pt idx="449">
                  <c:v>2.5092828303907824E-3</c:v>
                </c:pt>
                <c:pt idx="450">
                  <c:v>-5.3376125378028468E-3</c:v>
                </c:pt>
                <c:pt idx="451">
                  <c:v>2.9308411714722622E-3</c:v>
                </c:pt>
                <c:pt idx="452">
                  <c:v>-9.6706891005577094E-4</c:v>
                </c:pt>
                <c:pt idx="453">
                  <c:v>5.0320997313099977E-3</c:v>
                </c:pt>
                <c:pt idx="454">
                  <c:v>6.195718537845475E-3</c:v>
                </c:pt>
                <c:pt idx="455">
                  <c:v>1.5056497654239226E-3</c:v>
                </c:pt>
                <c:pt idx="456">
                  <c:v>3.9914947936196864E-3</c:v>
                </c:pt>
                <c:pt idx="457">
                  <c:v>-2.3602229184713458E-3</c:v>
                </c:pt>
                <c:pt idx="458">
                  <c:v>7.0963218541151415E-3</c:v>
                </c:pt>
                <c:pt idx="459">
                  <c:v>2.477060797490931E-3</c:v>
                </c:pt>
                <c:pt idx="460">
                  <c:v>-7.0344033504434814E-3</c:v>
                </c:pt>
                <c:pt idx="461">
                  <c:v>4.0645076207156457E-3</c:v>
                </c:pt>
                <c:pt idx="462">
                  <c:v>3.7239507913248899E-3</c:v>
                </c:pt>
                <c:pt idx="463">
                  <c:v>1.2718451239255912E-2</c:v>
                </c:pt>
                <c:pt idx="464">
                  <c:v>-5.407345802916966E-4</c:v>
                </c:pt>
                <c:pt idx="465">
                  <c:v>-5.4122104144784812E-4</c:v>
                </c:pt>
                <c:pt idx="466">
                  <c:v>3.0547836311412076E-3</c:v>
                </c:pt>
                <c:pt idx="467">
                  <c:v>-1.7344024523807217E-4</c:v>
                </c:pt>
                <c:pt idx="468">
                  <c:v>-7.1293529111575394E-4</c:v>
                </c:pt>
                <c:pt idx="469">
                  <c:v>5.0700067207156991E-3</c:v>
                </c:pt>
                <c:pt idx="470">
                  <c:v>-7.5319553622357456E-4</c:v>
                </c:pt>
                <c:pt idx="471">
                  <c:v>4.0238313884737959E-3</c:v>
                </c:pt>
                <c:pt idx="472">
                  <c:v>-2.0308787387724779E-4</c:v>
                </c:pt>
                <c:pt idx="473">
                  <c:v>3.205732672644014E-3</c:v>
                </c:pt>
                <c:pt idx="474">
                  <c:v>3.1485428103709529E-3</c:v>
                </c:pt>
                <c:pt idx="475">
                  <c:v>-3.7097131926452616E-3</c:v>
                </c:pt>
                <c:pt idx="476">
                  <c:v>-2.9535977902469188E-3</c:v>
                </c:pt>
                <c:pt idx="477">
                  <c:v>-1.8062976971728905E-3</c:v>
                </c:pt>
                <c:pt idx="478">
                  <c:v>9.3409130762071228E-5</c:v>
                </c:pt>
                <c:pt idx="479">
                  <c:v>6.5143876909366802E-3</c:v>
                </c:pt>
                <c:pt idx="480">
                  <c:v>-2.1852249207264941E-3</c:v>
                </c:pt>
                <c:pt idx="481">
                  <c:v>1.4822069520871871E-3</c:v>
                </c:pt>
                <c:pt idx="482">
                  <c:v>9.3728889714421188E-4</c:v>
                </c:pt>
                <c:pt idx="483">
                  <c:v>-1.3853483289626338E-2</c:v>
                </c:pt>
                <c:pt idx="484">
                  <c:v>4.2912605568445937E-3</c:v>
                </c:pt>
                <c:pt idx="485">
                  <c:v>4.1819950865822483E-3</c:v>
                </c:pt>
                <c:pt idx="486">
                  <c:v>5.6471322743673258E-3</c:v>
                </c:pt>
                <c:pt idx="487">
                  <c:v>3.7726142391078135E-3</c:v>
                </c:pt>
                <c:pt idx="488">
                  <c:v>-2.2222941569955698E-3</c:v>
                </c:pt>
                <c:pt idx="489">
                  <c:v>2.267236959962871E-4</c:v>
                </c:pt>
                <c:pt idx="490">
                  <c:v>-1.6667891404439613E-3</c:v>
                </c:pt>
                <c:pt idx="491">
                  <c:v>5.5462401670198329E-3</c:v>
                </c:pt>
                <c:pt idx="492">
                  <c:v>8.2820080975171718E-3</c:v>
                </c:pt>
                <c:pt idx="493">
                  <c:v>3.7138353425339469E-3</c:v>
                </c:pt>
                <c:pt idx="494">
                  <c:v>2.4348299030994396E-4</c:v>
                </c:pt>
                <c:pt idx="495">
                  <c:v>-5.3419006849770006E-4</c:v>
                </c:pt>
                <c:pt idx="496">
                  <c:v>3.9147320835701965E-3</c:v>
                </c:pt>
                <c:pt idx="497">
                  <c:v>-2.5663759616422039E-3</c:v>
                </c:pt>
                <c:pt idx="498">
                  <c:v>5.9921705644688222E-3</c:v>
                </c:pt>
                <c:pt idx="499">
                  <c:v>9.3277849295297238E-5</c:v>
                </c:pt>
                <c:pt idx="500">
                  <c:v>8.9842542503296065E-3</c:v>
                </c:pt>
                <c:pt idx="501">
                  <c:v>-2.434476375877237E-3</c:v>
                </c:pt>
                <c:pt idx="502">
                  <c:v>5.7227623554147807E-4</c:v>
                </c:pt>
                <c:pt idx="503">
                  <c:v>8.8384216492399005E-3</c:v>
                </c:pt>
                <c:pt idx="504">
                  <c:v>1.1666297210788208E-3</c:v>
                </c:pt>
                <c:pt idx="505">
                  <c:v>-4.7350391388259264E-3</c:v>
                </c:pt>
                <c:pt idx="506">
                  <c:v>8.3578170696302929E-3</c:v>
                </c:pt>
                <c:pt idx="507">
                  <c:v>-3.7626079043600316E-3</c:v>
                </c:pt>
                <c:pt idx="508">
                  <c:v>1.3828114507591454E-2</c:v>
                </c:pt>
                <c:pt idx="509">
                  <c:v>4.3943795748440026E-3</c:v>
                </c:pt>
                <c:pt idx="510">
                  <c:v>1.2801343794909799E-3</c:v>
                </c:pt>
                <c:pt idx="511">
                  <c:v>6.5698857214776269E-3</c:v>
                </c:pt>
                <c:pt idx="512">
                  <c:v>-6.3795630864225943E-3</c:v>
                </c:pt>
                <c:pt idx="513">
                  <c:v>2.1958810269762574E-3</c:v>
                </c:pt>
                <c:pt idx="514">
                  <c:v>3.4134648505736651E-3</c:v>
                </c:pt>
                <c:pt idx="515">
                  <c:v>1.0997803364657306E-3</c:v>
                </c:pt>
                <c:pt idx="516">
                  <c:v>1.7044367712897622E-3</c:v>
                </c:pt>
                <c:pt idx="517">
                  <c:v>-9.4440196161567282E-4</c:v>
                </c:pt>
                <c:pt idx="518">
                  <c:v>2.9138408084015354E-3</c:v>
                </c:pt>
                <c:pt idx="519">
                  <c:v>-1.3153608570309276E-2</c:v>
                </c:pt>
                <c:pt idx="520">
                  <c:v>3.2681050565944035E-3</c:v>
                </c:pt>
                <c:pt idx="521">
                  <c:v>1.5464421488343521E-2</c:v>
                </c:pt>
                <c:pt idx="522">
                  <c:v>-5.0403211347263745E-3</c:v>
                </c:pt>
                <c:pt idx="523">
                  <c:v>4.0520363619204433E-4</c:v>
                </c:pt>
                <c:pt idx="524">
                  <c:v>-2.136192500015853E-2</c:v>
                </c:pt>
                <c:pt idx="525">
                  <c:v>1.4755831490465846E-2</c:v>
                </c:pt>
                <c:pt idx="526">
                  <c:v>1.0592590278820065E-2</c:v>
                </c:pt>
                <c:pt idx="527">
                  <c:v>-1.2993301073008856E-3</c:v>
                </c:pt>
                <c:pt idx="528">
                  <c:v>-3.4863672907579744E-4</c:v>
                </c:pt>
                <c:pt idx="529">
                  <c:v>-1.0521391242317928E-2</c:v>
                </c:pt>
                <c:pt idx="530">
                  <c:v>1.2211749218979084E-2</c:v>
                </c:pt>
                <c:pt idx="531">
                  <c:v>-2.7956946034423933E-3</c:v>
                </c:pt>
                <c:pt idx="532">
                  <c:v>3.3785694517890485E-3</c:v>
                </c:pt>
                <c:pt idx="533">
                  <c:v>6.0214977162017114E-4</c:v>
                </c:pt>
                <c:pt idx="534">
                  <c:v>-1.1949308783931014E-2</c:v>
                </c:pt>
                <c:pt idx="535">
                  <c:v>5.9446866452073904E-3</c:v>
                </c:pt>
                <c:pt idx="536">
                  <c:v>3.2790885358789457E-3</c:v>
                </c:pt>
                <c:pt idx="537">
                  <c:v>-5.1954425235225688E-3</c:v>
                </c:pt>
                <c:pt idx="538">
                  <c:v>-2.7609054153913976E-2</c:v>
                </c:pt>
                <c:pt idx="539">
                  <c:v>5.0006928783529652E-3</c:v>
                </c:pt>
                <c:pt idx="540">
                  <c:v>-1.9759933724807957E-2</c:v>
                </c:pt>
                <c:pt idx="541">
                  <c:v>-7.8721681631405693E-3</c:v>
                </c:pt>
                <c:pt idx="542">
                  <c:v>-3.4902660084534284E-2</c:v>
                </c:pt>
                <c:pt idx="543">
                  <c:v>3.9822586316984626E-2</c:v>
                </c:pt>
                <c:pt idx="544">
                  <c:v>3.1006614850715344E-2</c:v>
                </c:pt>
                <c:pt idx="545">
                  <c:v>-9.8659997585006844E-3</c:v>
                </c:pt>
                <c:pt idx="546">
                  <c:v>-1.3679383128534504E-3</c:v>
                </c:pt>
                <c:pt idx="547">
                  <c:v>-1.88712899530072E-2</c:v>
                </c:pt>
                <c:pt idx="548">
                  <c:v>-2.6655722704155865E-2</c:v>
                </c:pt>
                <c:pt idx="549">
                  <c:v>2.074254362722644E-2</c:v>
                </c:pt>
                <c:pt idx="550">
                  <c:v>2.7609200515488734E-4</c:v>
                </c:pt>
                <c:pt idx="551">
                  <c:v>-3.1831944975494381E-2</c:v>
                </c:pt>
                <c:pt idx="552">
                  <c:v>1.4258287436299109E-2</c:v>
                </c:pt>
                <c:pt idx="553">
                  <c:v>-3.5638309173430166E-2</c:v>
                </c:pt>
                <c:pt idx="554">
                  <c:v>9.337538620909901E-3</c:v>
                </c:pt>
                <c:pt idx="555">
                  <c:v>-1.2928909114871781E-2</c:v>
                </c:pt>
                <c:pt idx="556">
                  <c:v>1.2949529603386356E-2</c:v>
                </c:pt>
                <c:pt idx="557">
                  <c:v>-4.4255843687131014E-4</c:v>
                </c:pt>
                <c:pt idx="558">
                  <c:v>-3.1808798901391828E-2</c:v>
                </c:pt>
                <c:pt idx="559">
                  <c:v>1.4805749706195583E-2</c:v>
                </c:pt>
                <c:pt idx="560">
                  <c:v>2.4893589909577046E-2</c:v>
                </c:pt>
                <c:pt idx="561">
                  <c:v>-7.0178596897231271E-3</c:v>
                </c:pt>
                <c:pt idx="562">
                  <c:v>1.0278169040127936E-2</c:v>
                </c:pt>
                <c:pt idx="563">
                  <c:v>-3.3581005785737446E-3</c:v>
                </c:pt>
                <c:pt idx="564">
                  <c:v>7.8610905355004299E-3</c:v>
                </c:pt>
                <c:pt idx="565">
                  <c:v>-1.4706527436896077E-2</c:v>
                </c:pt>
                <c:pt idx="566">
                  <c:v>-1.035076347116915E-2</c:v>
                </c:pt>
                <c:pt idx="567">
                  <c:v>4.1068336166421738E-3</c:v>
                </c:pt>
                <c:pt idx="568">
                  <c:v>1.3598134334141102E-2</c:v>
                </c:pt>
                <c:pt idx="569">
                  <c:v>3.245896026411875E-2</c:v>
                </c:pt>
                <c:pt idx="570">
                  <c:v>-1.2310068650737763E-2</c:v>
                </c:pt>
                <c:pt idx="571">
                  <c:v>9.2161102150412292E-3</c:v>
                </c:pt>
                <c:pt idx="572">
                  <c:v>-6.8988323820199315E-4</c:v>
                </c:pt>
                <c:pt idx="573">
                  <c:v>1.7787928605273038E-2</c:v>
                </c:pt>
                <c:pt idx="574">
                  <c:v>3.4238218766318514E-3</c:v>
                </c:pt>
                <c:pt idx="575">
                  <c:v>7.1436411761291955E-3</c:v>
                </c:pt>
                <c:pt idx="576">
                  <c:v>-3.935955386990069E-3</c:v>
                </c:pt>
                <c:pt idx="577">
                  <c:v>-9.8110351906946919E-3</c:v>
                </c:pt>
                <c:pt idx="578">
                  <c:v>-2.5601454042954355E-3</c:v>
                </c:pt>
                <c:pt idx="579">
                  <c:v>-4.060618949005986E-3</c:v>
                </c:pt>
                <c:pt idx="580">
                  <c:v>3.296003979647241E-3</c:v>
                </c:pt>
                <c:pt idx="581">
                  <c:v>1.884611229829566E-3</c:v>
                </c:pt>
                <c:pt idx="582">
                  <c:v>6.7167213356415919E-3</c:v>
                </c:pt>
                <c:pt idx="583">
                  <c:v>4.68304908164212E-3</c:v>
                </c:pt>
                <c:pt idx="584">
                  <c:v>-5.9800790676256045E-4</c:v>
                </c:pt>
                <c:pt idx="585">
                  <c:v>7.4447348757444142E-3</c:v>
                </c:pt>
                <c:pt idx="586">
                  <c:v>-5.3455445187618371E-3</c:v>
                </c:pt>
                <c:pt idx="587">
                  <c:v>4.0926253670106579E-3</c:v>
                </c:pt>
                <c:pt idx="588">
                  <c:v>8.2657516546882446E-3</c:v>
                </c:pt>
                <c:pt idx="589">
                  <c:v>7.4172940467916578E-3</c:v>
                </c:pt>
                <c:pt idx="590">
                  <c:v>3.676048845888747E-3</c:v>
                </c:pt>
                <c:pt idx="591">
                  <c:v>3.1815267038214344E-3</c:v>
                </c:pt>
                <c:pt idx="592">
                  <c:v>3.2092724398245895E-3</c:v>
                </c:pt>
                <c:pt idx="593">
                  <c:v>1.2867505324514044E-2</c:v>
                </c:pt>
                <c:pt idx="594">
                  <c:v>-7.4290299055069457E-3</c:v>
                </c:pt>
                <c:pt idx="595">
                  <c:v>-1.0139591659888056E-2</c:v>
                </c:pt>
                <c:pt idx="596">
                  <c:v>-5.7011626254401676E-3</c:v>
                </c:pt>
                <c:pt idx="597">
                  <c:v>1.7424502882933499E-2</c:v>
                </c:pt>
                <c:pt idx="598">
                  <c:v>2.3434969109812007E-3</c:v>
                </c:pt>
                <c:pt idx="599">
                  <c:v>2.0555153152107025E-3</c:v>
                </c:pt>
                <c:pt idx="600">
                  <c:v>2.4720351412343541E-3</c:v>
                </c:pt>
                <c:pt idx="601">
                  <c:v>-3.8164579736636645E-3</c:v>
                </c:pt>
                <c:pt idx="602">
                  <c:v>9.9531550455847443E-3</c:v>
                </c:pt>
                <c:pt idx="603">
                  <c:v>-9.4319052511891207E-3</c:v>
                </c:pt>
                <c:pt idx="604">
                  <c:v>7.2371957639857107E-4</c:v>
                </c:pt>
                <c:pt idx="605">
                  <c:v>3.1191435541153742E-3</c:v>
                </c:pt>
                <c:pt idx="606">
                  <c:v>-2.0225606414056721E-3</c:v>
                </c:pt>
                <c:pt idx="607">
                  <c:v>3.7808905301563631E-3</c:v>
                </c:pt>
                <c:pt idx="608">
                  <c:v>4.9090859728955129E-3</c:v>
                </c:pt>
                <c:pt idx="609">
                  <c:v>-4.3546119250152817E-4</c:v>
                </c:pt>
                <c:pt idx="610">
                  <c:v>-1.410004699353208E-3</c:v>
                </c:pt>
                <c:pt idx="611">
                  <c:v>8.6640731811524867E-3</c:v>
                </c:pt>
                <c:pt idx="612">
                  <c:v>2.2547444826893008E-3</c:v>
                </c:pt>
                <c:pt idx="613">
                  <c:v>1.9380718505733502E-2</c:v>
                </c:pt>
                <c:pt idx="614">
                  <c:v>1.5692898167646112E-3</c:v>
                </c:pt>
                <c:pt idx="615">
                  <c:v>-5.4872820585041508E-3</c:v>
                </c:pt>
                <c:pt idx="616">
                  <c:v>-1.3750571061992718E-2</c:v>
                </c:pt>
                <c:pt idx="617">
                  <c:v>2.2333293398608667E-2</c:v>
                </c:pt>
                <c:pt idx="618">
                  <c:v>4.2149937162146755E-3</c:v>
                </c:pt>
                <c:pt idx="619">
                  <c:v>-4.4162825229610925E-3</c:v>
                </c:pt>
                <c:pt idx="620">
                  <c:v>3.6783615771018305E-3</c:v>
                </c:pt>
                <c:pt idx="621">
                  <c:v>-3.9133153280751214E-3</c:v>
                </c:pt>
                <c:pt idx="622">
                  <c:v>1.4695110693333449E-2</c:v>
                </c:pt>
                <c:pt idx="623">
                  <c:v>1.0334116425334404E-3</c:v>
                </c:pt>
                <c:pt idx="624">
                  <c:v>-4.9293462111414848E-3</c:v>
                </c:pt>
                <c:pt idx="625">
                  <c:v>4.1273552363267265E-3</c:v>
                </c:pt>
                <c:pt idx="626">
                  <c:v>-1.2663534449940768E-2</c:v>
                </c:pt>
                <c:pt idx="627">
                  <c:v>7.8414192884468398E-3</c:v>
                </c:pt>
                <c:pt idx="628">
                  <c:v>5.6506199773475084E-3</c:v>
                </c:pt>
                <c:pt idx="629">
                  <c:v>2.9746572602581353E-3</c:v>
                </c:pt>
                <c:pt idx="630">
                  <c:v>2.3047210957373274E-3</c:v>
                </c:pt>
                <c:pt idx="631">
                  <c:v>5.9070244636438406E-3</c:v>
                </c:pt>
                <c:pt idx="632">
                  <c:v>1.338055931914198E-3</c:v>
                </c:pt>
                <c:pt idx="633">
                  <c:v>8.9812544338750012E-3</c:v>
                </c:pt>
                <c:pt idx="634">
                  <c:v>-4.0486856938383138E-3</c:v>
                </c:pt>
                <c:pt idx="635">
                  <c:v>8.2147828737754482E-3</c:v>
                </c:pt>
                <c:pt idx="636">
                  <c:v>-1.0326976524536582E-2</c:v>
                </c:pt>
                <c:pt idx="637">
                  <c:v>1.7865462880769078E-2</c:v>
                </c:pt>
                <c:pt idx="638">
                  <c:v>-1.0159004024707584E-2</c:v>
                </c:pt>
                <c:pt idx="639">
                  <c:v>1.7122943051983458E-3</c:v>
                </c:pt>
                <c:pt idx="640">
                  <c:v>-2.5062673327154628E-3</c:v>
                </c:pt>
                <c:pt idx="641">
                  <c:v>1.163335570663118E-2</c:v>
                </c:pt>
                <c:pt idx="642">
                  <c:v>-1.0357781104584783E-2</c:v>
                </c:pt>
                <c:pt idx="643">
                  <c:v>1.2004927998755944E-3</c:v>
                </c:pt>
                <c:pt idx="644">
                  <c:v>-2.5524573996506438E-2</c:v>
                </c:pt>
                <c:pt idx="645">
                  <c:v>1.2186624073858832E-2</c:v>
                </c:pt>
                <c:pt idx="646">
                  <c:v>2.7855761994627316E-3</c:v>
                </c:pt>
                <c:pt idx="647">
                  <c:v>-2.7798279875651303E-3</c:v>
                </c:pt>
                <c:pt idx="648">
                  <c:v>1.8211985025366336E-3</c:v>
                </c:pt>
                <c:pt idx="649">
                  <c:v>3.7806041773390357E-2</c:v>
                </c:pt>
                <c:pt idx="650">
                  <c:v>2.1108540159295881E-2</c:v>
                </c:pt>
                <c:pt idx="651">
                  <c:v>3.4430823380023957E-3</c:v>
                </c:pt>
                <c:pt idx="652">
                  <c:v>8.2726983575622838E-4</c:v>
                </c:pt>
                <c:pt idx="653">
                  <c:v>3.7614601780300697E-3</c:v>
                </c:pt>
                <c:pt idx="654">
                  <c:v>1.0314874311195319E-2</c:v>
                </c:pt>
                <c:pt idx="655">
                  <c:v>-2.2876210531994476E-3</c:v>
                </c:pt>
                <c:pt idx="656">
                  <c:v>-2.3905070385433921E-3</c:v>
                </c:pt>
                <c:pt idx="657">
                  <c:v>-5.4916700949563637E-3</c:v>
                </c:pt>
                <c:pt idx="658">
                  <c:v>1.451270515834447E-2</c:v>
                </c:pt>
                <c:pt idx="659">
                  <c:v>1.3405582739175941E-3</c:v>
                </c:pt>
                <c:pt idx="660">
                  <c:v>4.3111080057180026E-3</c:v>
                </c:pt>
                <c:pt idx="661">
                  <c:v>-6.1412024090036384E-3</c:v>
                </c:pt>
                <c:pt idx="662">
                  <c:v>5.7561957832490268E-3</c:v>
                </c:pt>
                <c:pt idx="663">
                  <c:v>-9.1689392508244273E-4</c:v>
                </c:pt>
                <c:pt idx="664">
                  <c:v>1.2360605275352026E-2</c:v>
                </c:pt>
                <c:pt idx="665">
                  <c:v>3.2375534016840714E-2</c:v>
                </c:pt>
                <c:pt idx="666">
                  <c:v>-1.2850578236776967E-2</c:v>
                </c:pt>
                <c:pt idx="667">
                  <c:v>4.78536684313956E-3</c:v>
                </c:pt>
                <c:pt idx="668">
                  <c:v>3.0366244500701339E-3</c:v>
                </c:pt>
                <c:pt idx="669">
                  <c:v>-3.7419348436481038E-3</c:v>
                </c:pt>
                <c:pt idx="670">
                  <c:v>5.0113203698840137E-3</c:v>
                </c:pt>
                <c:pt idx="671">
                  <c:v>1.6570138210456296E-2</c:v>
                </c:pt>
                <c:pt idx="672">
                  <c:v>1.4837926480031302E-2</c:v>
                </c:pt>
                <c:pt idx="673">
                  <c:v>-3.1952560652343746E-2</c:v>
                </c:pt>
                <c:pt idx="674">
                  <c:v>-2.2214933733577573E-2</c:v>
                </c:pt>
                <c:pt idx="675">
                  <c:v>-2.1013930900442613E-2</c:v>
                </c:pt>
                <c:pt idx="676">
                  <c:v>1.1827999798118292E-2</c:v>
                </c:pt>
                <c:pt idx="677">
                  <c:v>1.0756404030111704E-2</c:v>
                </c:pt>
                <c:pt idx="678">
                  <c:v>-1.9838209825341242E-2</c:v>
                </c:pt>
                <c:pt idx="679">
                  <c:v>4.4321163763660112E-4</c:v>
                </c:pt>
                <c:pt idx="680">
                  <c:v>1.2821266356207497E-2</c:v>
                </c:pt>
                <c:pt idx="681">
                  <c:v>-1.0846579616941968E-2</c:v>
                </c:pt>
                <c:pt idx="682">
                  <c:v>-1.971989650405382E-2</c:v>
                </c:pt>
                <c:pt idx="683">
                  <c:v>2.4495421140294346E-3</c:v>
                </c:pt>
                <c:pt idx="684">
                  <c:v>-2.1879704561186545E-2</c:v>
                </c:pt>
                <c:pt idx="685">
                  <c:v>3.18640271829864E-2</c:v>
                </c:pt>
                <c:pt idx="686">
                  <c:v>-3.9551288959833505E-3</c:v>
                </c:pt>
                <c:pt idx="687">
                  <c:v>-2.3811056356646383E-2</c:v>
                </c:pt>
                <c:pt idx="688">
                  <c:v>1.2628167626127255E-2</c:v>
                </c:pt>
                <c:pt idx="689">
                  <c:v>2.4812581115981863E-2</c:v>
                </c:pt>
                <c:pt idx="690">
                  <c:v>-1.7357233044067819E-3</c:v>
                </c:pt>
                <c:pt idx="691">
                  <c:v>-2.81722163828392E-3</c:v>
                </c:pt>
                <c:pt idx="692">
                  <c:v>1.3792472321779863E-2</c:v>
                </c:pt>
                <c:pt idx="693">
                  <c:v>-1.6666289575100152E-2</c:v>
                </c:pt>
                <c:pt idx="694">
                  <c:v>3.6142571176503275E-3</c:v>
                </c:pt>
                <c:pt idx="695">
                  <c:v>6.3554062562934987E-3</c:v>
                </c:pt>
                <c:pt idx="696">
                  <c:v>-3.9252864614040062E-3</c:v>
                </c:pt>
                <c:pt idx="697">
                  <c:v>5.742542162098508E-3</c:v>
                </c:pt>
                <c:pt idx="698">
                  <c:v>-3.5188204894502422E-3</c:v>
                </c:pt>
                <c:pt idx="699">
                  <c:v>1.6924066308577533E-2</c:v>
                </c:pt>
                <c:pt idx="700">
                  <c:v>1.7716489003011746E-2</c:v>
                </c:pt>
                <c:pt idx="701">
                  <c:v>-1.408423869584651E-2</c:v>
                </c:pt>
                <c:pt idx="702">
                  <c:v>-7.8278825284946573E-3</c:v>
                </c:pt>
                <c:pt idx="703">
                  <c:v>8.7561099913198159E-3</c:v>
                </c:pt>
                <c:pt idx="704">
                  <c:v>-4.5612372929530291E-3</c:v>
                </c:pt>
                <c:pt idx="705">
                  <c:v>-1.2958610455213682E-2</c:v>
                </c:pt>
                <c:pt idx="706">
                  <c:v>1.5659484117457538E-3</c:v>
                </c:pt>
                <c:pt idx="707">
                  <c:v>2.6497962462910026E-3</c:v>
                </c:pt>
                <c:pt idx="708">
                  <c:v>-3.7983262785829014E-3</c:v>
                </c:pt>
                <c:pt idx="709">
                  <c:v>-8.486829237785886E-3</c:v>
                </c:pt>
                <c:pt idx="710">
                  <c:v>5.2337739406219299E-3</c:v>
                </c:pt>
                <c:pt idx="711">
                  <c:v>-1.6578099674728686E-3</c:v>
                </c:pt>
                <c:pt idx="712">
                  <c:v>-9.6548142185407804E-3</c:v>
                </c:pt>
                <c:pt idx="713">
                  <c:v>-4.8789333716583614E-3</c:v>
                </c:pt>
                <c:pt idx="714">
                  <c:v>-7.300512867385197E-3</c:v>
                </c:pt>
                <c:pt idx="715">
                  <c:v>1.9747593146704776E-3</c:v>
                </c:pt>
                <c:pt idx="716">
                  <c:v>1.6673394637918108E-2</c:v>
                </c:pt>
                <c:pt idx="717">
                  <c:v>1.3606056285308867E-2</c:v>
                </c:pt>
                <c:pt idx="718">
                  <c:v>1.1933546065801565E-3</c:v>
                </c:pt>
                <c:pt idx="719">
                  <c:v>7.467884625387845E-3</c:v>
                </c:pt>
                <c:pt idx="720">
                  <c:v>-1.6954161851189673E-2</c:v>
                </c:pt>
                <c:pt idx="721">
                  <c:v>5.7310926633154921E-3</c:v>
                </c:pt>
                <c:pt idx="722">
                  <c:v>8.4163718938685475E-3</c:v>
                </c:pt>
                <c:pt idx="723">
                  <c:v>-7.11751452507314E-4</c:v>
                </c:pt>
                <c:pt idx="724">
                  <c:v>-1.8810324163145526E-3</c:v>
                </c:pt>
                <c:pt idx="725">
                  <c:v>2.0802028270626048E-3</c:v>
                </c:pt>
                <c:pt idx="726">
                  <c:v>-3.3212968286035773E-3</c:v>
                </c:pt>
                <c:pt idx="727">
                  <c:v>-3.6237100700198415E-3</c:v>
                </c:pt>
                <c:pt idx="728">
                  <c:v>3.5707383165982658E-3</c:v>
                </c:pt>
                <c:pt idx="729">
                  <c:v>-5.1449615269878448E-3</c:v>
                </c:pt>
                <c:pt idx="730">
                  <c:v>-1.1547529854816848E-2</c:v>
                </c:pt>
                <c:pt idx="731">
                  <c:v>5.8149604981002061E-3</c:v>
                </c:pt>
                <c:pt idx="732">
                  <c:v>3.5288598868851591E-3</c:v>
                </c:pt>
                <c:pt idx="733">
                  <c:v>1.3142163563284635E-3</c:v>
                </c:pt>
                <c:pt idx="734">
                  <c:v>1.4081637610167452E-2</c:v>
                </c:pt>
                <c:pt idx="735">
                  <c:v>3.3314651445599144E-3</c:v>
                </c:pt>
                <c:pt idx="736">
                  <c:v>4.9513091685548715E-3</c:v>
                </c:pt>
                <c:pt idx="737">
                  <c:v>-3.1511088388799561E-3</c:v>
                </c:pt>
                <c:pt idx="738">
                  <c:v>-1.0649858099463555E-3</c:v>
                </c:pt>
                <c:pt idx="739">
                  <c:v>6.8185333980855245E-3</c:v>
                </c:pt>
                <c:pt idx="740">
                  <c:v>4.3385368903907454E-4</c:v>
                </c:pt>
                <c:pt idx="741">
                  <c:v>-1.3376377418659375E-2</c:v>
                </c:pt>
                <c:pt idx="742">
                  <c:v>6.4795612924383426E-3</c:v>
                </c:pt>
                <c:pt idx="743">
                  <c:v>4.757506997868734E-4</c:v>
                </c:pt>
                <c:pt idx="744">
                  <c:v>5.7308869615506639E-3</c:v>
                </c:pt>
                <c:pt idx="745">
                  <c:v>1.0039570625696617E-2</c:v>
                </c:pt>
                <c:pt idx="746">
                  <c:v>4.7056184787061988E-3</c:v>
                </c:pt>
                <c:pt idx="747">
                  <c:v>9.6941725803931271E-5</c:v>
                </c:pt>
                <c:pt idx="748">
                  <c:v>-1.2633707934741766E-2</c:v>
                </c:pt>
                <c:pt idx="749">
                  <c:v>2.1540325430531745E-2</c:v>
                </c:pt>
                <c:pt idx="750">
                  <c:v>1.6210600010652611E-3</c:v>
                </c:pt>
                <c:pt idx="751">
                  <c:v>-2.7028077219520595E-3</c:v>
                </c:pt>
                <c:pt idx="752">
                  <c:v>8.2507347996277521E-3</c:v>
                </c:pt>
                <c:pt idx="753">
                  <c:v>1.2342220522348507E-2</c:v>
                </c:pt>
                <c:pt idx="754">
                  <c:v>-7.4376070323606677E-3</c:v>
                </c:pt>
                <c:pt idx="755">
                  <c:v>-4.6349808289396621E-3</c:v>
                </c:pt>
                <c:pt idx="756">
                  <c:v>-1.8083501100362243E-3</c:v>
                </c:pt>
                <c:pt idx="757">
                  <c:v>-1.4326450030622894E-2</c:v>
                </c:pt>
                <c:pt idx="758">
                  <c:v>-3.8198296719374743E-3</c:v>
                </c:pt>
                <c:pt idx="759">
                  <c:v>1.962507729727528E-3</c:v>
                </c:pt>
                <c:pt idx="760">
                  <c:v>1.2919648372661297E-2</c:v>
                </c:pt>
                <c:pt idx="761">
                  <c:v>-1.0135621559113493E-2</c:v>
                </c:pt>
                <c:pt idx="762">
                  <c:v>-2.2862518182010291E-3</c:v>
                </c:pt>
                <c:pt idx="763">
                  <c:v>7.3628206997211534E-4</c:v>
                </c:pt>
                <c:pt idx="764">
                  <c:v>6.4085135921624937E-3</c:v>
                </c:pt>
                <c:pt idx="765">
                  <c:v>-6.4326177695817818E-3</c:v>
                </c:pt>
                <c:pt idx="766">
                  <c:v>-3.2812164219612056E-3</c:v>
                </c:pt>
                <c:pt idx="767">
                  <c:v>2.732441080190376E-3</c:v>
                </c:pt>
                <c:pt idx="768">
                  <c:v>1.6302671755348299E-2</c:v>
                </c:pt>
                <c:pt idx="769">
                  <c:v>7.5132313014922569E-3</c:v>
                </c:pt>
                <c:pt idx="770">
                  <c:v>2.0355145201068122E-2</c:v>
                </c:pt>
                <c:pt idx="771">
                  <c:v>1.426284514052836E-3</c:v>
                </c:pt>
                <c:pt idx="772">
                  <c:v>-5.8006923260367927E-4</c:v>
                </c:pt>
                <c:pt idx="773">
                  <c:v>-1.1282743394484063E-2</c:v>
                </c:pt>
                <c:pt idx="774">
                  <c:v>-1.0949155544907399E-2</c:v>
                </c:pt>
                <c:pt idx="775">
                  <c:v>-6.3791872198859685E-3</c:v>
                </c:pt>
                <c:pt idx="776">
                  <c:v>5.9817540788437004E-3</c:v>
                </c:pt>
                <c:pt idx="777">
                  <c:v>-3.432571836717142E-6</c:v>
                </c:pt>
                <c:pt idx="778">
                  <c:v>1.5384115640938896E-3</c:v>
                </c:pt>
                <c:pt idx="779">
                  <c:v>3.0676568230005035E-3</c:v>
                </c:pt>
                <c:pt idx="780">
                  <c:v>-4.0386066848318086E-3</c:v>
                </c:pt>
                <c:pt idx="781">
                  <c:v>1.6859953688103985E-3</c:v>
                </c:pt>
                <c:pt idx="782">
                  <c:v>-5.1472796288655129E-4</c:v>
                </c:pt>
                <c:pt idx="783">
                  <c:v>-1.8383631581019889E-3</c:v>
                </c:pt>
                <c:pt idx="784">
                  <c:v>-4.775257442894143E-3</c:v>
                </c:pt>
                <c:pt idx="785">
                  <c:v>3.3884803941695318E-3</c:v>
                </c:pt>
                <c:pt idx="786">
                  <c:v>-1.293811352446205E-2</c:v>
                </c:pt>
                <c:pt idx="787">
                  <c:v>-6.504695670149812E-3</c:v>
                </c:pt>
                <c:pt idx="788">
                  <c:v>3.2096580720864048E-3</c:v>
                </c:pt>
                <c:pt idx="789">
                  <c:v>-7.1216725008985118E-3</c:v>
                </c:pt>
                <c:pt idx="790">
                  <c:v>-1.3720649221050266E-2</c:v>
                </c:pt>
                <c:pt idx="791">
                  <c:v>3.8191419441454019E-3</c:v>
                </c:pt>
                <c:pt idx="792">
                  <c:v>-9.4825876958714336E-4</c:v>
                </c:pt>
                <c:pt idx="793">
                  <c:v>-6.974177223959795E-3</c:v>
                </c:pt>
                <c:pt idx="794">
                  <c:v>3.7895440408747274E-3</c:v>
                </c:pt>
                <c:pt idx="795">
                  <c:v>1.5361287035826126E-2</c:v>
                </c:pt>
                <c:pt idx="796">
                  <c:v>-1.1600678103813392E-2</c:v>
                </c:pt>
                <c:pt idx="797">
                  <c:v>-1.0156784111825926E-2</c:v>
                </c:pt>
                <c:pt idx="798">
                  <c:v>-2.6898797081237268E-3</c:v>
                </c:pt>
                <c:pt idx="799">
                  <c:v>-2.6378365932389248E-4</c:v>
                </c:pt>
                <c:pt idx="800">
                  <c:v>-6.5426631872780375E-3</c:v>
                </c:pt>
                <c:pt idx="801">
                  <c:v>9.0778909280344669E-3</c:v>
                </c:pt>
                <c:pt idx="802">
                  <c:v>2.7726951295464408E-3</c:v>
                </c:pt>
                <c:pt idx="803">
                  <c:v>-7.2617792703264065E-3</c:v>
                </c:pt>
                <c:pt idx="804">
                  <c:v>3.3488446770393427E-3</c:v>
                </c:pt>
                <c:pt idx="805">
                  <c:v>1.4408331697148011E-2</c:v>
                </c:pt>
                <c:pt idx="806">
                  <c:v>-5.4816447347235293E-3</c:v>
                </c:pt>
                <c:pt idx="807">
                  <c:v>-3.9652192538164772E-3</c:v>
                </c:pt>
                <c:pt idx="808">
                  <c:v>-1.0047614149132619E-2</c:v>
                </c:pt>
                <c:pt idx="809">
                  <c:v>1.3777915737642314E-3</c:v>
                </c:pt>
                <c:pt idx="810">
                  <c:v>1.0138487711503396E-2</c:v>
                </c:pt>
                <c:pt idx="811">
                  <c:v>-1.7913857878433888E-3</c:v>
                </c:pt>
                <c:pt idx="812">
                  <c:v>-1.1055007913060213E-2</c:v>
                </c:pt>
                <c:pt idx="813">
                  <c:v>2.686913405081948E-3</c:v>
                </c:pt>
                <c:pt idx="814">
                  <c:v>4.3392722538161911E-3</c:v>
                </c:pt>
                <c:pt idx="815">
                  <c:v>-5.2899046061016183E-3</c:v>
                </c:pt>
                <c:pt idx="816">
                  <c:v>5.1682307138337484E-3</c:v>
                </c:pt>
                <c:pt idx="817">
                  <c:v>6.6873337484788182E-3</c:v>
                </c:pt>
                <c:pt idx="818">
                  <c:v>6.0284654694193877E-4</c:v>
                </c:pt>
                <c:pt idx="819">
                  <c:v>8.6200877126197412E-3</c:v>
                </c:pt>
                <c:pt idx="820">
                  <c:v>-2.2679633502910314E-3</c:v>
                </c:pt>
                <c:pt idx="821">
                  <c:v>1.0082620080738181E-2</c:v>
                </c:pt>
                <c:pt idx="822">
                  <c:v>2.6113118111522611E-3</c:v>
                </c:pt>
                <c:pt idx="823">
                  <c:v>8.5065670767327291E-3</c:v>
                </c:pt>
                <c:pt idx="824">
                  <c:v>-3.4192203388232596E-4</c:v>
                </c:pt>
                <c:pt idx="825">
                  <c:v>7.6533423014504927E-3</c:v>
                </c:pt>
                <c:pt idx="826">
                  <c:v>-3.5007013500386493E-3</c:v>
                </c:pt>
                <c:pt idx="827">
                  <c:v>1.3780197047966864E-3</c:v>
                </c:pt>
                <c:pt idx="828">
                  <c:v>-2.5084699303081423E-3</c:v>
                </c:pt>
                <c:pt idx="829">
                  <c:v>4.5478617322459768E-3</c:v>
                </c:pt>
                <c:pt idx="830">
                  <c:v>-8.179966508751163E-3</c:v>
                </c:pt>
                <c:pt idx="831">
                  <c:v>2.0144197978749449E-3</c:v>
                </c:pt>
                <c:pt idx="832">
                  <c:v>-2.808928897477689E-3</c:v>
                </c:pt>
                <c:pt idx="833">
                  <c:v>8.1976954947760756E-3</c:v>
                </c:pt>
                <c:pt idx="834">
                  <c:v>4.5376403872281879E-4</c:v>
                </c:pt>
                <c:pt idx="835">
                  <c:v>-2.2221396468718696E-3</c:v>
                </c:pt>
                <c:pt idx="836">
                  <c:v>6.5064949880341214E-3</c:v>
                </c:pt>
                <c:pt idx="837">
                  <c:v>-1.4199237974714896E-2</c:v>
                </c:pt>
                <c:pt idx="838">
                  <c:v>7.1560963624096624E-4</c:v>
                </c:pt>
                <c:pt idx="839">
                  <c:v>-2.7362439168037928E-3</c:v>
                </c:pt>
                <c:pt idx="840">
                  <c:v>-6.3199223259320933E-3</c:v>
                </c:pt>
                <c:pt idx="841">
                  <c:v>-4.2556298146942022E-3</c:v>
                </c:pt>
                <c:pt idx="842">
                  <c:v>9.4052556790265272E-3</c:v>
                </c:pt>
                <c:pt idx="843">
                  <c:v>-4.6109311208556176E-3</c:v>
                </c:pt>
                <c:pt idx="844">
                  <c:v>-1.8838048402434898E-2</c:v>
                </c:pt>
                <c:pt idx="845">
                  <c:v>-4.2647198472275255E-4</c:v>
                </c:pt>
                <c:pt idx="846">
                  <c:v>3.8305583428167845E-3</c:v>
                </c:pt>
                <c:pt idx="847">
                  <c:v>5.4076909949301397E-3</c:v>
                </c:pt>
                <c:pt idx="848">
                  <c:v>1.7588888548158539E-3</c:v>
                </c:pt>
                <c:pt idx="849">
                  <c:v>-9.3559727681994938E-4</c:v>
                </c:pt>
                <c:pt idx="850">
                  <c:v>-1.1120242258566148E-2</c:v>
                </c:pt>
                <c:pt idx="851">
                  <c:v>6.804129598219931E-3</c:v>
                </c:pt>
                <c:pt idx="852">
                  <c:v>8.3943543050183853E-3</c:v>
                </c:pt>
                <c:pt idx="853">
                  <c:v>-5.9060624977466808E-3</c:v>
                </c:pt>
                <c:pt idx="854">
                  <c:v>5.8012526498147808E-3</c:v>
                </c:pt>
                <c:pt idx="855">
                  <c:v>-2.8556152898949146E-3</c:v>
                </c:pt>
                <c:pt idx="856">
                  <c:v>-1.7751702985686073E-3</c:v>
                </c:pt>
                <c:pt idx="857">
                  <c:v>-2.9182184373502951E-3</c:v>
                </c:pt>
                <c:pt idx="858">
                  <c:v>-1.6957254030570237E-3</c:v>
                </c:pt>
                <c:pt idx="859">
                  <c:v>-2.7192336569625327E-3</c:v>
                </c:pt>
                <c:pt idx="860">
                  <c:v>1.2268453266526527E-3</c:v>
                </c:pt>
                <c:pt idx="861">
                  <c:v>-2.1021894669210122E-3</c:v>
                </c:pt>
                <c:pt idx="862">
                  <c:v>6.8527724182738175E-3</c:v>
                </c:pt>
                <c:pt idx="863">
                  <c:v>1.3046438989455268E-3</c:v>
                </c:pt>
                <c:pt idx="864">
                  <c:v>1.8834472264088169E-3</c:v>
                </c:pt>
                <c:pt idx="865">
                  <c:v>-7.0716923453658059E-4</c:v>
                </c:pt>
                <c:pt idx="866">
                  <c:v>-1.6774425692536706E-3</c:v>
                </c:pt>
                <c:pt idx="867">
                  <c:v>4.0902872740951101E-3</c:v>
                </c:pt>
                <c:pt idx="868">
                  <c:v>6.7131958018663319E-3</c:v>
                </c:pt>
                <c:pt idx="869">
                  <c:v>1.2640381115040942E-3</c:v>
                </c:pt>
                <c:pt idx="870">
                  <c:v>-1.8885952346050119E-3</c:v>
                </c:pt>
                <c:pt idx="871">
                  <c:v>2.7833101144804436E-3</c:v>
                </c:pt>
                <c:pt idx="872">
                  <c:v>-1.3815632090613138E-3</c:v>
                </c:pt>
                <c:pt idx="873">
                  <c:v>5.6701628210427688E-3</c:v>
                </c:pt>
                <c:pt idx="874">
                  <c:v>5.0001272266628292E-3</c:v>
                </c:pt>
                <c:pt idx="875">
                  <c:v>1.9921975251660485E-3</c:v>
                </c:pt>
                <c:pt idx="876">
                  <c:v>-3.1162547427294436E-3</c:v>
                </c:pt>
                <c:pt idx="877">
                  <c:v>-2.4792062937203712E-4</c:v>
                </c:pt>
                <c:pt idx="878">
                  <c:v>4.1821345999972495E-3</c:v>
                </c:pt>
                <c:pt idx="879">
                  <c:v>4.0771324796961515E-3</c:v>
                </c:pt>
                <c:pt idx="880">
                  <c:v>1.2019442249476353E-3</c:v>
                </c:pt>
                <c:pt idx="881">
                  <c:v>3.8118224443631134E-3</c:v>
                </c:pt>
                <c:pt idx="882">
                  <c:v>6.3644510324561473E-3</c:v>
                </c:pt>
                <c:pt idx="883">
                  <c:v>1.0073552736417296E-2</c:v>
                </c:pt>
                <c:pt idx="884">
                  <c:v>-5.6984442599147473E-3</c:v>
                </c:pt>
                <c:pt idx="885">
                  <c:v>3.2975999300336703E-3</c:v>
                </c:pt>
                <c:pt idx="886">
                  <c:v>9.8539726909607581E-3</c:v>
                </c:pt>
                <c:pt idx="887">
                  <c:v>-6.2137183553495623E-3</c:v>
                </c:pt>
                <c:pt idx="888">
                  <c:v>1.1503832397108586E-2</c:v>
                </c:pt>
                <c:pt idx="889">
                  <c:v>3.0651440713224823E-3</c:v>
                </c:pt>
                <c:pt idx="890">
                  <c:v>-2.2392497586606126E-3</c:v>
                </c:pt>
                <c:pt idx="891">
                  <c:v>-1.3115380637903986E-2</c:v>
                </c:pt>
                <c:pt idx="892">
                  <c:v>-9.221257101364531E-4</c:v>
                </c:pt>
                <c:pt idx="893">
                  <c:v>5.8279837791064722E-3</c:v>
                </c:pt>
                <c:pt idx="894">
                  <c:v>1.0621649640502882E-3</c:v>
                </c:pt>
                <c:pt idx="895">
                  <c:v>4.4337026506569279E-3</c:v>
                </c:pt>
                <c:pt idx="896">
                  <c:v>1.9086374519312233E-3</c:v>
                </c:pt>
                <c:pt idx="897">
                  <c:v>2.2587413875811159E-3</c:v>
                </c:pt>
                <c:pt idx="898">
                  <c:v>-1.1956781221646041E-2</c:v>
                </c:pt>
                <c:pt idx="899">
                  <c:v>-4.3424720373418341E-4</c:v>
                </c:pt>
                <c:pt idx="900">
                  <c:v>-9.7349040527014755E-4</c:v>
                </c:pt>
                <c:pt idx="901">
                  <c:v>5.5344148021424676E-3</c:v>
                </c:pt>
                <c:pt idx="902">
                  <c:v>-1.63649520956186E-3</c:v>
                </c:pt>
                <c:pt idx="903">
                  <c:v>4.0155286480253669E-3</c:v>
                </c:pt>
                <c:pt idx="904">
                  <c:v>-9.0237738563423179E-4</c:v>
                </c:pt>
                <c:pt idx="905">
                  <c:v>-1.8533471052626135E-3</c:v>
                </c:pt>
                <c:pt idx="906">
                  <c:v>-5.148382838937413E-4</c:v>
                </c:pt>
                <c:pt idx="907">
                  <c:v>5.7962620608608632E-4</c:v>
                </c:pt>
                <c:pt idx="908">
                  <c:v>-1.1872055292773975E-3</c:v>
                </c:pt>
                <c:pt idx="909">
                  <c:v>2.9928047506544523E-4</c:v>
                </c:pt>
                <c:pt idx="910">
                  <c:v>7.710749033740606E-3</c:v>
                </c:pt>
                <c:pt idx="911">
                  <c:v>-1.2788715801565725E-3</c:v>
                </c:pt>
                <c:pt idx="912">
                  <c:v>4.5755023789676025E-3</c:v>
                </c:pt>
                <c:pt idx="913">
                  <c:v>-1.2688941791388095E-3</c:v>
                </c:pt>
                <c:pt idx="914">
                  <c:v>-1.3163285995088734E-2</c:v>
                </c:pt>
                <c:pt idx="915">
                  <c:v>6.7260968535354116E-3</c:v>
                </c:pt>
                <c:pt idx="916">
                  <c:v>2.3276750010388161E-3</c:v>
                </c:pt>
                <c:pt idx="917">
                  <c:v>3.0606708353593986E-3</c:v>
                </c:pt>
                <c:pt idx="918">
                  <c:v>8.945162212878287E-4</c:v>
                </c:pt>
                <c:pt idx="919">
                  <c:v>-4.0940517506434723E-3</c:v>
                </c:pt>
                <c:pt idx="920">
                  <c:v>-2.5011496477020684E-3</c:v>
                </c:pt>
                <c:pt idx="921">
                  <c:v>4.1359645565724312E-3</c:v>
                </c:pt>
                <c:pt idx="922">
                  <c:v>9.9875915881746363E-3</c:v>
                </c:pt>
                <c:pt idx="923">
                  <c:v>3.6289876988094514E-4</c:v>
                </c:pt>
                <c:pt idx="924">
                  <c:v>2.6987959410042514E-3</c:v>
                </c:pt>
                <c:pt idx="925">
                  <c:v>-3.8755853907312547E-4</c:v>
                </c:pt>
                <c:pt idx="926">
                  <c:v>3.1357182960373383E-3</c:v>
                </c:pt>
                <c:pt idx="927">
                  <c:v>5.2292336891055797E-3</c:v>
                </c:pt>
                <c:pt idx="928">
                  <c:v>-3.9897913373148882E-3</c:v>
                </c:pt>
                <c:pt idx="929">
                  <c:v>-1.3875615816026643E-3</c:v>
                </c:pt>
                <c:pt idx="930">
                  <c:v>-1.1665637224724804E-2</c:v>
                </c:pt>
                <c:pt idx="931">
                  <c:v>-8.5707657103654381E-4</c:v>
                </c:pt>
                <c:pt idx="932">
                  <c:v>-4.9805751344073786E-3</c:v>
                </c:pt>
                <c:pt idx="933">
                  <c:v>-4.256622551725987E-4</c:v>
                </c:pt>
                <c:pt idx="934">
                  <c:v>9.5655343627884027E-4</c:v>
                </c:pt>
                <c:pt idx="935">
                  <c:v>-1.3938823118505405E-2</c:v>
                </c:pt>
                <c:pt idx="936">
                  <c:v>2.7686883457290768E-4</c:v>
                </c:pt>
                <c:pt idx="937">
                  <c:v>1.388698143103608E-3</c:v>
                </c:pt>
                <c:pt idx="938">
                  <c:v>6.15678423773325E-3</c:v>
                </c:pt>
                <c:pt idx="939">
                  <c:v>-2.8648417151599494E-3</c:v>
                </c:pt>
                <c:pt idx="940">
                  <c:v>-6.295235315137654E-4</c:v>
                </c:pt>
                <c:pt idx="941">
                  <c:v>-6.3576853918587807E-3</c:v>
                </c:pt>
                <c:pt idx="942">
                  <c:v>-2.3289502358202238E-3</c:v>
                </c:pt>
                <c:pt idx="943">
                  <c:v>3.3340428340982312E-3</c:v>
                </c:pt>
                <c:pt idx="944">
                  <c:v>-5.122424734336997E-3</c:v>
                </c:pt>
                <c:pt idx="945">
                  <c:v>-4.9907839954078893E-4</c:v>
                </c:pt>
                <c:pt idx="946">
                  <c:v>-6.6663394760265188E-3</c:v>
                </c:pt>
                <c:pt idx="947">
                  <c:v>-1.5300501748927257E-4</c:v>
                </c:pt>
                <c:pt idx="948">
                  <c:v>1.0470461801977771E-2</c:v>
                </c:pt>
                <c:pt idx="949">
                  <c:v>2.6887314255592781E-3</c:v>
                </c:pt>
                <c:pt idx="950">
                  <c:v>-5.1094649724157531E-3</c:v>
                </c:pt>
                <c:pt idx="951">
                  <c:v>2.6753094332204511E-3</c:v>
                </c:pt>
                <c:pt idx="952">
                  <c:v>-5.7965399402053076E-3</c:v>
                </c:pt>
                <c:pt idx="953">
                  <c:v>2.4339854067541083E-3</c:v>
                </c:pt>
                <c:pt idx="954">
                  <c:v>4.7001443651043416E-3</c:v>
                </c:pt>
                <c:pt idx="955">
                  <c:v>-1.0076937075986273E-3</c:v>
                </c:pt>
                <c:pt idx="956">
                  <c:v>1.009151711561564E-2</c:v>
                </c:pt>
                <c:pt idx="957">
                  <c:v>4.6240986807041824E-3</c:v>
                </c:pt>
                <c:pt idx="958">
                  <c:v>2.0947089122747183E-4</c:v>
                </c:pt>
                <c:pt idx="959">
                  <c:v>2.3329818213751337E-3</c:v>
                </c:pt>
                <c:pt idx="960">
                  <c:v>-2.8634620606281564E-3</c:v>
                </c:pt>
                <c:pt idx="961">
                  <c:v>1.7002031703522969E-3</c:v>
                </c:pt>
                <c:pt idx="962">
                  <c:v>-1.1694150901189954E-5</c:v>
                </c:pt>
                <c:pt idx="963">
                  <c:v>1.1699187491162927E-3</c:v>
                </c:pt>
                <c:pt idx="964">
                  <c:v>-7.2168455111316383E-3</c:v>
                </c:pt>
                <c:pt idx="965">
                  <c:v>4.8404037765525992E-3</c:v>
                </c:pt>
                <c:pt idx="966">
                  <c:v>-1.0032177447767533E-3</c:v>
                </c:pt>
                <c:pt idx="967">
                  <c:v>4.6821453534384187E-3</c:v>
                </c:pt>
                <c:pt idx="968">
                  <c:v>3.1535039153662895E-3</c:v>
                </c:pt>
                <c:pt idx="969">
                  <c:v>7.4522842818640204E-4</c:v>
                </c:pt>
                <c:pt idx="970">
                  <c:v>-1.3911687351631655E-3</c:v>
                </c:pt>
                <c:pt idx="971">
                  <c:v>-3.3741425693189367E-3</c:v>
                </c:pt>
                <c:pt idx="972">
                  <c:v>-5.8598808140210464E-4</c:v>
                </c:pt>
                <c:pt idx="973">
                  <c:v>-2.9941295812980556E-3</c:v>
                </c:pt>
                <c:pt idx="974">
                  <c:v>-1.5544985595268351E-3</c:v>
                </c:pt>
                <c:pt idx="975">
                  <c:v>5.2702473149428778E-3</c:v>
                </c:pt>
                <c:pt idx="976">
                  <c:v>-1.267800453051517E-3</c:v>
                </c:pt>
                <c:pt idx="977">
                  <c:v>2.8073878619478427E-3</c:v>
                </c:pt>
                <c:pt idx="978">
                  <c:v>7.271885382504728E-3</c:v>
                </c:pt>
                <c:pt idx="979">
                  <c:v>1.0426265902437471E-2</c:v>
                </c:pt>
                <c:pt idx="980">
                  <c:v>1.0397679945927689E-2</c:v>
                </c:pt>
                <c:pt idx="981">
                  <c:v>-1.5157225543628256E-3</c:v>
                </c:pt>
                <c:pt idx="982">
                  <c:v>-1.0366570610834812E-3</c:v>
                </c:pt>
                <c:pt idx="983">
                  <c:v>-3.106933672602829E-3</c:v>
                </c:pt>
                <c:pt idx="984">
                  <c:v>-6.0859791125487928E-4</c:v>
                </c:pt>
                <c:pt idx="985">
                  <c:v>1.5025868449966462E-3</c:v>
                </c:pt>
                <c:pt idx="986">
                  <c:v>1.9120329729918149E-2</c:v>
                </c:pt>
                <c:pt idx="987">
                  <c:v>-2.1512600693115017E-2</c:v>
                </c:pt>
                <c:pt idx="988">
                  <c:v>1.3557579493366266E-2</c:v>
                </c:pt>
                <c:pt idx="989">
                  <c:v>5.8145365341681068E-4</c:v>
                </c:pt>
                <c:pt idx="990">
                  <c:v>1.1872303576819994E-2</c:v>
                </c:pt>
                <c:pt idx="991">
                  <c:v>7.3095422187707598E-3</c:v>
                </c:pt>
                <c:pt idx="992">
                  <c:v>6.5345508593706789E-3</c:v>
                </c:pt>
                <c:pt idx="993">
                  <c:v>6.0981907075739099E-4</c:v>
                </c:pt>
                <c:pt idx="994">
                  <c:v>1.3750051567304333E-2</c:v>
                </c:pt>
                <c:pt idx="995">
                  <c:v>-1.3395976907677907E-2</c:v>
                </c:pt>
                <c:pt idx="996">
                  <c:v>-4.2201990166379814E-4</c:v>
                </c:pt>
                <c:pt idx="997">
                  <c:v>9.6796887945149995E-3</c:v>
                </c:pt>
                <c:pt idx="998">
                  <c:v>-2.149938783685576E-2</c:v>
                </c:pt>
                <c:pt idx="999">
                  <c:v>-4.0793669595178767E-3</c:v>
                </c:pt>
                <c:pt idx="1000">
                  <c:v>7.9056941552117874E-3</c:v>
                </c:pt>
                <c:pt idx="1001">
                  <c:v>3.4465147967570569E-3</c:v>
                </c:pt>
                <c:pt idx="1002">
                  <c:v>6.5708814188142747E-3</c:v>
                </c:pt>
                <c:pt idx="1003">
                  <c:v>2.7999698059619298E-3</c:v>
                </c:pt>
                <c:pt idx="1004">
                  <c:v>7.0210288781597909E-3</c:v>
                </c:pt>
                <c:pt idx="1005">
                  <c:v>-1.985012303993736E-3</c:v>
                </c:pt>
                <c:pt idx="1006">
                  <c:v>2.2626854867254512E-4</c:v>
                </c:pt>
                <c:pt idx="1007">
                  <c:v>-3.2500869725206605E-3</c:v>
                </c:pt>
                <c:pt idx="1008">
                  <c:v>-6.9333497206883568E-4</c:v>
                </c:pt>
                <c:pt idx="1009">
                  <c:v>1.0984242030223558E-2</c:v>
                </c:pt>
                <c:pt idx="1010">
                  <c:v>-6.8811088596606295E-3</c:v>
                </c:pt>
                <c:pt idx="1011">
                  <c:v>-1.5884354806793035E-2</c:v>
                </c:pt>
                <c:pt idx="1012">
                  <c:v>3.5740420595048466E-4</c:v>
                </c:pt>
                <c:pt idx="1013">
                  <c:v>-9.1388602175092124E-3</c:v>
                </c:pt>
                <c:pt idx="1014">
                  <c:v>7.7707599773437983E-3</c:v>
                </c:pt>
                <c:pt idx="1015">
                  <c:v>8.9566467385251425E-3</c:v>
                </c:pt>
                <c:pt idx="1016">
                  <c:v>-8.8647430979222458E-4</c:v>
                </c:pt>
                <c:pt idx="1017">
                  <c:v>-1.0461164984580103E-2</c:v>
                </c:pt>
                <c:pt idx="1018">
                  <c:v>3.130728081341932E-4</c:v>
                </c:pt>
                <c:pt idx="1019">
                  <c:v>-3.7076301491091668E-3</c:v>
                </c:pt>
                <c:pt idx="1020">
                  <c:v>-7.3853404849013489E-3</c:v>
                </c:pt>
                <c:pt idx="1021">
                  <c:v>-6.3865306734172999E-3</c:v>
                </c:pt>
                <c:pt idx="1022">
                  <c:v>-1.1077564553143918E-2</c:v>
                </c:pt>
                <c:pt idx="1023">
                  <c:v>-2.7616340176802767E-3</c:v>
                </c:pt>
                <c:pt idx="1024">
                  <c:v>1.1574929086259761E-2</c:v>
                </c:pt>
                <c:pt idx="1025">
                  <c:v>-2.7299484471699251E-3</c:v>
                </c:pt>
                <c:pt idx="1026">
                  <c:v>8.1422899082570863E-3</c:v>
                </c:pt>
                <c:pt idx="1027">
                  <c:v>1.0927617293135062E-2</c:v>
                </c:pt>
                <c:pt idx="1028">
                  <c:v>9.1921457782141169E-3</c:v>
                </c:pt>
                <c:pt idx="1029">
                  <c:v>1.6512765424629462E-3</c:v>
                </c:pt>
                <c:pt idx="1030">
                  <c:v>-7.2829750634068806E-4</c:v>
                </c:pt>
                <c:pt idx="1031">
                  <c:v>-6.6806193547980681E-3</c:v>
                </c:pt>
                <c:pt idx="1032">
                  <c:v>2.7268688674677794E-3</c:v>
                </c:pt>
                <c:pt idx="1033">
                  <c:v>-2.7771784682328105E-3</c:v>
                </c:pt>
                <c:pt idx="1034">
                  <c:v>1.0230576509153608E-2</c:v>
                </c:pt>
                <c:pt idx="1035">
                  <c:v>-4.5469986243549419E-3</c:v>
                </c:pt>
                <c:pt idx="1036">
                  <c:v>-4.3601317316012307E-3</c:v>
                </c:pt>
                <c:pt idx="1037">
                  <c:v>-1.1907180841596506E-2</c:v>
                </c:pt>
                <c:pt idx="1038">
                  <c:v>8.7339230165941369E-3</c:v>
                </c:pt>
                <c:pt idx="1039">
                  <c:v>2.0183959493892266E-3</c:v>
                </c:pt>
                <c:pt idx="1040">
                  <c:v>-2.0525761008869728E-3</c:v>
                </c:pt>
                <c:pt idx="1041">
                  <c:v>-2.9978362174202158E-3</c:v>
                </c:pt>
                <c:pt idx="1042">
                  <c:v>-1.1791767983006194E-2</c:v>
                </c:pt>
                <c:pt idx="1043">
                  <c:v>1.2989932878378508E-3</c:v>
                </c:pt>
                <c:pt idx="1044">
                  <c:v>-3.2226449371118487E-2</c:v>
                </c:pt>
                <c:pt idx="1045">
                  <c:v>3.0194554244871413E-2</c:v>
                </c:pt>
                <c:pt idx="1046">
                  <c:v>-2.0480968167776508E-3</c:v>
                </c:pt>
                <c:pt idx="1047">
                  <c:v>4.033821365934484E-3</c:v>
                </c:pt>
                <c:pt idx="1048">
                  <c:v>-8.6665816895274586E-4</c:v>
                </c:pt>
                <c:pt idx="1049">
                  <c:v>1.0092356139379836E-2</c:v>
                </c:pt>
                <c:pt idx="1050">
                  <c:v>-9.7903142926839184E-3</c:v>
                </c:pt>
                <c:pt idx="1051">
                  <c:v>-2.9137008152860231E-3</c:v>
                </c:pt>
                <c:pt idx="1052">
                  <c:v>-1.1500573380719961E-2</c:v>
                </c:pt>
                <c:pt idx="1053">
                  <c:v>6.7799363369371512E-3</c:v>
                </c:pt>
                <c:pt idx="1054">
                  <c:v>-3.3474974238850539E-3</c:v>
                </c:pt>
                <c:pt idx="1055">
                  <c:v>-3.3478846240514977E-3</c:v>
                </c:pt>
                <c:pt idx="1056">
                  <c:v>-1.9410964157328875E-2</c:v>
                </c:pt>
                <c:pt idx="1057">
                  <c:v>-1.5846592766298945E-3</c:v>
                </c:pt>
                <c:pt idx="1058">
                  <c:v>1.6633183986896557E-2</c:v>
                </c:pt>
                <c:pt idx="1059">
                  <c:v>3.9827177494654014E-3</c:v>
                </c:pt>
                <c:pt idx="1060">
                  <c:v>4.8224187649253004E-3</c:v>
                </c:pt>
                <c:pt idx="1061">
                  <c:v>7.5769827639569701E-3</c:v>
                </c:pt>
                <c:pt idx="1062">
                  <c:v>4.9261091805306275E-3</c:v>
                </c:pt>
                <c:pt idx="1063">
                  <c:v>6.055771746096358E-3</c:v>
                </c:pt>
                <c:pt idx="1064">
                  <c:v>7.4064200795831972E-3</c:v>
                </c:pt>
                <c:pt idx="1065">
                  <c:v>6.6720071510685394E-3</c:v>
                </c:pt>
                <c:pt idx="1066">
                  <c:v>-4.130491417242972E-3</c:v>
                </c:pt>
                <c:pt idx="1067">
                  <c:v>1.0680957290874501E-2</c:v>
                </c:pt>
                <c:pt idx="1068">
                  <c:v>4.2264265909746825E-3</c:v>
                </c:pt>
                <c:pt idx="1069">
                  <c:v>-1.7262312169265205E-3</c:v>
                </c:pt>
                <c:pt idx="1070">
                  <c:v>-8.8871097124859459E-3</c:v>
                </c:pt>
                <c:pt idx="1071">
                  <c:v>1.1794046083503666E-3</c:v>
                </c:pt>
                <c:pt idx="1072">
                  <c:v>6.7945505348089574E-3</c:v>
                </c:pt>
                <c:pt idx="1073">
                  <c:v>-1.1979298693621713E-2</c:v>
                </c:pt>
                <c:pt idx="1074">
                  <c:v>-2.951629608280412E-3</c:v>
                </c:pt>
                <c:pt idx="1075">
                  <c:v>1.3925631870497109E-3</c:v>
                </c:pt>
                <c:pt idx="1076">
                  <c:v>-7.4292239567781823E-3</c:v>
                </c:pt>
                <c:pt idx="1077">
                  <c:v>-1.7727575180891326E-3</c:v>
                </c:pt>
                <c:pt idx="1078">
                  <c:v>-1.6330908835050042E-3</c:v>
                </c:pt>
                <c:pt idx="1079">
                  <c:v>7.8256241345582046E-3</c:v>
                </c:pt>
                <c:pt idx="1080">
                  <c:v>-1.621116704490852E-2</c:v>
                </c:pt>
                <c:pt idx="1081">
                  <c:v>2.660103153421009E-3</c:v>
                </c:pt>
                <c:pt idx="1082">
                  <c:v>9.2078053082441103E-3</c:v>
                </c:pt>
                <c:pt idx="1083">
                  <c:v>2.7068189753542531E-4</c:v>
                </c:pt>
                <c:pt idx="1084">
                  <c:v>-6.0473431445607056E-3</c:v>
                </c:pt>
                <c:pt idx="1085">
                  <c:v>-1.3260708753189566E-2</c:v>
                </c:pt>
                <c:pt idx="1086">
                  <c:v>2.7843858245761577E-3</c:v>
                </c:pt>
                <c:pt idx="1087">
                  <c:v>-1.6131930296258094E-2</c:v>
                </c:pt>
                <c:pt idx="1088">
                  <c:v>8.6983476301245605E-3</c:v>
                </c:pt>
                <c:pt idx="1089">
                  <c:v>6.580984374298251E-3</c:v>
                </c:pt>
                <c:pt idx="1090">
                  <c:v>-1.3103947305160494E-2</c:v>
                </c:pt>
                <c:pt idx="1091">
                  <c:v>3.6772483593562467E-3</c:v>
                </c:pt>
                <c:pt idx="1092">
                  <c:v>3.8505692250805899E-3</c:v>
                </c:pt>
                <c:pt idx="1093">
                  <c:v>1.0650544011183715E-2</c:v>
                </c:pt>
                <c:pt idx="1094">
                  <c:v>-1.9732735875803844E-2</c:v>
                </c:pt>
                <c:pt idx="1095">
                  <c:v>-2.935414078671001E-3</c:v>
                </c:pt>
                <c:pt idx="1096">
                  <c:v>1.4688747072688353E-3</c:v>
                </c:pt>
                <c:pt idx="1097">
                  <c:v>-5.4251137362214584E-3</c:v>
                </c:pt>
                <c:pt idx="1098">
                  <c:v>-2.8784193762312407E-2</c:v>
                </c:pt>
                <c:pt idx="1099">
                  <c:v>5.1379127199924135E-3</c:v>
                </c:pt>
                <c:pt idx="1100">
                  <c:v>2.63091522961959E-3</c:v>
                </c:pt>
                <c:pt idx="1101">
                  <c:v>9.2395921003825404E-3</c:v>
                </c:pt>
                <c:pt idx="1102">
                  <c:v>-5.6360250514246226E-3</c:v>
                </c:pt>
                <c:pt idx="1103">
                  <c:v>-1.9574594972145268E-2</c:v>
                </c:pt>
                <c:pt idx="1104">
                  <c:v>-2.4121622231100589E-3</c:v>
                </c:pt>
                <c:pt idx="1105">
                  <c:v>-3.9302338089178398E-3</c:v>
                </c:pt>
                <c:pt idx="1106">
                  <c:v>8.9014528888274793E-3</c:v>
                </c:pt>
                <c:pt idx="1107">
                  <c:v>-7.0313499499583942E-3</c:v>
                </c:pt>
                <c:pt idx="1108">
                  <c:v>-3.1776230011521427E-3</c:v>
                </c:pt>
                <c:pt idx="1109">
                  <c:v>2.3804591629521418E-2</c:v>
                </c:pt>
                <c:pt idx="1110">
                  <c:v>1.0294389464251808E-2</c:v>
                </c:pt>
                <c:pt idx="1111">
                  <c:v>2.1910377789685779E-3</c:v>
                </c:pt>
                <c:pt idx="1112">
                  <c:v>-5.7618496701612679E-3</c:v>
                </c:pt>
                <c:pt idx="1113">
                  <c:v>-2.676193189590558E-3</c:v>
                </c:pt>
                <c:pt idx="1114">
                  <c:v>2.6908132008988885E-4</c:v>
                </c:pt>
                <c:pt idx="1115">
                  <c:v>-7.5752861621917952E-3</c:v>
                </c:pt>
                <c:pt idx="1116">
                  <c:v>1.193301839583048E-2</c:v>
                </c:pt>
                <c:pt idx="1117">
                  <c:v>-4.2376806979506111E-3</c:v>
                </c:pt>
                <c:pt idx="1118">
                  <c:v>-1.9069748199177672E-2</c:v>
                </c:pt>
                <c:pt idx="1119">
                  <c:v>-2.1774320764392917E-2</c:v>
                </c:pt>
                <c:pt idx="1120">
                  <c:v>7.0901624858205298E-4</c:v>
                </c:pt>
                <c:pt idx="1121">
                  <c:v>3.4820198754655853E-3</c:v>
                </c:pt>
                <c:pt idx="1122">
                  <c:v>-6.8485485350947397E-3</c:v>
                </c:pt>
                <c:pt idx="1123">
                  <c:v>-6.340088690463006E-3</c:v>
                </c:pt>
                <c:pt idx="1124">
                  <c:v>1.0476622796444721E-2</c:v>
                </c:pt>
                <c:pt idx="1125">
                  <c:v>4.1202773237037056E-3</c:v>
                </c:pt>
                <c:pt idx="1126">
                  <c:v>6.0871776420436934E-3</c:v>
                </c:pt>
                <c:pt idx="1127">
                  <c:v>9.1451604742367777E-3</c:v>
                </c:pt>
                <c:pt idx="1128">
                  <c:v>8.120349566083233E-3</c:v>
                </c:pt>
                <c:pt idx="1129">
                  <c:v>-1.7335457285002471E-3</c:v>
                </c:pt>
                <c:pt idx="1130">
                  <c:v>-1.3579768931748734E-2</c:v>
                </c:pt>
                <c:pt idx="1131">
                  <c:v>-7.2118914315945533E-4</c:v>
                </c:pt>
                <c:pt idx="1132">
                  <c:v>-3.7125379511361179E-3</c:v>
                </c:pt>
                <c:pt idx="1133">
                  <c:v>5.1252754473747183E-3</c:v>
                </c:pt>
                <c:pt idx="1134">
                  <c:v>1.0571046426526303E-2</c:v>
                </c:pt>
                <c:pt idx="1135">
                  <c:v>5.5388973046864142E-3</c:v>
                </c:pt>
                <c:pt idx="1136">
                  <c:v>5.5486052688440346E-3</c:v>
                </c:pt>
                <c:pt idx="1137">
                  <c:v>1.0643142726385417E-3</c:v>
                </c:pt>
                <c:pt idx="1138">
                  <c:v>1.5942419595316187E-4</c:v>
                </c:pt>
                <c:pt idx="1139">
                  <c:v>-7.8938827114049068E-3</c:v>
                </c:pt>
                <c:pt idx="1140">
                  <c:v>3.0345237979597156E-3</c:v>
                </c:pt>
                <c:pt idx="1141">
                  <c:v>1.6143049398712736E-2</c:v>
                </c:pt>
                <c:pt idx="1142">
                  <c:v>2.5364868286907568E-3</c:v>
                </c:pt>
                <c:pt idx="1143">
                  <c:v>-7.7723871400047365E-3</c:v>
                </c:pt>
                <c:pt idx="1144">
                  <c:v>8.7848278552087565E-3</c:v>
                </c:pt>
                <c:pt idx="1145">
                  <c:v>9.0857024243757543E-3</c:v>
                </c:pt>
                <c:pt idx="1146">
                  <c:v>2.2701461950951473E-3</c:v>
                </c:pt>
                <c:pt idx="1147">
                  <c:v>-3.7391445549331717E-3</c:v>
                </c:pt>
                <c:pt idx="1148">
                  <c:v>-4.7578311601446837E-3</c:v>
                </c:pt>
                <c:pt idx="1149">
                  <c:v>7.6846266680263213E-4</c:v>
                </c:pt>
                <c:pt idx="1150">
                  <c:v>1.1741570797593892E-2</c:v>
                </c:pt>
                <c:pt idx="1151">
                  <c:v>1.1043830573490156E-2</c:v>
                </c:pt>
                <c:pt idx="1152">
                  <c:v>-6.7962850628398462E-4</c:v>
                </c:pt>
                <c:pt idx="1153">
                  <c:v>-2.4138008928761899E-3</c:v>
                </c:pt>
                <c:pt idx="1154">
                  <c:v>1.8028858454477372E-3</c:v>
                </c:pt>
                <c:pt idx="1155">
                  <c:v>1.3098639517530179E-2</c:v>
                </c:pt>
                <c:pt idx="1156">
                  <c:v>-7.0166309329097853E-3</c:v>
                </c:pt>
                <c:pt idx="1157">
                  <c:v>7.8524063529496861E-3</c:v>
                </c:pt>
                <c:pt idx="1158">
                  <c:v>-5.8915194816909445E-3</c:v>
                </c:pt>
                <c:pt idx="1159">
                  <c:v>9.0643268036266871E-3</c:v>
                </c:pt>
                <c:pt idx="1160">
                  <c:v>5.7314011745943057E-3</c:v>
                </c:pt>
                <c:pt idx="1161">
                  <c:v>-6.7335165453829226E-4</c:v>
                </c:pt>
                <c:pt idx="1162">
                  <c:v>4.0145064438003334E-3</c:v>
                </c:pt>
                <c:pt idx="1163">
                  <c:v>2.9209014594965129E-3</c:v>
                </c:pt>
                <c:pt idx="1164">
                  <c:v>-1.178885488662541E-4</c:v>
                </c:pt>
                <c:pt idx="1165">
                  <c:v>2.2339242104303142E-3</c:v>
                </c:pt>
                <c:pt idx="1166">
                  <c:v>-1.7949268215470232E-3</c:v>
                </c:pt>
                <c:pt idx="1167">
                  <c:v>-8.016691789336847E-3</c:v>
                </c:pt>
                <c:pt idx="1168">
                  <c:v>-6.4069795349536492E-3</c:v>
                </c:pt>
                <c:pt idx="1169">
                  <c:v>4.9542483856608176E-4</c:v>
                </c:pt>
                <c:pt idx="1170">
                  <c:v>3.4871705405026504E-3</c:v>
                </c:pt>
                <c:pt idx="1171">
                  <c:v>4.258707954138026E-3</c:v>
                </c:pt>
                <c:pt idx="1172">
                  <c:v>-2.2760878815133452E-2</c:v>
                </c:pt>
                <c:pt idx="1173">
                  <c:v>2.4018320929863847E-3</c:v>
                </c:pt>
                <c:pt idx="1174">
                  <c:v>-4.7014805036697822E-3</c:v>
                </c:pt>
                <c:pt idx="1175">
                  <c:v>-9.4901982827542957E-3</c:v>
                </c:pt>
                <c:pt idx="1176">
                  <c:v>8.0547346252073382E-3</c:v>
                </c:pt>
                <c:pt idx="1177">
                  <c:v>-8.5211447853247354E-3</c:v>
                </c:pt>
                <c:pt idx="1178">
                  <c:v>-4.4221869468870538E-3</c:v>
                </c:pt>
                <c:pt idx="1179">
                  <c:v>-5.7135070061050547E-4</c:v>
                </c:pt>
                <c:pt idx="1180">
                  <c:v>2.108767355073708E-3</c:v>
                </c:pt>
                <c:pt idx="1181">
                  <c:v>1.0782379562577288E-2</c:v>
                </c:pt>
                <c:pt idx="1182">
                  <c:v>7.0310189796062602E-4</c:v>
                </c:pt>
                <c:pt idx="1183">
                  <c:v>-1.321048481469551E-2</c:v>
                </c:pt>
                <c:pt idx="1184">
                  <c:v>-4.6535800462259042E-4</c:v>
                </c:pt>
                <c:pt idx="1185">
                  <c:v>-9.2236457517600179E-3</c:v>
                </c:pt>
                <c:pt idx="1186">
                  <c:v>-5.2513606508535456E-3</c:v>
                </c:pt>
                <c:pt idx="1187">
                  <c:v>1.1148643793668447E-2</c:v>
                </c:pt>
                <c:pt idx="1188">
                  <c:v>1.0447567212813747E-2</c:v>
                </c:pt>
                <c:pt idx="1189">
                  <c:v>-1.3032583806307988E-2</c:v>
                </c:pt>
                <c:pt idx="1190">
                  <c:v>-3.299383019370751E-3</c:v>
                </c:pt>
                <c:pt idx="1191">
                  <c:v>-4.2475853310084853E-3</c:v>
                </c:pt>
                <c:pt idx="1192">
                  <c:v>8.3525177056611947E-3</c:v>
                </c:pt>
                <c:pt idx="1193">
                  <c:v>-1.3798481294069293E-2</c:v>
                </c:pt>
                <c:pt idx="1194">
                  <c:v>-4.3752403016594716E-3</c:v>
                </c:pt>
                <c:pt idx="1195">
                  <c:v>-1.3634734007963882E-2</c:v>
                </c:pt>
                <c:pt idx="1196">
                  <c:v>-9.0127452105953874E-3</c:v>
                </c:pt>
                <c:pt idx="1197">
                  <c:v>2.0158625899285919E-2</c:v>
                </c:pt>
                <c:pt idx="1198">
                  <c:v>-2.8108970553301967E-3</c:v>
                </c:pt>
                <c:pt idx="1199">
                  <c:v>4.8627924616255385E-3</c:v>
                </c:pt>
                <c:pt idx="1200">
                  <c:v>-9.2986671517310236E-3</c:v>
                </c:pt>
                <c:pt idx="1201">
                  <c:v>-6.19847859459461E-3</c:v>
                </c:pt>
                <c:pt idx="1202">
                  <c:v>-1.6140556837239686E-3</c:v>
                </c:pt>
                <c:pt idx="1203">
                  <c:v>-2.3530974439092394E-3</c:v>
                </c:pt>
                <c:pt idx="1204">
                  <c:v>-1.2307069283498397E-2</c:v>
                </c:pt>
                <c:pt idx="1205">
                  <c:v>2.8242866855786315E-2</c:v>
                </c:pt>
                <c:pt idx="1206">
                  <c:v>-9.308979033605223E-3</c:v>
                </c:pt>
                <c:pt idx="1207">
                  <c:v>1.2765454636933972E-2</c:v>
                </c:pt>
                <c:pt idx="1208">
                  <c:v>-1.0814049324787356E-2</c:v>
                </c:pt>
                <c:pt idx="1209">
                  <c:v>3.7584475496944799E-3</c:v>
                </c:pt>
                <c:pt idx="1210">
                  <c:v>-5.2463346279785932E-4</c:v>
                </c:pt>
                <c:pt idx="1211">
                  <c:v>1.2316189367554407E-2</c:v>
                </c:pt>
                <c:pt idx="1212">
                  <c:v>7.9923222738581545E-3</c:v>
                </c:pt>
                <c:pt idx="1213">
                  <c:v>2.2849562687663858E-3</c:v>
                </c:pt>
                <c:pt idx="1214">
                  <c:v>-7.9514946063986222E-3</c:v>
                </c:pt>
                <c:pt idx="1215">
                  <c:v>2.661696094332766E-4</c:v>
                </c:pt>
                <c:pt idx="1216">
                  <c:v>1.3642293916309075E-2</c:v>
                </c:pt>
                <c:pt idx="1217">
                  <c:v>5.0509740157503253E-3</c:v>
                </c:pt>
                <c:pt idx="1218">
                  <c:v>-1.6317667194399421E-2</c:v>
                </c:pt>
                <c:pt idx="1219">
                  <c:v>-1.9079502220634412E-2</c:v>
                </c:pt>
                <c:pt idx="1220">
                  <c:v>-7.4775239676762095E-6</c:v>
                </c:pt>
                <c:pt idx="1221">
                  <c:v>-1.4479001179811242E-2</c:v>
                </c:pt>
                <c:pt idx="1222">
                  <c:v>9.784224216779637E-3</c:v>
                </c:pt>
                <c:pt idx="1223">
                  <c:v>-5.6772575989123787E-3</c:v>
                </c:pt>
                <c:pt idx="1224">
                  <c:v>8.0255857305790226E-3</c:v>
                </c:pt>
                <c:pt idx="1225">
                  <c:v>1.3214934129812037E-2</c:v>
                </c:pt>
                <c:pt idx="1226">
                  <c:v>8.7719557301380174E-3</c:v>
                </c:pt>
                <c:pt idx="1227">
                  <c:v>8.8600096312269078E-3</c:v>
                </c:pt>
                <c:pt idx="1228">
                  <c:v>-8.4257051808490357E-3</c:v>
                </c:pt>
                <c:pt idx="1229">
                  <c:v>-7.5250345547414063E-3</c:v>
                </c:pt>
                <c:pt idx="1230">
                  <c:v>1.6387013010312829E-2</c:v>
                </c:pt>
                <c:pt idx="1231">
                  <c:v>-5.88775149904322E-3</c:v>
                </c:pt>
                <c:pt idx="1232">
                  <c:v>-5.6427232464487595E-3</c:v>
                </c:pt>
                <c:pt idx="1233">
                  <c:v>3.563219533615586E-3</c:v>
                </c:pt>
                <c:pt idx="1234">
                  <c:v>-3.2248977833325026E-3</c:v>
                </c:pt>
                <c:pt idx="1235">
                  <c:v>-8.8667552061056868E-3</c:v>
                </c:pt>
                <c:pt idx="1236">
                  <c:v>-2.4978165788598588E-3</c:v>
                </c:pt>
                <c:pt idx="1237">
                  <c:v>-8.3147090916634841E-3</c:v>
                </c:pt>
                <c:pt idx="1238">
                  <c:v>1.9672757639179687E-2</c:v>
                </c:pt>
                <c:pt idx="1239">
                  <c:v>-6.3249641327246548E-3</c:v>
                </c:pt>
                <c:pt idx="1240">
                  <c:v>4.99545904157408E-3</c:v>
                </c:pt>
                <c:pt idx="1241">
                  <c:v>-2.0383863897532589E-3</c:v>
                </c:pt>
                <c:pt idx="1242">
                  <c:v>-1.371286449683109E-2</c:v>
                </c:pt>
                <c:pt idx="1243">
                  <c:v>3.9655562919457447E-4</c:v>
                </c:pt>
                <c:pt idx="1244">
                  <c:v>-1.5182129285077898E-4</c:v>
                </c:pt>
                <c:pt idx="1245">
                  <c:v>9.4390071454127219E-4</c:v>
                </c:pt>
                <c:pt idx="1246">
                  <c:v>1.9463889746931678E-2</c:v>
                </c:pt>
                <c:pt idx="1247">
                  <c:v>-1.1487362877158121E-2</c:v>
                </c:pt>
                <c:pt idx="1248">
                  <c:v>-1.2066826778466001E-2</c:v>
                </c:pt>
                <c:pt idx="1249">
                  <c:v>-1.295010459473706E-2</c:v>
                </c:pt>
                <c:pt idx="1250">
                  <c:v>-4.8383209304205185E-3</c:v>
                </c:pt>
                <c:pt idx="1251">
                  <c:v>-1.1394596688624359E-2</c:v>
                </c:pt>
                <c:pt idx="1252">
                  <c:v>4.8726245602394415E-3</c:v>
                </c:pt>
                <c:pt idx="1253">
                  <c:v>4.134268233323384E-3</c:v>
                </c:pt>
                <c:pt idx="1254">
                  <c:v>-1.0572607711348603E-2</c:v>
                </c:pt>
                <c:pt idx="1255">
                  <c:v>1.3479646279168686E-3</c:v>
                </c:pt>
                <c:pt idx="1256">
                  <c:v>-5.4362052134458274E-3</c:v>
                </c:pt>
                <c:pt idx="1257">
                  <c:v>-5.4116749255294404E-3</c:v>
                </c:pt>
                <c:pt idx="1258">
                  <c:v>1.2527051198906775E-3</c:v>
                </c:pt>
                <c:pt idx="1259">
                  <c:v>5.8828324062914945E-3</c:v>
                </c:pt>
                <c:pt idx="1260">
                  <c:v>-1.0773919440815355E-2</c:v>
                </c:pt>
                <c:pt idx="1261">
                  <c:v>6.8213755322488884E-4</c:v>
                </c:pt>
                <c:pt idx="1262">
                  <c:v>-3.7099770193062785E-3</c:v>
                </c:pt>
                <c:pt idx="1263">
                  <c:v>1.4432650041173807E-2</c:v>
                </c:pt>
                <c:pt idx="1264">
                  <c:v>-7.5478020366834676E-4</c:v>
                </c:pt>
                <c:pt idx="1265">
                  <c:v>3.0252207557640376E-3</c:v>
                </c:pt>
                <c:pt idx="1266">
                  <c:v>8.1301240221945785E-3</c:v>
                </c:pt>
                <c:pt idx="1267">
                  <c:v>-5.7656403140024393E-3</c:v>
                </c:pt>
                <c:pt idx="1268">
                  <c:v>8.6099961511459325E-3</c:v>
                </c:pt>
                <c:pt idx="1269">
                  <c:v>5.9635535241091648E-3</c:v>
                </c:pt>
                <c:pt idx="1270">
                  <c:v>-8.3135785083278436E-3</c:v>
                </c:pt>
                <c:pt idx="1271">
                  <c:v>3.5791528151737462E-3</c:v>
                </c:pt>
                <c:pt idx="1272">
                  <c:v>8.5222219265115133E-3</c:v>
                </c:pt>
                <c:pt idx="1273">
                  <c:v>6.4135649693510205E-3</c:v>
                </c:pt>
                <c:pt idx="1274">
                  <c:v>1.6024570592996449E-3</c:v>
                </c:pt>
                <c:pt idx="1275">
                  <c:v>6.547788533464563E-3</c:v>
                </c:pt>
                <c:pt idx="1276">
                  <c:v>-1.2279607032475399E-4</c:v>
                </c:pt>
                <c:pt idx="1277">
                  <c:v>5.0663521818656871E-3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E6B-4E4B-AA44-F53362E463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2203584"/>
        <c:axId val="862200960"/>
      </c:scatterChart>
      <c:valAx>
        <c:axId val="862203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Apple%chng</a:t>
                </a:r>
              </a:p>
            </c:rich>
          </c:tx>
          <c:layout>
            <c:manualLayout>
              <c:xMode val="edge"/>
              <c:yMode val="edge"/>
              <c:x val="0.39599816498582369"/>
              <c:y val="0.881791957609072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2200960"/>
        <c:crosses val="autoZero"/>
        <c:crossBetween val="midCat"/>
      </c:valAx>
      <c:valAx>
        <c:axId val="862200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SP%chng</a:t>
                </a:r>
              </a:p>
              <a:p>
                <a:pPr>
                  <a:defRPr/>
                </a:pPr>
                <a:endParaRPr lang="en-GB"/>
              </a:p>
            </c:rich>
          </c:tx>
          <c:layout>
            <c:manualLayout>
              <c:xMode val="edge"/>
              <c:yMode val="edge"/>
              <c:x val="2.3995517752258045E-2"/>
              <c:y val="0.41037240627940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22035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0000097975798234E-2"/>
          <c:y val="0.91591513853022488"/>
          <c:w val="0.89999980404840352"/>
          <c:h val="7.51752630260784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MSFT!$A$2:$A$1279</cx:f>
        <cx:lvl ptCount="1278">
          <cx:pt idx="0">1/2/2018</cx:pt>
          <cx:pt idx="1">1/3/2018</cx:pt>
          <cx:pt idx="2">1/4/2018</cx:pt>
          <cx:pt idx="3">1/5/2018</cx:pt>
          <cx:pt idx="4">1/8/2018</cx:pt>
          <cx:pt idx="5">1/9/2018</cx:pt>
          <cx:pt idx="6">1/10/2018</cx:pt>
          <cx:pt idx="7">1/11/2018</cx:pt>
          <cx:pt idx="8">1/12/2018</cx:pt>
          <cx:pt idx="9">1/16/2018</cx:pt>
          <cx:pt idx="10">1/17/2018</cx:pt>
          <cx:pt idx="11">1/18/2018</cx:pt>
          <cx:pt idx="12">1/19/2018</cx:pt>
          <cx:pt idx="13">1/22/2018</cx:pt>
          <cx:pt idx="14">1/23/2018</cx:pt>
          <cx:pt idx="15">1/24/2018</cx:pt>
          <cx:pt idx="16">1/25/2018</cx:pt>
          <cx:pt idx="17">1/26/2018</cx:pt>
          <cx:pt idx="18">1/29/2018</cx:pt>
          <cx:pt idx="19">1/30/2018</cx:pt>
          <cx:pt idx="20">1/31/2018</cx:pt>
          <cx:pt idx="21">2/1/2018</cx:pt>
          <cx:pt idx="22">2/2/2018</cx:pt>
          <cx:pt idx="23">2/5/2018</cx:pt>
          <cx:pt idx="24">2/6/2018</cx:pt>
          <cx:pt idx="25">2/7/2018</cx:pt>
          <cx:pt idx="26">2/8/2018</cx:pt>
          <cx:pt idx="27">2/9/2018</cx:pt>
          <cx:pt idx="28">2/12/2018</cx:pt>
          <cx:pt idx="29">2/13/2018</cx:pt>
          <cx:pt idx="30">2/14/2018</cx:pt>
          <cx:pt idx="31">2/15/2018</cx:pt>
          <cx:pt idx="32">2/16/2018</cx:pt>
          <cx:pt idx="33">2/20/2018</cx:pt>
          <cx:pt idx="34">2/21/2018</cx:pt>
          <cx:pt idx="35">2/22/2018</cx:pt>
          <cx:pt idx="36">2/23/2018</cx:pt>
          <cx:pt idx="37">2/26/2018</cx:pt>
          <cx:pt idx="38">2/27/2018</cx:pt>
          <cx:pt idx="39">2/28/2018</cx:pt>
          <cx:pt idx="40">3/1/2018</cx:pt>
          <cx:pt idx="41">3/2/2018</cx:pt>
          <cx:pt idx="42">3/5/2018</cx:pt>
          <cx:pt idx="43">3/6/2018</cx:pt>
          <cx:pt idx="44">3/7/2018</cx:pt>
          <cx:pt idx="45">3/8/2018</cx:pt>
          <cx:pt idx="46">3/9/2018</cx:pt>
          <cx:pt idx="47">3/12/2018</cx:pt>
          <cx:pt idx="48">3/13/2018</cx:pt>
          <cx:pt idx="49">3/14/2018</cx:pt>
          <cx:pt idx="50">3/15/2018</cx:pt>
          <cx:pt idx="51">3/16/2018</cx:pt>
          <cx:pt idx="52">3/19/2018</cx:pt>
          <cx:pt idx="53">3/20/2018</cx:pt>
          <cx:pt idx="54">3/21/2018</cx:pt>
          <cx:pt idx="55">3/22/2018</cx:pt>
          <cx:pt idx="56">3/23/2018</cx:pt>
          <cx:pt idx="57">3/26/2018</cx:pt>
          <cx:pt idx="58">3/27/2018</cx:pt>
          <cx:pt idx="59">3/28/2018</cx:pt>
          <cx:pt idx="60">3/29/2018</cx:pt>
          <cx:pt idx="61">4/2/2018</cx:pt>
          <cx:pt idx="62">4/3/2018</cx:pt>
          <cx:pt idx="63">4/4/2018</cx:pt>
          <cx:pt idx="64">4/5/2018</cx:pt>
          <cx:pt idx="65">4/6/2018</cx:pt>
          <cx:pt idx="66">4/9/2018</cx:pt>
          <cx:pt idx="67">4/10/2018</cx:pt>
          <cx:pt idx="68">4/11/2018</cx:pt>
          <cx:pt idx="69">4/12/2018</cx:pt>
          <cx:pt idx="70">4/13/2018</cx:pt>
          <cx:pt idx="71">4/16/2018</cx:pt>
          <cx:pt idx="72">4/17/2018</cx:pt>
          <cx:pt idx="73">4/18/2018</cx:pt>
          <cx:pt idx="74">4/19/2018</cx:pt>
          <cx:pt idx="75">4/20/2018</cx:pt>
          <cx:pt idx="76">4/23/2018</cx:pt>
          <cx:pt idx="77">4/24/2018</cx:pt>
          <cx:pt idx="78">4/25/2018</cx:pt>
          <cx:pt idx="79">4/26/2018</cx:pt>
          <cx:pt idx="80">4/27/2018</cx:pt>
          <cx:pt idx="81">4/30/2018</cx:pt>
          <cx:pt idx="82">5/1/2018</cx:pt>
          <cx:pt idx="83">5/2/2018</cx:pt>
          <cx:pt idx="84">5/3/2018</cx:pt>
          <cx:pt idx="85">5/4/2018</cx:pt>
          <cx:pt idx="86">5/7/2018</cx:pt>
          <cx:pt idx="87">5/8/2018</cx:pt>
          <cx:pt idx="88">5/9/2018</cx:pt>
          <cx:pt idx="89">5/10/2018</cx:pt>
          <cx:pt idx="90">5/11/2018</cx:pt>
          <cx:pt idx="91">5/14/2018</cx:pt>
          <cx:pt idx="92">5/15/2018</cx:pt>
          <cx:pt idx="93">5/16/2018</cx:pt>
          <cx:pt idx="94">5/17/2018</cx:pt>
          <cx:pt idx="95">5/18/2018</cx:pt>
          <cx:pt idx="96">5/21/2018</cx:pt>
          <cx:pt idx="97">5/22/2018</cx:pt>
          <cx:pt idx="98">5/23/2018</cx:pt>
          <cx:pt idx="99">5/24/2018</cx:pt>
          <cx:pt idx="100">5/25/2018</cx:pt>
          <cx:pt idx="101">5/29/2018</cx:pt>
          <cx:pt idx="102">5/30/2018</cx:pt>
          <cx:pt idx="103">5/31/2018</cx:pt>
          <cx:pt idx="104">6/1/2018</cx:pt>
          <cx:pt idx="105">6/4/2018</cx:pt>
          <cx:pt idx="106">6/5/2018</cx:pt>
          <cx:pt idx="107">6/6/2018</cx:pt>
          <cx:pt idx="108">6/7/2018</cx:pt>
          <cx:pt idx="109">6/8/2018</cx:pt>
          <cx:pt idx="110">6/11/2018</cx:pt>
          <cx:pt idx="111">6/12/2018</cx:pt>
          <cx:pt idx="112">6/13/2018</cx:pt>
          <cx:pt idx="113">6/14/2018</cx:pt>
          <cx:pt idx="114">6/15/2018</cx:pt>
          <cx:pt idx="115">6/18/2018</cx:pt>
          <cx:pt idx="116">6/19/2018</cx:pt>
          <cx:pt idx="117">6/20/2018</cx:pt>
          <cx:pt idx="118">6/21/2018</cx:pt>
          <cx:pt idx="119">6/22/2018</cx:pt>
          <cx:pt idx="120">6/25/2018</cx:pt>
          <cx:pt idx="121">6/26/2018</cx:pt>
          <cx:pt idx="122">6/27/2018</cx:pt>
          <cx:pt idx="123">6/28/2018</cx:pt>
          <cx:pt idx="124">6/29/2018</cx:pt>
          <cx:pt idx="125">7/2/2018</cx:pt>
          <cx:pt idx="126">7/3/2018</cx:pt>
          <cx:pt idx="127">7/5/2018</cx:pt>
          <cx:pt idx="128">7/6/2018</cx:pt>
          <cx:pt idx="129">7/9/2018</cx:pt>
          <cx:pt idx="130">7/10/2018</cx:pt>
          <cx:pt idx="131">7/11/2018</cx:pt>
          <cx:pt idx="132">7/12/2018</cx:pt>
          <cx:pt idx="133">7/13/2018</cx:pt>
          <cx:pt idx="134">7/16/2018</cx:pt>
          <cx:pt idx="135">7/17/2018</cx:pt>
          <cx:pt idx="136">7/18/2018</cx:pt>
          <cx:pt idx="137">7/19/2018</cx:pt>
          <cx:pt idx="138">7/20/2018</cx:pt>
          <cx:pt idx="139">7/23/2018</cx:pt>
          <cx:pt idx="140">7/24/2018</cx:pt>
          <cx:pt idx="141">7/25/2018</cx:pt>
          <cx:pt idx="142">7/26/2018</cx:pt>
          <cx:pt idx="143">7/27/2018</cx:pt>
          <cx:pt idx="144">7/30/2018</cx:pt>
          <cx:pt idx="145">7/31/2018</cx:pt>
          <cx:pt idx="146">8/1/2018</cx:pt>
          <cx:pt idx="147">8/2/2018</cx:pt>
          <cx:pt idx="148">8/3/2018</cx:pt>
          <cx:pt idx="149">8/6/2018</cx:pt>
          <cx:pt idx="150">8/7/2018</cx:pt>
          <cx:pt idx="151">8/8/2018</cx:pt>
          <cx:pt idx="152">8/9/2018</cx:pt>
          <cx:pt idx="153">8/10/2018</cx:pt>
          <cx:pt idx="154">8/13/2018</cx:pt>
          <cx:pt idx="155">8/14/2018</cx:pt>
          <cx:pt idx="156">8/15/2018</cx:pt>
          <cx:pt idx="157">8/16/2018</cx:pt>
          <cx:pt idx="158">8/17/2018</cx:pt>
          <cx:pt idx="159">8/20/2018</cx:pt>
          <cx:pt idx="160">8/21/2018</cx:pt>
          <cx:pt idx="161">8/22/2018</cx:pt>
          <cx:pt idx="162">8/23/2018</cx:pt>
          <cx:pt idx="163">8/24/2018</cx:pt>
          <cx:pt idx="164">8/27/2018</cx:pt>
          <cx:pt idx="165">8/28/2018</cx:pt>
          <cx:pt idx="166">8/29/2018</cx:pt>
          <cx:pt idx="167">8/30/2018</cx:pt>
          <cx:pt idx="168">8/31/2018</cx:pt>
          <cx:pt idx="169">9/4/2018</cx:pt>
          <cx:pt idx="170">9/5/2018</cx:pt>
          <cx:pt idx="171">9/6/2018</cx:pt>
          <cx:pt idx="172">9/7/2018</cx:pt>
          <cx:pt idx="173">9/10/2018</cx:pt>
          <cx:pt idx="174">9/11/2018</cx:pt>
          <cx:pt idx="175">9/12/2018</cx:pt>
          <cx:pt idx="176">9/13/2018</cx:pt>
          <cx:pt idx="177">9/14/2018</cx:pt>
          <cx:pt idx="178">9/17/2018</cx:pt>
          <cx:pt idx="179">9/18/2018</cx:pt>
          <cx:pt idx="180">9/19/2018</cx:pt>
          <cx:pt idx="181">9/20/2018</cx:pt>
          <cx:pt idx="182">9/21/2018</cx:pt>
          <cx:pt idx="183">9/24/2018</cx:pt>
          <cx:pt idx="184">9/25/2018</cx:pt>
          <cx:pt idx="185">9/26/2018</cx:pt>
          <cx:pt idx="186">9/27/2018</cx:pt>
          <cx:pt idx="187">9/28/2018</cx:pt>
          <cx:pt idx="188">10/1/2018</cx:pt>
          <cx:pt idx="189">10/2/2018</cx:pt>
          <cx:pt idx="190">10/3/2018</cx:pt>
          <cx:pt idx="191">10/4/2018</cx:pt>
          <cx:pt idx="192">10/5/2018</cx:pt>
          <cx:pt idx="193">10/8/2018</cx:pt>
          <cx:pt idx="194">10/9/2018</cx:pt>
          <cx:pt idx="195">10/10/2018</cx:pt>
          <cx:pt idx="196">10/11/2018</cx:pt>
          <cx:pt idx="197">10/12/2018</cx:pt>
          <cx:pt idx="198">10/15/2018</cx:pt>
          <cx:pt idx="199">10/16/2018</cx:pt>
          <cx:pt idx="200">10/17/2018</cx:pt>
          <cx:pt idx="201">10/18/2018</cx:pt>
          <cx:pt idx="202">10/19/2018</cx:pt>
          <cx:pt idx="203">10/22/2018</cx:pt>
          <cx:pt idx="204">10/23/2018</cx:pt>
          <cx:pt idx="205">10/24/2018</cx:pt>
          <cx:pt idx="206">10/25/2018</cx:pt>
          <cx:pt idx="207">10/26/2018</cx:pt>
          <cx:pt idx="208">10/29/2018</cx:pt>
          <cx:pt idx="209">10/30/2018</cx:pt>
          <cx:pt idx="210">10/31/2018</cx:pt>
          <cx:pt idx="211">11/1/2018</cx:pt>
          <cx:pt idx="212">11/2/2018</cx:pt>
          <cx:pt idx="213">11/5/2018</cx:pt>
          <cx:pt idx="214">11/6/2018</cx:pt>
          <cx:pt idx="215">11/7/2018</cx:pt>
          <cx:pt idx="216">11/8/2018</cx:pt>
          <cx:pt idx="217">11/9/2018</cx:pt>
          <cx:pt idx="218">11/12/2018</cx:pt>
          <cx:pt idx="219">11/13/2018</cx:pt>
          <cx:pt idx="220">11/14/2018</cx:pt>
          <cx:pt idx="221">11/15/2018</cx:pt>
          <cx:pt idx="222">11/16/2018</cx:pt>
          <cx:pt idx="223">11/19/2018</cx:pt>
          <cx:pt idx="224">11/20/2018</cx:pt>
          <cx:pt idx="225">11/21/2018</cx:pt>
          <cx:pt idx="226">11/23/2018</cx:pt>
          <cx:pt idx="227">11/26/2018</cx:pt>
          <cx:pt idx="228">11/27/2018</cx:pt>
          <cx:pt idx="229">11/28/2018</cx:pt>
          <cx:pt idx="230">11/29/2018</cx:pt>
          <cx:pt idx="231">11/30/2018</cx:pt>
          <cx:pt idx="232">12/3/2018</cx:pt>
          <cx:pt idx="233">12/4/2018</cx:pt>
          <cx:pt idx="234">12/6/2018</cx:pt>
          <cx:pt idx="235">12/7/2018</cx:pt>
          <cx:pt idx="236">12/10/2018</cx:pt>
          <cx:pt idx="237">12/11/2018</cx:pt>
          <cx:pt idx="238">12/12/2018</cx:pt>
          <cx:pt idx="239">12/13/2018</cx:pt>
          <cx:pt idx="240">12/14/2018</cx:pt>
          <cx:pt idx="241">12/17/2018</cx:pt>
          <cx:pt idx="242">12/18/2018</cx:pt>
          <cx:pt idx="243">12/19/2018</cx:pt>
          <cx:pt idx="244">12/20/2018</cx:pt>
          <cx:pt idx="245">12/21/2018</cx:pt>
          <cx:pt idx="246">12/24/2018</cx:pt>
          <cx:pt idx="247">12/26/2018</cx:pt>
          <cx:pt idx="248">12/27/2018</cx:pt>
          <cx:pt idx="249">12/28/2018</cx:pt>
          <cx:pt idx="250">12/31/2018</cx:pt>
          <cx:pt idx="251">1/2/2019</cx:pt>
          <cx:pt idx="252">1/3/2019</cx:pt>
          <cx:pt idx="253">1/4/2019</cx:pt>
          <cx:pt idx="254">1/7/2019</cx:pt>
          <cx:pt idx="255">1/8/2019</cx:pt>
          <cx:pt idx="256">1/9/2019</cx:pt>
          <cx:pt idx="257">1/10/2019</cx:pt>
          <cx:pt idx="258">1/11/2019</cx:pt>
          <cx:pt idx="259">1/14/2019</cx:pt>
          <cx:pt idx="260">1/15/2019</cx:pt>
          <cx:pt idx="261">1/16/2019</cx:pt>
          <cx:pt idx="262">1/17/2019</cx:pt>
          <cx:pt idx="263">1/18/2019</cx:pt>
          <cx:pt idx="264">1/22/2019</cx:pt>
          <cx:pt idx="265">1/23/2019</cx:pt>
          <cx:pt idx="266">1/24/2019</cx:pt>
          <cx:pt idx="267">1/25/2019</cx:pt>
          <cx:pt idx="268">1/28/2019</cx:pt>
          <cx:pt idx="269">1/29/2019</cx:pt>
          <cx:pt idx="270">1/30/2019</cx:pt>
          <cx:pt idx="271">1/31/2019</cx:pt>
          <cx:pt idx="272">2/1/2019</cx:pt>
          <cx:pt idx="273">2/4/2019</cx:pt>
          <cx:pt idx="274">2/5/2019</cx:pt>
          <cx:pt idx="275">2/6/2019</cx:pt>
          <cx:pt idx="276">2/7/2019</cx:pt>
          <cx:pt idx="277">2/8/2019</cx:pt>
          <cx:pt idx="278">2/11/2019</cx:pt>
          <cx:pt idx="279">2/12/2019</cx:pt>
          <cx:pt idx="280">2/13/2019</cx:pt>
          <cx:pt idx="281">2/14/2019</cx:pt>
          <cx:pt idx="282">2/15/2019</cx:pt>
          <cx:pt idx="283">2/19/2019</cx:pt>
          <cx:pt idx="284">2/20/2019</cx:pt>
          <cx:pt idx="285">2/21/2019</cx:pt>
          <cx:pt idx="286">2/22/2019</cx:pt>
          <cx:pt idx="287">2/25/2019</cx:pt>
          <cx:pt idx="288">2/26/2019</cx:pt>
          <cx:pt idx="289">2/27/2019</cx:pt>
          <cx:pt idx="290">2/28/2019</cx:pt>
          <cx:pt idx="291">3/1/2019</cx:pt>
          <cx:pt idx="292">3/4/2019</cx:pt>
          <cx:pt idx="293">3/5/2019</cx:pt>
          <cx:pt idx="294">3/6/2019</cx:pt>
          <cx:pt idx="295">3/7/2019</cx:pt>
          <cx:pt idx="296">3/8/2019</cx:pt>
          <cx:pt idx="297">3/11/2019</cx:pt>
          <cx:pt idx="298">3/12/2019</cx:pt>
          <cx:pt idx="299">3/13/2019</cx:pt>
          <cx:pt idx="300">3/14/2019</cx:pt>
          <cx:pt idx="301">3/15/2019</cx:pt>
          <cx:pt idx="302">3/18/2019</cx:pt>
          <cx:pt idx="303">3/19/2019</cx:pt>
          <cx:pt idx="304">3/20/2019</cx:pt>
          <cx:pt idx="305">3/21/2019</cx:pt>
          <cx:pt idx="306">3/22/2019</cx:pt>
          <cx:pt idx="307">3/25/2019</cx:pt>
          <cx:pt idx="308">3/26/2019</cx:pt>
          <cx:pt idx="309">3/27/2019</cx:pt>
          <cx:pt idx="310">3/28/2019</cx:pt>
          <cx:pt idx="311">3/29/2019</cx:pt>
          <cx:pt idx="312">4/1/2019</cx:pt>
          <cx:pt idx="313">4/2/2019</cx:pt>
          <cx:pt idx="314">4/3/2019</cx:pt>
          <cx:pt idx="315">4/4/2019</cx:pt>
          <cx:pt idx="316">4/5/2019</cx:pt>
          <cx:pt idx="317">4/8/2019</cx:pt>
          <cx:pt idx="318">4/9/2019</cx:pt>
          <cx:pt idx="319">4/10/2019</cx:pt>
          <cx:pt idx="320">4/11/2019</cx:pt>
          <cx:pt idx="321">4/12/2019</cx:pt>
          <cx:pt idx="322">4/15/2019</cx:pt>
          <cx:pt idx="323">4/16/2019</cx:pt>
          <cx:pt idx="324">4/17/2019</cx:pt>
          <cx:pt idx="325">4/18/2019</cx:pt>
          <cx:pt idx="326">4/22/2019</cx:pt>
          <cx:pt idx="327">4/23/2019</cx:pt>
          <cx:pt idx="328">4/24/2019</cx:pt>
          <cx:pt idx="329">4/25/2019</cx:pt>
          <cx:pt idx="330">4/26/2019</cx:pt>
          <cx:pt idx="331">4/29/2019</cx:pt>
          <cx:pt idx="332">4/30/2019</cx:pt>
          <cx:pt idx="333">5/1/2019</cx:pt>
          <cx:pt idx="334">5/2/2019</cx:pt>
          <cx:pt idx="335">5/3/2019</cx:pt>
          <cx:pt idx="336">5/6/2019</cx:pt>
          <cx:pt idx="337">5/7/2019</cx:pt>
          <cx:pt idx="338">5/8/2019</cx:pt>
          <cx:pt idx="339">5/9/2019</cx:pt>
          <cx:pt idx="340">5/10/2019</cx:pt>
          <cx:pt idx="341">5/13/2019</cx:pt>
          <cx:pt idx="342">5/14/2019</cx:pt>
          <cx:pt idx="343">5/15/2019</cx:pt>
          <cx:pt idx="344">5/16/2019</cx:pt>
          <cx:pt idx="345">5/17/2019</cx:pt>
          <cx:pt idx="346">5/20/2019</cx:pt>
          <cx:pt idx="347">5/21/2019</cx:pt>
          <cx:pt idx="348">5/22/2019</cx:pt>
          <cx:pt idx="349">5/23/2019</cx:pt>
          <cx:pt idx="350">5/24/2019</cx:pt>
          <cx:pt idx="351">5/28/2019</cx:pt>
          <cx:pt idx="352">5/29/2019</cx:pt>
          <cx:pt idx="353">5/30/2019</cx:pt>
          <cx:pt idx="354">5/31/2019</cx:pt>
          <cx:pt idx="355">6/3/2019</cx:pt>
          <cx:pt idx="356">6/4/2019</cx:pt>
          <cx:pt idx="357">6/5/2019</cx:pt>
          <cx:pt idx="358">6/6/2019</cx:pt>
          <cx:pt idx="359">6/7/2019</cx:pt>
          <cx:pt idx="360">6/10/2019</cx:pt>
          <cx:pt idx="361">6/11/2019</cx:pt>
          <cx:pt idx="362">6/12/2019</cx:pt>
          <cx:pt idx="363">6/13/2019</cx:pt>
          <cx:pt idx="364">6/14/2019</cx:pt>
          <cx:pt idx="365">6/17/2019</cx:pt>
          <cx:pt idx="366">6/18/2019</cx:pt>
          <cx:pt idx="367">6/19/2019</cx:pt>
          <cx:pt idx="368">6/20/2019</cx:pt>
          <cx:pt idx="369">6/21/2019</cx:pt>
          <cx:pt idx="370">6/24/2019</cx:pt>
          <cx:pt idx="371">6/25/2019</cx:pt>
          <cx:pt idx="372">6/26/2019</cx:pt>
          <cx:pt idx="373">6/27/2019</cx:pt>
          <cx:pt idx="374">6/28/2019</cx:pt>
          <cx:pt idx="375">7/1/2019</cx:pt>
          <cx:pt idx="376">7/2/2019</cx:pt>
          <cx:pt idx="377">7/3/2019</cx:pt>
          <cx:pt idx="378">7/5/2019</cx:pt>
          <cx:pt idx="379">7/8/2019</cx:pt>
          <cx:pt idx="380">7/9/2019</cx:pt>
          <cx:pt idx="381">7/10/2019</cx:pt>
          <cx:pt idx="382">7/11/2019</cx:pt>
          <cx:pt idx="383">7/12/2019</cx:pt>
          <cx:pt idx="384">7/15/2019</cx:pt>
          <cx:pt idx="385">7/16/2019</cx:pt>
          <cx:pt idx="386">7/17/2019</cx:pt>
          <cx:pt idx="387">7/18/2019</cx:pt>
          <cx:pt idx="388">7/19/2019</cx:pt>
          <cx:pt idx="389">7/22/2019</cx:pt>
          <cx:pt idx="390">7/23/2019</cx:pt>
          <cx:pt idx="391">7/24/2019</cx:pt>
          <cx:pt idx="392">7/25/2019</cx:pt>
          <cx:pt idx="393">7/26/2019</cx:pt>
          <cx:pt idx="394">7/29/2019</cx:pt>
          <cx:pt idx="395">7/30/2019</cx:pt>
          <cx:pt idx="396">7/31/2019</cx:pt>
          <cx:pt idx="397">8/1/2019</cx:pt>
          <cx:pt idx="398">8/2/2019</cx:pt>
          <cx:pt idx="399">8/5/2019</cx:pt>
          <cx:pt idx="400">8/6/2019</cx:pt>
          <cx:pt idx="401">8/7/2019</cx:pt>
          <cx:pt idx="402">8/8/2019</cx:pt>
          <cx:pt idx="403">8/9/2019</cx:pt>
          <cx:pt idx="404">8/12/2019</cx:pt>
          <cx:pt idx="405">8/13/2019</cx:pt>
          <cx:pt idx="406">8/14/2019</cx:pt>
          <cx:pt idx="407">8/15/2019</cx:pt>
          <cx:pt idx="408">8/16/2019</cx:pt>
          <cx:pt idx="409">8/19/2019</cx:pt>
          <cx:pt idx="410">8/20/2019</cx:pt>
          <cx:pt idx="411">8/21/2019</cx:pt>
          <cx:pt idx="412">8/22/2019</cx:pt>
          <cx:pt idx="413">8/23/2019</cx:pt>
          <cx:pt idx="414">8/26/2019</cx:pt>
          <cx:pt idx="415">8/27/2019</cx:pt>
          <cx:pt idx="416">8/28/2019</cx:pt>
          <cx:pt idx="417">8/29/2019</cx:pt>
          <cx:pt idx="418">8/30/2019</cx:pt>
          <cx:pt idx="419">9/3/2019</cx:pt>
          <cx:pt idx="420">9/4/2019</cx:pt>
          <cx:pt idx="421">9/5/2019</cx:pt>
          <cx:pt idx="422">9/6/2019</cx:pt>
          <cx:pt idx="423">9/9/2019</cx:pt>
          <cx:pt idx="424">9/10/2019</cx:pt>
          <cx:pt idx="425">9/11/2019</cx:pt>
          <cx:pt idx="426">9/12/2019</cx:pt>
          <cx:pt idx="427">9/13/2019</cx:pt>
          <cx:pt idx="428">9/16/2019</cx:pt>
          <cx:pt idx="429">9/17/2019</cx:pt>
          <cx:pt idx="430">9/18/2019</cx:pt>
          <cx:pt idx="431">9/19/2019</cx:pt>
          <cx:pt idx="432">9/20/2019</cx:pt>
          <cx:pt idx="433">9/23/2019</cx:pt>
          <cx:pt idx="434">9/24/2019</cx:pt>
          <cx:pt idx="435">9/25/2019</cx:pt>
          <cx:pt idx="436">9/26/2019</cx:pt>
          <cx:pt idx="437">9/27/2019</cx:pt>
          <cx:pt idx="438">9/30/2019</cx:pt>
          <cx:pt idx="439">10/1/2019</cx:pt>
          <cx:pt idx="440">10/2/2019</cx:pt>
          <cx:pt idx="441">10/3/2019</cx:pt>
          <cx:pt idx="442">10/4/2019</cx:pt>
          <cx:pt idx="443">10/7/2019</cx:pt>
          <cx:pt idx="444">10/8/2019</cx:pt>
          <cx:pt idx="445">10/9/2019</cx:pt>
          <cx:pt idx="446">10/10/2019</cx:pt>
          <cx:pt idx="447">10/11/2019</cx:pt>
          <cx:pt idx="448">10/14/2019</cx:pt>
          <cx:pt idx="449">10/15/2019</cx:pt>
          <cx:pt idx="450">10/16/2019</cx:pt>
          <cx:pt idx="451">10/17/2019</cx:pt>
          <cx:pt idx="452">10/18/2019</cx:pt>
          <cx:pt idx="453">10/21/2019</cx:pt>
          <cx:pt idx="454">10/22/2019</cx:pt>
          <cx:pt idx="455">10/23/2019</cx:pt>
          <cx:pt idx="456">10/24/2019</cx:pt>
          <cx:pt idx="457">10/25/2019</cx:pt>
          <cx:pt idx="458">10/28/2019</cx:pt>
          <cx:pt idx="459">10/29/2019</cx:pt>
          <cx:pt idx="460">10/30/2019</cx:pt>
          <cx:pt idx="461">10/31/2019</cx:pt>
          <cx:pt idx="462">11/1/2019</cx:pt>
          <cx:pt idx="463">11/4/2019</cx:pt>
          <cx:pt idx="464">11/5/2019</cx:pt>
          <cx:pt idx="465">11/6/2019</cx:pt>
          <cx:pt idx="466">11/7/2019</cx:pt>
          <cx:pt idx="467">11/8/2019</cx:pt>
          <cx:pt idx="468">11/11/2019</cx:pt>
          <cx:pt idx="469">11/12/2019</cx:pt>
          <cx:pt idx="470">11/13/2019</cx:pt>
          <cx:pt idx="471">11/14/2019</cx:pt>
          <cx:pt idx="472">11/15/2019</cx:pt>
          <cx:pt idx="473">11/18/2019</cx:pt>
          <cx:pt idx="474">11/19/2019</cx:pt>
          <cx:pt idx="475">11/20/2019</cx:pt>
          <cx:pt idx="476">11/21/2019</cx:pt>
          <cx:pt idx="477">11/22/2019</cx:pt>
          <cx:pt idx="478">11/25/2019</cx:pt>
          <cx:pt idx="479">11/26/2019</cx:pt>
          <cx:pt idx="480">11/27/2019</cx:pt>
          <cx:pt idx="481">11/29/2019</cx:pt>
          <cx:pt idx="482">12/2/2019</cx:pt>
          <cx:pt idx="483">12/3/2019</cx:pt>
          <cx:pt idx="484">12/4/2019</cx:pt>
          <cx:pt idx="485">12/5/2019</cx:pt>
          <cx:pt idx="486">12/6/2019</cx:pt>
          <cx:pt idx="487">12/9/2019</cx:pt>
          <cx:pt idx="488">12/10/2019</cx:pt>
          <cx:pt idx="489">12/11/2019</cx:pt>
          <cx:pt idx="490">12/12/2019</cx:pt>
          <cx:pt idx="491">12/13/2019</cx:pt>
          <cx:pt idx="492">12/16/2019</cx:pt>
          <cx:pt idx="493">12/17/2019</cx:pt>
          <cx:pt idx="494">12/18/2019</cx:pt>
          <cx:pt idx="495">12/19/2019</cx:pt>
          <cx:pt idx="496">12/20/2019</cx:pt>
          <cx:pt idx="497">12/23/2019</cx:pt>
          <cx:pt idx="498">12/24/2019</cx:pt>
          <cx:pt idx="499">12/26/2019</cx:pt>
          <cx:pt idx="500">12/27/2019</cx:pt>
          <cx:pt idx="501">12/30/2019</cx:pt>
          <cx:pt idx="502">12/31/2019</cx:pt>
          <cx:pt idx="503">1/2/2020</cx:pt>
          <cx:pt idx="504">1/3/2020</cx:pt>
          <cx:pt idx="505">1/6/2020</cx:pt>
          <cx:pt idx="506">1/7/2020</cx:pt>
          <cx:pt idx="507">1/8/2020</cx:pt>
          <cx:pt idx="508">1/9/2020</cx:pt>
          <cx:pt idx="509">1/10/2020</cx:pt>
          <cx:pt idx="510">1/13/2020</cx:pt>
          <cx:pt idx="511">1/14/2020</cx:pt>
          <cx:pt idx="512">1/15/2020</cx:pt>
          <cx:pt idx="513">1/16/2020</cx:pt>
          <cx:pt idx="514">1/17/2020</cx:pt>
          <cx:pt idx="515">1/21/2020</cx:pt>
          <cx:pt idx="516">1/22/2020</cx:pt>
          <cx:pt idx="517">1/23/2020</cx:pt>
          <cx:pt idx="518">1/24/2020</cx:pt>
          <cx:pt idx="519">1/27/2020</cx:pt>
          <cx:pt idx="520">1/28/2020</cx:pt>
          <cx:pt idx="521">1/29/2020</cx:pt>
          <cx:pt idx="522">1/30/2020</cx:pt>
          <cx:pt idx="523">1/31/2020</cx:pt>
          <cx:pt idx="524">2/3/2020</cx:pt>
          <cx:pt idx="525">2/4/2020</cx:pt>
          <cx:pt idx="526">2/5/2020</cx:pt>
          <cx:pt idx="527">2/6/2020</cx:pt>
          <cx:pt idx="528">2/7/2020</cx:pt>
          <cx:pt idx="529">2/10/2020</cx:pt>
          <cx:pt idx="530">2/11/2020</cx:pt>
          <cx:pt idx="531">2/12/2020</cx:pt>
          <cx:pt idx="532">2/13/2020</cx:pt>
          <cx:pt idx="533">2/14/2020</cx:pt>
          <cx:pt idx="534">2/18/2020</cx:pt>
          <cx:pt idx="535">2/19/2020</cx:pt>
          <cx:pt idx="536">2/20/2020</cx:pt>
          <cx:pt idx="537">2/21/2020</cx:pt>
          <cx:pt idx="538">2/24/2020</cx:pt>
          <cx:pt idx="539">2/25/2020</cx:pt>
          <cx:pt idx="540">2/26/2020</cx:pt>
          <cx:pt idx="541">2/27/2020</cx:pt>
          <cx:pt idx="542">2/28/2020</cx:pt>
          <cx:pt idx="543">3/2/2020</cx:pt>
          <cx:pt idx="544">3/3/2020</cx:pt>
          <cx:pt idx="545">3/4/2020</cx:pt>
          <cx:pt idx="546">3/5/2020</cx:pt>
          <cx:pt idx="547">3/6/2020</cx:pt>
          <cx:pt idx="548">3/9/2020</cx:pt>
          <cx:pt idx="549">3/10/2020</cx:pt>
          <cx:pt idx="550">3/11/2020</cx:pt>
          <cx:pt idx="551">3/12/2020</cx:pt>
          <cx:pt idx="552">3/13/2020</cx:pt>
          <cx:pt idx="553">3/16/2020</cx:pt>
          <cx:pt idx="554">3/17/2020</cx:pt>
          <cx:pt idx="555">3/18/2020</cx:pt>
          <cx:pt idx="556">3/19/2020</cx:pt>
          <cx:pt idx="557">3/20/2020</cx:pt>
          <cx:pt idx="558">3/23/2020</cx:pt>
          <cx:pt idx="559">3/24/2020</cx:pt>
          <cx:pt idx="560">3/25/2020</cx:pt>
          <cx:pt idx="561">3/26/2020</cx:pt>
          <cx:pt idx="562">3/27/2020</cx:pt>
          <cx:pt idx="563">3/30/2020</cx:pt>
          <cx:pt idx="564">3/31/2020</cx:pt>
          <cx:pt idx="565">4/1/2020</cx:pt>
          <cx:pt idx="566">4/2/2020</cx:pt>
          <cx:pt idx="567">4/3/2020</cx:pt>
          <cx:pt idx="568">4/6/2020</cx:pt>
          <cx:pt idx="569">4/7/2020</cx:pt>
          <cx:pt idx="570">4/8/2020</cx:pt>
          <cx:pt idx="571">4/9/2020</cx:pt>
          <cx:pt idx="572">4/13/2020</cx:pt>
          <cx:pt idx="573">4/14/2020</cx:pt>
          <cx:pt idx="574">4/15/2020</cx:pt>
          <cx:pt idx="575">4/16/2020</cx:pt>
          <cx:pt idx="576">4/17/2020</cx:pt>
          <cx:pt idx="577">4/20/2020</cx:pt>
          <cx:pt idx="578">4/21/2020</cx:pt>
          <cx:pt idx="579">4/22/2020</cx:pt>
          <cx:pt idx="580">4/23/2020</cx:pt>
          <cx:pt idx="581">4/24/2020</cx:pt>
          <cx:pt idx="582">4/27/2020</cx:pt>
          <cx:pt idx="583">4/28/2020</cx:pt>
          <cx:pt idx="584">4/29/2020</cx:pt>
          <cx:pt idx="585">4/30/2020</cx:pt>
          <cx:pt idx="586">5/1/2020</cx:pt>
          <cx:pt idx="587">5/4/2020</cx:pt>
          <cx:pt idx="588">5/5/2020</cx:pt>
          <cx:pt idx="589">5/6/2020</cx:pt>
          <cx:pt idx="590">5/7/2020</cx:pt>
          <cx:pt idx="591">5/8/2020</cx:pt>
          <cx:pt idx="592">5/11/2020</cx:pt>
          <cx:pt idx="593">5/12/2020</cx:pt>
          <cx:pt idx="594">5/13/2020</cx:pt>
          <cx:pt idx="595">5/14/2020</cx:pt>
          <cx:pt idx="596">5/15/2020</cx:pt>
          <cx:pt idx="597">5/18/2020</cx:pt>
          <cx:pt idx="598">5/19/2020</cx:pt>
          <cx:pt idx="599">5/20/2020</cx:pt>
          <cx:pt idx="600">5/21/2020</cx:pt>
          <cx:pt idx="601">5/22/2020</cx:pt>
          <cx:pt idx="602">5/26/2020</cx:pt>
          <cx:pt idx="603">5/27/2020</cx:pt>
          <cx:pt idx="604">5/28/2020</cx:pt>
          <cx:pt idx="605">5/29/2020</cx:pt>
          <cx:pt idx="606">6/1/2020</cx:pt>
          <cx:pt idx="607">6/2/2020</cx:pt>
          <cx:pt idx="608">6/3/2020</cx:pt>
          <cx:pt idx="609">6/4/2020</cx:pt>
          <cx:pt idx="610">6/5/2020</cx:pt>
          <cx:pt idx="611">6/8/2020</cx:pt>
          <cx:pt idx="612">6/9/2020</cx:pt>
          <cx:pt idx="613">6/10/2020</cx:pt>
          <cx:pt idx="614">6/11/2020</cx:pt>
          <cx:pt idx="615">6/12/2020</cx:pt>
          <cx:pt idx="616">6/15/2020</cx:pt>
          <cx:pt idx="617">6/16/2020</cx:pt>
          <cx:pt idx="618">6/17/2020</cx:pt>
          <cx:pt idx="619">6/18/2020</cx:pt>
          <cx:pt idx="620">6/19/2020</cx:pt>
          <cx:pt idx="621">6/22/2020</cx:pt>
          <cx:pt idx="622">6/23/2020</cx:pt>
          <cx:pt idx="623">6/24/2020</cx:pt>
          <cx:pt idx="624">6/25/2020</cx:pt>
          <cx:pt idx="625">6/26/2020</cx:pt>
          <cx:pt idx="626">6/29/2020</cx:pt>
          <cx:pt idx="627">6/30/2020</cx:pt>
          <cx:pt idx="628">7/1/2020</cx:pt>
          <cx:pt idx="629">7/2/2020</cx:pt>
          <cx:pt idx="630">7/6/2020</cx:pt>
          <cx:pt idx="631">7/7/2020</cx:pt>
          <cx:pt idx="632">7/8/2020</cx:pt>
          <cx:pt idx="633">7/9/2020</cx:pt>
          <cx:pt idx="634">7/10/2020</cx:pt>
          <cx:pt idx="635">7/13/2020</cx:pt>
          <cx:pt idx="636">7/14/2020</cx:pt>
          <cx:pt idx="637">7/15/2020</cx:pt>
          <cx:pt idx="638">7/16/2020</cx:pt>
          <cx:pt idx="639">7/17/2020</cx:pt>
          <cx:pt idx="640">7/20/2020</cx:pt>
          <cx:pt idx="641">7/21/2020</cx:pt>
          <cx:pt idx="642">7/22/2020</cx:pt>
          <cx:pt idx="643">7/23/2020</cx:pt>
          <cx:pt idx="644">7/24/2020</cx:pt>
          <cx:pt idx="645">7/27/2020</cx:pt>
          <cx:pt idx="646">7/28/2020</cx:pt>
          <cx:pt idx="647">7/29/2020</cx:pt>
          <cx:pt idx="648">7/30/2020</cx:pt>
          <cx:pt idx="649">7/31/2020</cx:pt>
          <cx:pt idx="650">8/3/2020</cx:pt>
          <cx:pt idx="651">8/4/2020</cx:pt>
          <cx:pt idx="652">8/5/2020</cx:pt>
          <cx:pt idx="653">8/6/2020</cx:pt>
          <cx:pt idx="654">8/7/2020</cx:pt>
          <cx:pt idx="655">8/10/2020</cx:pt>
          <cx:pt idx="656">8/11/2020</cx:pt>
          <cx:pt idx="657">8/12/2020</cx:pt>
          <cx:pt idx="658">8/13/2020</cx:pt>
          <cx:pt idx="659">8/14/2020</cx:pt>
          <cx:pt idx="660">8/17/2020</cx:pt>
          <cx:pt idx="661">8/18/2020</cx:pt>
          <cx:pt idx="662">8/19/2020</cx:pt>
          <cx:pt idx="663">8/20/2020</cx:pt>
          <cx:pt idx="664">8/21/2020</cx:pt>
          <cx:pt idx="665">8/24/2020</cx:pt>
          <cx:pt idx="666">8/25/2020</cx:pt>
          <cx:pt idx="667">8/26/2020</cx:pt>
          <cx:pt idx="668">8/27/2020</cx:pt>
          <cx:pt idx="669">8/28/2020</cx:pt>
          <cx:pt idx="670">8/31/2020</cx:pt>
          <cx:pt idx="671">9/1/2020</cx:pt>
          <cx:pt idx="672">9/2/2020</cx:pt>
          <cx:pt idx="673">9/3/2020</cx:pt>
          <cx:pt idx="674">9/4/2020</cx:pt>
          <cx:pt idx="675">9/8/2020</cx:pt>
          <cx:pt idx="676">9/9/2020</cx:pt>
          <cx:pt idx="677">9/10/2020</cx:pt>
          <cx:pt idx="678">9/11/2020</cx:pt>
          <cx:pt idx="679">9/14/2020</cx:pt>
          <cx:pt idx="680">9/15/2020</cx:pt>
          <cx:pt idx="681">9/16/2020</cx:pt>
          <cx:pt idx="682">9/17/2020</cx:pt>
          <cx:pt idx="683">9/18/2020</cx:pt>
          <cx:pt idx="684">9/21/2020</cx:pt>
          <cx:pt idx="685">9/22/2020</cx:pt>
          <cx:pt idx="686">9/23/2020</cx:pt>
          <cx:pt idx="687">9/24/2020</cx:pt>
          <cx:pt idx="688">9/25/2020</cx:pt>
          <cx:pt idx="689">9/28/2020</cx:pt>
          <cx:pt idx="690">9/29/2020</cx:pt>
          <cx:pt idx="691">9/30/2020</cx:pt>
          <cx:pt idx="692">10/1/2020</cx:pt>
          <cx:pt idx="693">10/2/2020</cx:pt>
          <cx:pt idx="694">10/5/2020</cx:pt>
          <cx:pt idx="695">10/6/2020</cx:pt>
          <cx:pt idx="696">10/7/2020</cx:pt>
          <cx:pt idx="697">10/8/2020</cx:pt>
          <cx:pt idx="698">10/9/2020</cx:pt>
          <cx:pt idx="699">10/12/2020</cx:pt>
          <cx:pt idx="700">10/13/2020</cx:pt>
          <cx:pt idx="701">10/14/2020</cx:pt>
          <cx:pt idx="702">10/15/2020</cx:pt>
          <cx:pt idx="703">10/16/2020</cx:pt>
          <cx:pt idx="704">10/19/2020</cx:pt>
          <cx:pt idx="705">10/20/2020</cx:pt>
          <cx:pt idx="706">10/21/2020</cx:pt>
          <cx:pt idx="707">10/22/2020</cx:pt>
          <cx:pt idx="708">10/23/2020</cx:pt>
          <cx:pt idx="709">10/26/2020</cx:pt>
          <cx:pt idx="710">10/27/2020</cx:pt>
          <cx:pt idx="711">10/28/2020</cx:pt>
          <cx:pt idx="712">10/29/2020</cx:pt>
          <cx:pt idx="713">10/30/2020</cx:pt>
          <cx:pt idx="714">11/2/2020</cx:pt>
          <cx:pt idx="715">11/3/2020</cx:pt>
          <cx:pt idx="716">11/4/2020</cx:pt>
          <cx:pt idx="717">11/5/2020</cx:pt>
          <cx:pt idx="718">11/6/2020</cx:pt>
          <cx:pt idx="719">11/9/2020</cx:pt>
          <cx:pt idx="720">11/10/2020</cx:pt>
          <cx:pt idx="721">11/11/2020</cx:pt>
          <cx:pt idx="722">11/12/2020</cx:pt>
          <cx:pt idx="723">11/13/2020</cx:pt>
          <cx:pt idx="724">11/16/2020</cx:pt>
          <cx:pt idx="725">11/17/2020</cx:pt>
          <cx:pt idx="726">11/18/2020</cx:pt>
          <cx:pt idx="727">11/19/2020</cx:pt>
          <cx:pt idx="728">11/20/2020</cx:pt>
          <cx:pt idx="729">11/23/2020</cx:pt>
          <cx:pt idx="730">11/24/2020</cx:pt>
          <cx:pt idx="731">11/25/2020</cx:pt>
          <cx:pt idx="732">11/27/2020</cx:pt>
          <cx:pt idx="733">11/30/2020</cx:pt>
          <cx:pt idx="734">12/1/2020</cx:pt>
          <cx:pt idx="735">12/2/2020</cx:pt>
          <cx:pt idx="736">12/3/2020</cx:pt>
          <cx:pt idx="737">12/4/2020</cx:pt>
          <cx:pt idx="738">12/7/2020</cx:pt>
          <cx:pt idx="739">12/8/2020</cx:pt>
          <cx:pt idx="740">12/9/2020</cx:pt>
          <cx:pt idx="741">12/10/2020</cx:pt>
          <cx:pt idx="742">12/11/2020</cx:pt>
          <cx:pt idx="743">12/14/2020</cx:pt>
          <cx:pt idx="744">12/15/2020</cx:pt>
          <cx:pt idx="745">12/16/2020</cx:pt>
          <cx:pt idx="746">12/17/2020</cx:pt>
          <cx:pt idx="747">12/18/2020</cx:pt>
          <cx:pt idx="748">12/21/2020</cx:pt>
          <cx:pt idx="749">12/22/2020</cx:pt>
          <cx:pt idx="750">12/23/2020</cx:pt>
          <cx:pt idx="751">12/24/2020</cx:pt>
          <cx:pt idx="752">12/28/2020</cx:pt>
          <cx:pt idx="753">12/29/2020</cx:pt>
          <cx:pt idx="754">12/30/2020</cx:pt>
          <cx:pt idx="755">12/31/2020</cx:pt>
          <cx:pt idx="756">1/4/2021</cx:pt>
          <cx:pt idx="757">1/5/2021</cx:pt>
          <cx:pt idx="758">1/6/2021</cx:pt>
          <cx:pt idx="759">1/7/2021</cx:pt>
          <cx:pt idx="760">1/8/2021</cx:pt>
          <cx:pt idx="761">1/11/2021</cx:pt>
          <cx:pt idx="762">1/12/2021</cx:pt>
          <cx:pt idx="763">1/13/2021</cx:pt>
          <cx:pt idx="764">1/14/2021</cx:pt>
          <cx:pt idx="765">1/15/2021</cx:pt>
          <cx:pt idx="766">1/19/2021</cx:pt>
          <cx:pt idx="767">1/20/2021</cx:pt>
          <cx:pt idx="768">1/21/2021</cx:pt>
          <cx:pt idx="769">1/22/2021</cx:pt>
          <cx:pt idx="770">1/25/2021</cx:pt>
          <cx:pt idx="771">1/26/2021</cx:pt>
          <cx:pt idx="772">1/27/2021</cx:pt>
          <cx:pt idx="773">1/28/2021</cx:pt>
          <cx:pt idx="774">1/29/2021</cx:pt>
          <cx:pt idx="775">2/1/2021</cx:pt>
          <cx:pt idx="776">2/2/2021</cx:pt>
          <cx:pt idx="777">2/3/2021</cx:pt>
          <cx:pt idx="778">2/4/2021</cx:pt>
          <cx:pt idx="779">2/5/2021</cx:pt>
          <cx:pt idx="780">2/8/2021</cx:pt>
          <cx:pt idx="781">2/9/2021</cx:pt>
          <cx:pt idx="782">2/10/2021</cx:pt>
          <cx:pt idx="783">2/11/2021</cx:pt>
          <cx:pt idx="784">2/12/2021</cx:pt>
          <cx:pt idx="785">2/16/2021</cx:pt>
          <cx:pt idx="786">2/17/2021</cx:pt>
          <cx:pt idx="787">2/18/2021</cx:pt>
          <cx:pt idx="788">2/19/2021</cx:pt>
          <cx:pt idx="789">2/22/2021</cx:pt>
          <cx:pt idx="790">2/23/2021</cx:pt>
          <cx:pt idx="791">2/24/2021</cx:pt>
          <cx:pt idx="792">2/25/2021</cx:pt>
          <cx:pt idx="793">2/26/2021</cx:pt>
          <cx:pt idx="794">3/1/2021</cx:pt>
          <cx:pt idx="795">3/2/2021</cx:pt>
          <cx:pt idx="796">3/3/2021</cx:pt>
          <cx:pt idx="797">3/4/2021</cx:pt>
          <cx:pt idx="798">3/5/2021</cx:pt>
          <cx:pt idx="799">3/8/2021</cx:pt>
          <cx:pt idx="800">3/9/2021</cx:pt>
          <cx:pt idx="801">3/10/2021</cx:pt>
          <cx:pt idx="802">3/11/2021</cx:pt>
          <cx:pt idx="803">3/12/2021</cx:pt>
          <cx:pt idx="804">3/15/2021</cx:pt>
          <cx:pt idx="805">3/16/2021</cx:pt>
          <cx:pt idx="806">3/17/2021</cx:pt>
          <cx:pt idx="807">3/18/2021</cx:pt>
          <cx:pt idx="808">3/19/2021</cx:pt>
          <cx:pt idx="809">3/22/2021</cx:pt>
          <cx:pt idx="810">3/23/2021</cx:pt>
          <cx:pt idx="811">3/24/2021</cx:pt>
          <cx:pt idx="812">3/25/2021</cx:pt>
          <cx:pt idx="813">3/26/2021</cx:pt>
          <cx:pt idx="814">3/29/2021</cx:pt>
          <cx:pt idx="815">3/30/2021</cx:pt>
          <cx:pt idx="816">3/31/2021</cx:pt>
          <cx:pt idx="817">4/1/2021</cx:pt>
          <cx:pt idx="818">4/5/2021</cx:pt>
          <cx:pt idx="819">4/6/2021</cx:pt>
          <cx:pt idx="820">4/7/2021</cx:pt>
          <cx:pt idx="821">4/8/2021</cx:pt>
          <cx:pt idx="822">4/9/2021</cx:pt>
          <cx:pt idx="823">4/12/2021</cx:pt>
          <cx:pt idx="824">4/13/2021</cx:pt>
          <cx:pt idx="825">4/14/2021</cx:pt>
          <cx:pt idx="826">4/15/2021</cx:pt>
          <cx:pt idx="827">4/16/2021</cx:pt>
          <cx:pt idx="828">4/19/2021</cx:pt>
          <cx:pt idx="829">4/20/2021</cx:pt>
          <cx:pt idx="830">4/21/2021</cx:pt>
          <cx:pt idx="831">4/22/2021</cx:pt>
          <cx:pt idx="832">4/23/2021</cx:pt>
          <cx:pt idx="833">4/26/2021</cx:pt>
          <cx:pt idx="834">4/27/2021</cx:pt>
          <cx:pt idx="835">4/28/2021</cx:pt>
          <cx:pt idx="836">4/29/2021</cx:pt>
          <cx:pt idx="837">4/30/2021</cx:pt>
          <cx:pt idx="838">5/3/2021</cx:pt>
          <cx:pt idx="839">5/4/2021</cx:pt>
          <cx:pt idx="840">5/5/2021</cx:pt>
          <cx:pt idx="841">5/6/2021</cx:pt>
          <cx:pt idx="842">5/7/2021</cx:pt>
          <cx:pt idx="843">5/10/2021</cx:pt>
          <cx:pt idx="844">5/11/2021</cx:pt>
          <cx:pt idx="845">5/12/2021</cx:pt>
          <cx:pt idx="846">5/13/2021</cx:pt>
          <cx:pt idx="847">5/14/2021</cx:pt>
          <cx:pt idx="848">5/17/2021</cx:pt>
          <cx:pt idx="849">5/18/2021</cx:pt>
          <cx:pt idx="850">5/19/2021</cx:pt>
          <cx:pt idx="851">5/20/2021</cx:pt>
          <cx:pt idx="852">5/21/2021</cx:pt>
          <cx:pt idx="853">5/24/2021</cx:pt>
          <cx:pt idx="854">5/25/2021</cx:pt>
          <cx:pt idx="855">5/26/2021</cx:pt>
          <cx:pt idx="856">5/27/2021</cx:pt>
          <cx:pt idx="857">5/28/2021</cx:pt>
          <cx:pt idx="858">6/1/2021</cx:pt>
          <cx:pt idx="859">6/2/2021</cx:pt>
          <cx:pt idx="860">6/3/2021</cx:pt>
          <cx:pt idx="861">6/4/2021</cx:pt>
          <cx:pt idx="862">6/7/2021</cx:pt>
          <cx:pt idx="863">6/8/2021</cx:pt>
          <cx:pt idx="864">6/9/2021</cx:pt>
          <cx:pt idx="865">6/10/2021</cx:pt>
          <cx:pt idx="866">6/11/2021</cx:pt>
          <cx:pt idx="867">6/14/2021</cx:pt>
          <cx:pt idx="868">6/15/2021</cx:pt>
          <cx:pt idx="869">6/16/2021</cx:pt>
          <cx:pt idx="870">6/17/2021</cx:pt>
          <cx:pt idx="871">6/18/2021</cx:pt>
          <cx:pt idx="872">6/21/2021</cx:pt>
          <cx:pt idx="873">6/22/2021</cx:pt>
          <cx:pt idx="874">6/23/2021</cx:pt>
          <cx:pt idx="875">6/24/2021</cx:pt>
          <cx:pt idx="876">6/25/2021</cx:pt>
          <cx:pt idx="877">6/28/2021</cx:pt>
          <cx:pt idx="878">6/29/2021</cx:pt>
          <cx:pt idx="879">6/30/2021</cx:pt>
          <cx:pt idx="880">7/1/2021</cx:pt>
          <cx:pt idx="881">7/2/2021</cx:pt>
          <cx:pt idx="882">7/6/2021</cx:pt>
          <cx:pt idx="883">7/7/2021</cx:pt>
          <cx:pt idx="884">7/8/2021</cx:pt>
          <cx:pt idx="885">7/9/2021</cx:pt>
          <cx:pt idx="886">7/12/2021</cx:pt>
          <cx:pt idx="887">7/13/2021</cx:pt>
          <cx:pt idx="888">7/14/2021</cx:pt>
          <cx:pt idx="889">7/15/2021</cx:pt>
          <cx:pt idx="890">7/16/2021</cx:pt>
          <cx:pt idx="891">7/19/2021</cx:pt>
          <cx:pt idx="892">7/20/2021</cx:pt>
          <cx:pt idx="893">7/21/2021</cx:pt>
          <cx:pt idx="894">7/22/2021</cx:pt>
          <cx:pt idx="895">7/23/2021</cx:pt>
          <cx:pt idx="896">7/26/2021</cx:pt>
          <cx:pt idx="897">7/27/2021</cx:pt>
          <cx:pt idx="898">7/28/2021</cx:pt>
          <cx:pt idx="899">7/29/2021</cx:pt>
          <cx:pt idx="900">7/30/2021</cx:pt>
          <cx:pt idx="901">8/2/2021</cx:pt>
          <cx:pt idx="902">8/3/2021</cx:pt>
          <cx:pt idx="903">8/4/2021</cx:pt>
          <cx:pt idx="904">8/5/2021</cx:pt>
          <cx:pt idx="905">8/6/2021</cx:pt>
          <cx:pt idx="906">8/9/2021</cx:pt>
          <cx:pt idx="907">8/10/2021</cx:pt>
          <cx:pt idx="908">8/11/2021</cx:pt>
          <cx:pt idx="909">8/12/2021</cx:pt>
          <cx:pt idx="910">8/13/2021</cx:pt>
          <cx:pt idx="911">8/16/2021</cx:pt>
          <cx:pt idx="912">8/17/2021</cx:pt>
          <cx:pt idx="913">8/18/2021</cx:pt>
          <cx:pt idx="914">8/19/2021</cx:pt>
          <cx:pt idx="915">8/20/2021</cx:pt>
          <cx:pt idx="916">8/23/2021</cx:pt>
          <cx:pt idx="917">8/24/2021</cx:pt>
          <cx:pt idx="918">8/25/2021</cx:pt>
          <cx:pt idx="919">8/26/2021</cx:pt>
          <cx:pt idx="920">8/27/2021</cx:pt>
          <cx:pt idx="921">8/30/2021</cx:pt>
          <cx:pt idx="922">8/31/2021</cx:pt>
          <cx:pt idx="923">9/1/2021</cx:pt>
          <cx:pt idx="924">9/2/2021</cx:pt>
          <cx:pt idx="925">9/3/2021</cx:pt>
          <cx:pt idx="926">9/7/2021</cx:pt>
          <cx:pt idx="927">9/8/2021</cx:pt>
          <cx:pt idx="928">9/9/2021</cx:pt>
          <cx:pt idx="929">9/10/2021</cx:pt>
          <cx:pt idx="930">9/13/2021</cx:pt>
          <cx:pt idx="931">9/14/2021</cx:pt>
          <cx:pt idx="932">9/15/2021</cx:pt>
          <cx:pt idx="933">9/16/2021</cx:pt>
          <cx:pt idx="934">9/17/2021</cx:pt>
          <cx:pt idx="935">9/20/2021</cx:pt>
          <cx:pt idx="936">9/21/2021</cx:pt>
          <cx:pt idx="937">9/22/2021</cx:pt>
          <cx:pt idx="938">9/23/2021</cx:pt>
          <cx:pt idx="939">9/24/2021</cx:pt>
          <cx:pt idx="940">9/27/2021</cx:pt>
          <cx:pt idx="941">9/28/2021</cx:pt>
          <cx:pt idx="942">9/29/2021</cx:pt>
          <cx:pt idx="943">9/30/2021</cx:pt>
          <cx:pt idx="944">10/1/2021</cx:pt>
          <cx:pt idx="945">10/4/2021</cx:pt>
          <cx:pt idx="946">10/5/2021</cx:pt>
          <cx:pt idx="947">10/6/2021</cx:pt>
          <cx:pt idx="948">10/7/2021</cx:pt>
          <cx:pt idx="949">10/8/2021</cx:pt>
          <cx:pt idx="950">10/11/2021</cx:pt>
          <cx:pt idx="951">10/12/2021</cx:pt>
          <cx:pt idx="952">10/13/2021</cx:pt>
          <cx:pt idx="953">10/14/2021</cx:pt>
          <cx:pt idx="954">10/15/2021</cx:pt>
          <cx:pt idx="955">10/18/2021</cx:pt>
          <cx:pt idx="956">10/19/2021</cx:pt>
          <cx:pt idx="957">10/20/2021</cx:pt>
          <cx:pt idx="958">10/21/2021</cx:pt>
          <cx:pt idx="959">10/22/2021</cx:pt>
          <cx:pt idx="960">10/25/2021</cx:pt>
          <cx:pt idx="961">10/26/2021</cx:pt>
          <cx:pt idx="962">10/27/2021</cx:pt>
          <cx:pt idx="963">10/28/2021</cx:pt>
          <cx:pt idx="964">10/29/2021</cx:pt>
          <cx:pt idx="965">11/1/2021</cx:pt>
          <cx:pt idx="966">11/2/2021</cx:pt>
          <cx:pt idx="967">11/3/2021</cx:pt>
          <cx:pt idx="968">11/4/2021</cx:pt>
          <cx:pt idx="969">11/5/2021</cx:pt>
          <cx:pt idx="970">11/8/2021</cx:pt>
          <cx:pt idx="971">11/9/2021</cx:pt>
          <cx:pt idx="972">11/10/2021</cx:pt>
          <cx:pt idx="973">11/11/2021</cx:pt>
          <cx:pt idx="974">11/12/2021</cx:pt>
          <cx:pt idx="975">11/15/2021</cx:pt>
          <cx:pt idx="976">11/16/2021</cx:pt>
          <cx:pt idx="977">11/17/2021</cx:pt>
          <cx:pt idx="978">11/18/2021</cx:pt>
          <cx:pt idx="979">11/19/2021</cx:pt>
          <cx:pt idx="980">11/22/2021</cx:pt>
          <cx:pt idx="981">11/23/2021</cx:pt>
          <cx:pt idx="982">11/24/2021</cx:pt>
          <cx:pt idx="983">11/26/2021</cx:pt>
          <cx:pt idx="984">11/29/2021</cx:pt>
          <cx:pt idx="985">11/30/2021</cx:pt>
          <cx:pt idx="986">12/1/2021</cx:pt>
          <cx:pt idx="987">12/2/2021</cx:pt>
          <cx:pt idx="988">12/3/2021</cx:pt>
          <cx:pt idx="989">12/6/2021</cx:pt>
          <cx:pt idx="990">12/7/2021</cx:pt>
          <cx:pt idx="991">12/8/2021</cx:pt>
          <cx:pt idx="992">12/9/2021</cx:pt>
          <cx:pt idx="993">12/10/2021</cx:pt>
          <cx:pt idx="994">12/13/2021</cx:pt>
          <cx:pt idx="995">12/14/2021</cx:pt>
          <cx:pt idx="996">12/15/2021</cx:pt>
          <cx:pt idx="997">12/16/2021</cx:pt>
          <cx:pt idx="998">12/17/2021</cx:pt>
          <cx:pt idx="999">12/20/2021</cx:pt>
          <cx:pt idx="1000">12/21/2021</cx:pt>
          <cx:pt idx="1001">12/22/2021</cx:pt>
          <cx:pt idx="1002">12/23/2021</cx:pt>
          <cx:pt idx="1003">12/27/2021</cx:pt>
          <cx:pt idx="1004">12/28/2021</cx:pt>
          <cx:pt idx="1005">12/29/2021</cx:pt>
          <cx:pt idx="1006">12/30/2021</cx:pt>
          <cx:pt idx="1007">12/31/2021</cx:pt>
          <cx:pt idx="1008">1/3/2022</cx:pt>
          <cx:pt idx="1009">1/4/2022</cx:pt>
          <cx:pt idx="1010">1/5/2022</cx:pt>
          <cx:pt idx="1011">1/6/2022</cx:pt>
          <cx:pt idx="1012">1/7/2022</cx:pt>
          <cx:pt idx="1013">1/10/2022</cx:pt>
          <cx:pt idx="1014">1/11/2022</cx:pt>
          <cx:pt idx="1015">1/12/2022</cx:pt>
          <cx:pt idx="1016">1/13/2022</cx:pt>
          <cx:pt idx="1017">1/14/2022</cx:pt>
          <cx:pt idx="1018">1/18/2022</cx:pt>
          <cx:pt idx="1019">1/19/2022</cx:pt>
          <cx:pt idx="1020">1/20/2022</cx:pt>
          <cx:pt idx="1021">1/21/2022</cx:pt>
          <cx:pt idx="1022">1/24/2022</cx:pt>
          <cx:pt idx="1023">1/25/2022</cx:pt>
          <cx:pt idx="1024">1/26/2022</cx:pt>
          <cx:pt idx="1025">1/27/2022</cx:pt>
          <cx:pt idx="1026">1/28/2022</cx:pt>
          <cx:pt idx="1027">1/31/2022</cx:pt>
          <cx:pt idx="1028">2/1/2022</cx:pt>
          <cx:pt idx="1029">2/2/2022</cx:pt>
          <cx:pt idx="1030">2/3/2022</cx:pt>
          <cx:pt idx="1031">2/4/2022</cx:pt>
          <cx:pt idx="1032">2/7/2022</cx:pt>
          <cx:pt idx="1033">2/8/2022</cx:pt>
          <cx:pt idx="1034">2/9/2022</cx:pt>
          <cx:pt idx="1035">2/10/2022</cx:pt>
          <cx:pt idx="1036">2/11/2022</cx:pt>
          <cx:pt idx="1037">2/14/2022</cx:pt>
          <cx:pt idx="1038">2/15/2022</cx:pt>
          <cx:pt idx="1039">2/16/2022</cx:pt>
          <cx:pt idx="1040">2/17/2022</cx:pt>
          <cx:pt idx="1041">2/18/2022</cx:pt>
          <cx:pt idx="1042">2/22/2022</cx:pt>
          <cx:pt idx="1043">2/23/2022</cx:pt>
          <cx:pt idx="1044">2/24/2022</cx:pt>
          <cx:pt idx="1045">2/25/2022</cx:pt>
          <cx:pt idx="1046">2/28/2022</cx:pt>
          <cx:pt idx="1047">3/1/2022</cx:pt>
          <cx:pt idx="1048">3/2/2022</cx:pt>
          <cx:pt idx="1049">3/3/2022</cx:pt>
          <cx:pt idx="1050">3/4/2022</cx:pt>
          <cx:pt idx="1051">3/7/2022</cx:pt>
          <cx:pt idx="1052">3/8/2022</cx:pt>
          <cx:pt idx="1053">3/9/2022</cx:pt>
          <cx:pt idx="1054">3/10/2022</cx:pt>
          <cx:pt idx="1055">3/11/2022</cx:pt>
          <cx:pt idx="1056">3/14/2022</cx:pt>
          <cx:pt idx="1057">3/15/2022</cx:pt>
          <cx:pt idx="1058">3/16/2022</cx:pt>
          <cx:pt idx="1059">3/17/2022</cx:pt>
          <cx:pt idx="1060">3/18/2022</cx:pt>
          <cx:pt idx="1061">3/21/2022</cx:pt>
          <cx:pt idx="1062">3/22/2022</cx:pt>
          <cx:pt idx="1063">3/23/2022</cx:pt>
          <cx:pt idx="1064">3/24/2022</cx:pt>
          <cx:pt idx="1065">3/25/2022</cx:pt>
          <cx:pt idx="1066">3/28/2022</cx:pt>
          <cx:pt idx="1067">3/29/2022</cx:pt>
          <cx:pt idx="1068">3/30/2022</cx:pt>
          <cx:pt idx="1069">3/31/2022</cx:pt>
          <cx:pt idx="1070">4/1/2022</cx:pt>
          <cx:pt idx="1071">4/4/2022</cx:pt>
          <cx:pt idx="1072">4/5/2022</cx:pt>
          <cx:pt idx="1073">4/6/2022</cx:pt>
          <cx:pt idx="1074">4/7/2022</cx:pt>
          <cx:pt idx="1075">4/8/2022</cx:pt>
          <cx:pt idx="1076">4/11/2022</cx:pt>
          <cx:pt idx="1077">4/12/2022</cx:pt>
          <cx:pt idx="1078">4/13/2022</cx:pt>
          <cx:pt idx="1079">4/14/2022</cx:pt>
          <cx:pt idx="1080">4/18/2022</cx:pt>
          <cx:pt idx="1081">4/19/2022</cx:pt>
          <cx:pt idx="1082">4/20/2022</cx:pt>
          <cx:pt idx="1083">4/21/2022</cx:pt>
          <cx:pt idx="1084">4/22/2022</cx:pt>
          <cx:pt idx="1085">4/25/2022</cx:pt>
          <cx:pt idx="1086">4/26/2022</cx:pt>
          <cx:pt idx="1087">4/27/2022</cx:pt>
          <cx:pt idx="1088">4/28/2022</cx:pt>
          <cx:pt idx="1089">4/29/2022</cx:pt>
          <cx:pt idx="1090">5/2/2022</cx:pt>
          <cx:pt idx="1091">5/3/2022</cx:pt>
          <cx:pt idx="1092">5/4/2022</cx:pt>
          <cx:pt idx="1093">5/5/2022</cx:pt>
          <cx:pt idx="1094">5/6/2022</cx:pt>
          <cx:pt idx="1095">5/9/2022</cx:pt>
          <cx:pt idx="1096">5/10/2022</cx:pt>
          <cx:pt idx="1097">5/11/2022</cx:pt>
          <cx:pt idx="1098">5/12/2022</cx:pt>
          <cx:pt idx="1099">5/13/2022</cx:pt>
          <cx:pt idx="1100">5/16/2022</cx:pt>
          <cx:pt idx="1101">5/17/2022</cx:pt>
          <cx:pt idx="1102">5/18/2022</cx:pt>
          <cx:pt idx="1103">5/19/2022</cx:pt>
          <cx:pt idx="1104">5/20/2022</cx:pt>
          <cx:pt idx="1105">5/23/2022</cx:pt>
          <cx:pt idx="1106">5/24/2022</cx:pt>
          <cx:pt idx="1107">5/25/2022</cx:pt>
          <cx:pt idx="1108">5/26/2022</cx:pt>
          <cx:pt idx="1109">5/27/2022</cx:pt>
          <cx:pt idx="1110">5/31/2022</cx:pt>
          <cx:pt idx="1111">6/1/2022</cx:pt>
          <cx:pt idx="1112">6/2/2022</cx:pt>
          <cx:pt idx="1113">6/3/2022</cx:pt>
          <cx:pt idx="1114">6/6/2022</cx:pt>
          <cx:pt idx="1115">6/7/2022</cx:pt>
          <cx:pt idx="1116">6/8/2022</cx:pt>
          <cx:pt idx="1117">6/9/2022</cx:pt>
          <cx:pt idx="1118">6/10/2022</cx:pt>
          <cx:pt idx="1119">6/13/2022</cx:pt>
          <cx:pt idx="1120">6/14/2022</cx:pt>
          <cx:pt idx="1121">6/15/2022</cx:pt>
          <cx:pt idx="1122">6/16/2022</cx:pt>
          <cx:pt idx="1123">6/17/2022</cx:pt>
          <cx:pt idx="1124">6/21/2022</cx:pt>
          <cx:pt idx="1125">6/22/2022</cx:pt>
          <cx:pt idx="1126">6/23/2022</cx:pt>
          <cx:pt idx="1127">6/24/2022</cx:pt>
          <cx:pt idx="1128">6/27/2022</cx:pt>
          <cx:pt idx="1129">6/28/2022</cx:pt>
          <cx:pt idx="1130">6/29/2022</cx:pt>
          <cx:pt idx="1131">6/30/2022</cx:pt>
          <cx:pt idx="1132">7/1/2022</cx:pt>
          <cx:pt idx="1133">7/5/2022</cx:pt>
          <cx:pt idx="1134">7/6/2022</cx:pt>
          <cx:pt idx="1135">7/7/2022</cx:pt>
          <cx:pt idx="1136">7/8/2022</cx:pt>
          <cx:pt idx="1137">7/11/2022</cx:pt>
          <cx:pt idx="1138">7/12/2022</cx:pt>
          <cx:pt idx="1139">7/13/2022</cx:pt>
          <cx:pt idx="1140">7/14/2022</cx:pt>
          <cx:pt idx="1141">7/15/2022</cx:pt>
          <cx:pt idx="1142">7/18/2022</cx:pt>
          <cx:pt idx="1143">7/19/2022</cx:pt>
          <cx:pt idx="1144">7/20/2022</cx:pt>
          <cx:pt idx="1145">7/21/2022</cx:pt>
          <cx:pt idx="1146">7/22/2022</cx:pt>
          <cx:pt idx="1147">7/25/2022</cx:pt>
          <cx:pt idx="1148">7/26/2022</cx:pt>
          <cx:pt idx="1149">7/27/2022</cx:pt>
          <cx:pt idx="1150">7/28/2022</cx:pt>
          <cx:pt idx="1151">7/29/2022</cx:pt>
          <cx:pt idx="1152">8/1/2022</cx:pt>
          <cx:pt idx="1153">8/2/2022</cx:pt>
          <cx:pt idx="1154">8/3/2022</cx:pt>
          <cx:pt idx="1155">8/4/2022</cx:pt>
          <cx:pt idx="1156">8/5/2022</cx:pt>
          <cx:pt idx="1157">8/8/2022</cx:pt>
          <cx:pt idx="1158">8/9/2022</cx:pt>
          <cx:pt idx="1159">8/10/2022</cx:pt>
          <cx:pt idx="1160">8/11/2022</cx:pt>
          <cx:pt idx="1161">8/12/2022</cx:pt>
          <cx:pt idx="1162">8/15/2022</cx:pt>
          <cx:pt idx="1163">8/16/2022</cx:pt>
          <cx:pt idx="1164">8/17/2022</cx:pt>
          <cx:pt idx="1165">8/18/2022</cx:pt>
          <cx:pt idx="1166">8/19/2022</cx:pt>
          <cx:pt idx="1167">8/22/2022</cx:pt>
          <cx:pt idx="1168">8/23/2022</cx:pt>
          <cx:pt idx="1169">8/24/2022</cx:pt>
          <cx:pt idx="1170">8/25/2022</cx:pt>
          <cx:pt idx="1171">8/26/2022</cx:pt>
          <cx:pt idx="1172">8/29/2022</cx:pt>
          <cx:pt idx="1173">8/30/2022</cx:pt>
          <cx:pt idx="1174">8/31/2022</cx:pt>
          <cx:pt idx="1175">9/1/2022</cx:pt>
          <cx:pt idx="1176">9/2/2022</cx:pt>
          <cx:pt idx="1177">9/6/2022</cx:pt>
          <cx:pt idx="1178">9/7/2022</cx:pt>
          <cx:pt idx="1179">9/8/2022</cx:pt>
          <cx:pt idx="1180">9/9/2022</cx:pt>
          <cx:pt idx="1181">9/12/2022</cx:pt>
          <cx:pt idx="1182">9/13/2022</cx:pt>
          <cx:pt idx="1183">9/14/2022</cx:pt>
          <cx:pt idx="1184">9/15/2022</cx:pt>
          <cx:pt idx="1185">9/16/2022</cx:pt>
          <cx:pt idx="1186">9/19/2022</cx:pt>
          <cx:pt idx="1187">9/20/2022</cx:pt>
          <cx:pt idx="1188">9/21/2022</cx:pt>
          <cx:pt idx="1189">9/22/2022</cx:pt>
          <cx:pt idx="1190">9/23/2022</cx:pt>
          <cx:pt idx="1191">9/26/2022</cx:pt>
          <cx:pt idx="1192">9/27/2022</cx:pt>
          <cx:pt idx="1193">9/28/2022</cx:pt>
          <cx:pt idx="1194">9/29/2022</cx:pt>
          <cx:pt idx="1195">9/30/2022</cx:pt>
          <cx:pt idx="1196">10/3/2022</cx:pt>
          <cx:pt idx="1197">10/4/2022</cx:pt>
          <cx:pt idx="1198">10/5/2022</cx:pt>
          <cx:pt idx="1199">10/6/2022</cx:pt>
          <cx:pt idx="1200">10/7/2022</cx:pt>
          <cx:pt idx="1201">10/10/2022</cx:pt>
          <cx:pt idx="1202">10/11/2022</cx:pt>
          <cx:pt idx="1203">10/12/2022</cx:pt>
          <cx:pt idx="1204">10/13/2022</cx:pt>
          <cx:pt idx="1205">10/14/2022</cx:pt>
          <cx:pt idx="1206">10/17/2022</cx:pt>
          <cx:pt idx="1207">10/18/2022</cx:pt>
          <cx:pt idx="1208">10/19/2022</cx:pt>
          <cx:pt idx="1209">10/20/2022</cx:pt>
          <cx:pt idx="1210">10/21/2022</cx:pt>
          <cx:pt idx="1211">10/24/2022</cx:pt>
          <cx:pt idx="1212">10/25/2022</cx:pt>
          <cx:pt idx="1213">10/26/2022</cx:pt>
          <cx:pt idx="1214">10/27/2022</cx:pt>
          <cx:pt idx="1215">10/28/2022</cx:pt>
          <cx:pt idx="1216">10/31/2022</cx:pt>
          <cx:pt idx="1217">11/1/2022</cx:pt>
          <cx:pt idx="1218">11/2/2022</cx:pt>
          <cx:pt idx="1219">11/3/2022</cx:pt>
          <cx:pt idx="1220">11/4/2022</cx:pt>
          <cx:pt idx="1221">11/7/2022</cx:pt>
          <cx:pt idx="1222">11/8/2022</cx:pt>
          <cx:pt idx="1223">11/9/2022</cx:pt>
          <cx:pt idx="1224">11/10/2022</cx:pt>
          <cx:pt idx="1225">11/11/2022</cx:pt>
          <cx:pt idx="1226">11/14/2022</cx:pt>
          <cx:pt idx="1227">11/15/2022</cx:pt>
          <cx:pt idx="1228">11/16/2022</cx:pt>
          <cx:pt idx="1229">11/17/2022</cx:pt>
          <cx:pt idx="1230">11/18/2022</cx:pt>
          <cx:pt idx="1231">11/21/2022</cx:pt>
          <cx:pt idx="1232">11/22/2022</cx:pt>
          <cx:pt idx="1233">11/23/2022</cx:pt>
          <cx:pt idx="1234">11/25/2022</cx:pt>
          <cx:pt idx="1235">11/28/2022</cx:pt>
          <cx:pt idx="1236">11/29/2022</cx:pt>
          <cx:pt idx="1237">11/30/2022</cx:pt>
          <cx:pt idx="1238">12/1/2022</cx:pt>
          <cx:pt idx="1239">12/2/2022</cx:pt>
          <cx:pt idx="1240">12/5/2022</cx:pt>
          <cx:pt idx="1241">12/6/2022</cx:pt>
          <cx:pt idx="1242">12/7/2022</cx:pt>
          <cx:pt idx="1243">12/8/2022</cx:pt>
          <cx:pt idx="1244">12/9/2022</cx:pt>
          <cx:pt idx="1245">12/12/2022</cx:pt>
          <cx:pt idx="1246">12/13/2022</cx:pt>
          <cx:pt idx="1247">12/14/2022</cx:pt>
          <cx:pt idx="1248">12/15/2022</cx:pt>
          <cx:pt idx="1249">12/16/2022</cx:pt>
          <cx:pt idx="1250">12/19/2022</cx:pt>
          <cx:pt idx="1251">12/20/2022</cx:pt>
          <cx:pt idx="1252">12/21/2022</cx:pt>
          <cx:pt idx="1253">12/22/2022</cx:pt>
          <cx:pt idx="1254">12/23/2022</cx:pt>
          <cx:pt idx="1255">12/27/2022</cx:pt>
          <cx:pt idx="1256">12/28/2022</cx:pt>
          <cx:pt idx="1257">12/29/2022</cx:pt>
          <cx:pt idx="1258">12/30/2022</cx:pt>
          <cx:pt idx="1259">1/3/2023</cx:pt>
          <cx:pt idx="1260">1/4/2023</cx:pt>
          <cx:pt idx="1261">1/5/2023</cx:pt>
          <cx:pt idx="1262">1/6/2023</cx:pt>
          <cx:pt idx="1263">1/9/2023</cx:pt>
          <cx:pt idx="1264">1/10/2023</cx:pt>
          <cx:pt idx="1265">1/11/2023</cx:pt>
          <cx:pt idx="1266">1/12/2023</cx:pt>
          <cx:pt idx="1267">1/13/2023</cx:pt>
          <cx:pt idx="1268">1/17/2023</cx:pt>
          <cx:pt idx="1269">1/18/2023</cx:pt>
          <cx:pt idx="1270">1/19/2023</cx:pt>
          <cx:pt idx="1271">1/20/2023</cx:pt>
          <cx:pt idx="1272">1/23/2023</cx:pt>
          <cx:pt idx="1273">1/24/2023</cx:pt>
          <cx:pt idx="1274">1/25/2023</cx:pt>
          <cx:pt idx="1275">1/26/2023</cx:pt>
          <cx:pt idx="1276">1/27/2023</cx:pt>
          <cx:pt idx="1277">1/30/2023</cx:pt>
        </cx:lvl>
      </cx:strDim>
      <cx:numDim type="val">
        <cx:f>MSFT!$B$2:$B$1279</cx:f>
        <cx:lvl ptCount="1278" formatCode="General">
          <cx:pt idx="0">86.129997000000003</cx:pt>
          <cx:pt idx="1">86.059997999999993</cx:pt>
          <cx:pt idx="2">86.589995999999999</cx:pt>
          <cx:pt idx="3">87.660004000000001</cx:pt>
          <cx:pt idx="4">88.199996999999996</cx:pt>
          <cx:pt idx="5">88.650002000000001</cx:pt>
          <cx:pt idx="6">87.860000999999997</cx:pt>
          <cx:pt idx="7">88.129997000000003</cx:pt>
          <cx:pt idx="8">88.669998000000007</cx:pt>
          <cx:pt idx="9">90.099997999999999</cx:pt>
          <cx:pt idx="10">89.080001999999993</cx:pt>
          <cx:pt idx="11">89.800003000000004</cx:pt>
          <cx:pt idx="12">90.139999000000003</cx:pt>
          <cx:pt idx="13">90</cx:pt>
          <cx:pt idx="14">91.900002000000001</cx:pt>
          <cx:pt idx="15">92.550003000000004</cx:pt>
          <cx:pt idx="16">92.470000999999996</cx:pt>
          <cx:pt idx="17">93.120002999999997</cx:pt>
          <cx:pt idx="18">95.139999000000003</cx:pt>
          <cx:pt idx="19">93.300003000000004</cx:pt>
          <cx:pt idx="20">93.75</cx:pt>
          <cx:pt idx="21">94.790001000000004</cx:pt>
          <cx:pt idx="22">93.639999000000003</cx:pt>
          <cx:pt idx="23">90.559997999999993</cx:pt>
          <cx:pt idx="24">86.889999000000003</cx:pt>
          <cx:pt idx="25">90.489998</cx:pt>
          <cx:pt idx="26">89.709998999999996</cx:pt>
          <cx:pt idx="27">86.300003000000004</cx:pt>
          <cx:pt idx="28">88.739998</cx:pt>
          <cx:pt idx="29">88.930000000000007</cx:pt>
          <cx:pt idx="30">88.510002</cx:pt>
          <cx:pt idx="31">91.209998999999996</cx:pt>
          <cx:pt idx="32">92.449996999999996</cx:pt>
          <cx:pt idx="33">91.480002999999996</cx:pt>
          <cx:pt idx="34">92.980002999999996</cx:pt>
          <cx:pt idx="35">92.050003000000004</cx:pt>
          <cx:pt idx="36">93.599997999999999</cx:pt>
          <cx:pt idx="37">94.400002000000001</cx:pt>
          <cx:pt idx="38">95.739998</cx:pt>
          <cx:pt idx="39">94.839995999999999</cx:pt>
          <cx:pt idx="40">93.989998</cx:pt>
          <cx:pt idx="41">91.580001999999993</cx:pt>
          <cx:pt idx="42">92.339995999999999</cx:pt>
          <cx:pt idx="43">94.339995999999999</cx:pt>
          <cx:pt idx="44">93.160004000000001</cx:pt>
          <cx:pt idx="45">94.269997000000004</cx:pt>
          <cx:pt idx="46">95.290001000000004</cx:pt>
          <cx:pt idx="47">96.5</cx:pt>
          <cx:pt idx="48">97</cx:pt>
          <cx:pt idx="49">95.120002999999997</cx:pt>
          <cx:pt idx="50">93.529999000000004</cx:pt>
          <cx:pt idx="51">94.680000000000007</cx:pt>
          <cx:pt idx="52">93.739998</cx:pt>
          <cx:pt idx="53">93.050003000000004</cx:pt>
          <cx:pt idx="54">92.930000000000007</cx:pt>
          <cx:pt idx="55">91.269997000000004</cx:pt>
          <cx:pt idx="56">89.5</cx:pt>
          <cx:pt idx="57">90.610000999999997</cx:pt>
          <cx:pt idx="58">94.940002000000007</cx:pt>
          <cx:pt idx="59">89.819999999999993</cx:pt>
          <cx:pt idx="60">90.180000000000007</cx:pt>
          <cx:pt idx="61">90.470000999999996</cx:pt>
          <cx:pt idx="62">89.580001999999993</cx:pt>
          <cx:pt idx="63">87.849997999999999</cx:pt>
          <cx:pt idx="64">92.440002000000007</cx:pt>
          <cx:pt idx="65">91.489998</cx:pt>
          <cx:pt idx="66">91.040001000000004</cx:pt>
          <cx:pt idx="67">92.389999000000003</cx:pt>
          <cx:pt idx="68">92.010002</cx:pt>
          <cx:pt idx="69">92.430000000000007</cx:pt>
          <cx:pt idx="70">94.050003000000004</cx:pt>
          <cx:pt idx="71">94.069999999999993</cx:pt>
          <cx:pt idx="72">95</cx:pt>
          <cx:pt idx="73">96.220000999999996</cx:pt>
          <cx:pt idx="74">96.440002000000007</cx:pt>
          <cx:pt idx="75">95.910004000000001</cx:pt>
          <cx:pt idx="76">95.739998</cx:pt>
          <cx:pt idx="77">96.239998</cx:pt>
          <cx:pt idx="78">93.300003000000004</cx:pt>
          <cx:pt idx="79">93.550003000000004</cx:pt>
          <cx:pt idx="80">97.599997999999999</cx:pt>
          <cx:pt idx="81">96.330001999999993</cx:pt>
          <cx:pt idx="82">93.209998999999996</cx:pt>
          <cx:pt idx="83">94.989998</cx:pt>
          <cx:pt idx="84">92.959998999999996</cx:pt>
          <cx:pt idx="85">93.319999999999993</cx:pt>
          <cx:pt idx="86">95.169998000000007</cx:pt>
          <cx:pt idx="87">95.849997999999999</cx:pt>
          <cx:pt idx="88">96.010002</cx:pt>
          <cx:pt idx="89">97.459998999999996</cx:pt>
          <cx:pt idx="90">97.800003000000004</cx:pt>
          <cx:pt idx="91">97.919998000000007</cx:pt>
          <cx:pt idx="92">97.239998</cx:pt>
          <cx:pt idx="93">97.360000999999997</cx:pt>
          <cx:pt idx="94">96.760002</cx:pt>
          <cx:pt idx="95">96.010002</cx:pt>
          <cx:pt idx="96">97</cx:pt>
          <cx:pt idx="97">97.680000000000007</cx:pt>
          <cx:pt idx="98">96.709998999999996</cx:pt>
          <cx:pt idx="99">98.730002999999996</cx:pt>
          <cx:pt idx="100">98.300003000000004</cx:pt>
          <cx:pt idx="101">97.839995999999999</cx:pt>
          <cx:pt idx="102">98.309997999999993</cx:pt>
          <cx:pt idx="103">99.290001000000004</cx:pt>
          <cx:pt idx="104">99.279999000000004</cx:pt>
          <cx:pt idx="105">101.260002</cx:pt>
          <cx:pt idx="106">102</cx:pt>
          <cx:pt idx="107">102.480003</cx:pt>
          <cx:pt idx="108">102.650002</cx:pt>
          <cx:pt idx="109">101.089996</cx:pt>
          <cx:pt idx="110">101.010002</cx:pt>
          <cx:pt idx="111">101.099998</cx:pt>
          <cx:pt idx="112">101.720001</cx:pt>
          <cx:pt idx="113">101.650002</cx:pt>
          <cx:pt idx="114">101.510002</cx:pt>
          <cx:pt idx="115">100.010002</cx:pt>
          <cx:pt idx="116">99.650002000000001</cx:pt>
          <cx:pt idx="117">101.370003</cx:pt>
          <cx:pt idx="118">102.08000199999999</cx:pt>
          <cx:pt idx="119">100.410004</cx:pt>
          <cx:pt idx="120">100</cx:pt>
          <cx:pt idx="121">98.819999999999993</cx:pt>
          <cx:pt idx="122">99.580001999999993</cx:pt>
          <cx:pt idx="123">97.379997000000003</cx:pt>
          <cx:pt idx="124">98.930000000000007</cx:pt>
          <cx:pt idx="125">98.099997999999999</cx:pt>
          <cx:pt idx="126">100.480003</cx:pt>
          <cx:pt idx="127">99.5</cx:pt>
          <cx:pt idx="128">99.889999000000003</cx:pt>
          <cx:pt idx="129">101.650002</cx:pt>
          <cx:pt idx="130">102</cx:pt>
          <cx:pt idx="131">101.150002</cx:pt>
          <cx:pt idx="132">102.769997</cx:pt>
          <cx:pt idx="133">104.370003</cx:pt>
          <cx:pt idx="134">105.400002</cx:pt>
          <cx:pt idx="135">104.610001</cx:pt>
          <cx:pt idx="136">105.94000200000001</cx:pt>
          <cx:pt idx="137">104.93000000000001</cx:pt>
          <cx:pt idx="138">108.08000199999999</cx:pt>
          <cx:pt idx="139">106.300003</cx:pt>
          <cx:pt idx="140">108.56999999999999</cx:pt>
          <cx:pt idx="141">107.959999</cx:pt>
          <cx:pt idx="142">110.739998</cx:pt>
          <cx:pt idx="143">110.18000000000001</cx:pt>
          <cx:pt idx="144">107.19000200000001</cx:pt>
          <cx:pt idx="145">106.489998</cx:pt>
          <cx:pt idx="146">106.029999</cx:pt>
          <cx:pt idx="147">105.400002</cx:pt>
          <cx:pt idx="148">107.800003</cx:pt>
          <cx:pt idx="149">108.120003</cx:pt>
          <cx:pt idx="150">108.55999799999999</cx:pt>
          <cx:pt idx="151">109.33000199999999</cx:pt>
          <cx:pt idx="152">109.709999</cx:pt>
          <cx:pt idx="153">109.41999800000001</cx:pt>
          <cx:pt idx="154">109.239998</cx:pt>
          <cx:pt idx="155">108.55999799999999</cx:pt>
          <cx:pt idx="156">108.489998</cx:pt>
          <cx:pt idx="157">108.300003</cx:pt>
          <cx:pt idx="158">107.360001</cx:pt>
          <cx:pt idx="159">107.510002</cx:pt>
          <cx:pt idx="160">106.91999800000001</cx:pt>
          <cx:pt idx="161">105.849998</cx:pt>
          <cx:pt idx="162">107.150002</cx:pt>
          <cx:pt idx="163">107.66999800000001</cx:pt>
          <cx:pt idx="164">109.269997</cx:pt>
          <cx:pt idx="165">109.94000200000001</cx:pt>
          <cx:pt idx="166">110.449997</cx:pt>
          <cx:pt idx="167">111.66999800000001</cx:pt>
          <cx:pt idx="168">111.69000200000001</cx:pt>
          <cx:pt idx="169">110.849998</cx:pt>
          <cx:pt idx="170">111.010002</cx:pt>
          <cx:pt idx="171">108.25</cx:pt>
          <cx:pt idx="172">108.230003</cx:pt>
          <cx:pt idx="173">108.839996</cx:pt>
          <cx:pt idx="174">108.900002</cx:pt>
          <cx:pt idx="175">111.43000000000001</cx:pt>
          <cx:pt idx="176">112.120003</cx:pt>
          <cx:pt idx="177">113.360001</cx:pt>
          <cx:pt idx="178">113.69000200000001</cx:pt>
          <cx:pt idx="179">112.19000200000001</cx:pt>
          <cx:pt idx="180">113.050003</cx:pt>
          <cx:pt idx="181">112.279999</cx:pt>
          <cx:pt idx="182">114</cx:pt>
          <cx:pt idx="183">113.029999</cx:pt>
          <cx:pt idx="184">114.800003</cx:pt>
          <cx:pt idx="185">114.470001</cx:pt>
          <cx:pt idx="186">114.779999</cx:pt>
          <cx:pt idx="187">114.19000200000001</cx:pt>
          <cx:pt idx="188">114.75</cx:pt>
          <cx:pt idx="189">115.300003</cx:pt>
          <cx:pt idx="190">115.41999800000001</cx:pt>
          <cx:pt idx="191">114.610001</cx:pt>
          <cx:pt idx="192">112.629997</cx:pt>
          <cx:pt idx="193">111.660004</cx:pt>
          <cx:pt idx="194">111.139999</cx:pt>
          <cx:pt idx="195">111.239998</cx:pt>
          <cx:pt idx="196">105.349998</cx:pt>
          <cx:pt idx="197">109.010002</cx:pt>
          <cx:pt idx="198">108.910004</cx:pt>
          <cx:pt idx="199">109.540001</cx:pt>
          <cx:pt idx="200">111.68000000000001</cx:pt>
          <cx:pt idx="201">110.099998</cx:pt>
          <cx:pt idx="202">108.93000000000001</cx:pt>
          <cx:pt idx="203">109.31999999999999</cx:pt>
          <cx:pt idx="204">107.769997</cx:pt>
          <cx:pt idx="205">108.410004</cx:pt>
          <cx:pt idx="206">106.550003</cx:pt>
          <cx:pt idx="207">105.69000200000001</cx:pt>
          <cx:pt idx="208">108.110001</cx:pt>
          <cx:pt idx="209">103.660004</cx:pt>
          <cx:pt idx="210">105.44000200000001</cx:pt>
          <cx:pt idx="211">107.050003</cx:pt>
          <cx:pt idx="212">106.480003</cx:pt>
          <cx:pt idx="213">106.370003</cx:pt>
          <cx:pt idx="214">107.379997</cx:pt>
          <cx:pt idx="215">109.44000200000001</cx:pt>
          <cx:pt idx="216">111.800003</cx:pt>
          <cx:pt idx="217">110.849998</cx:pt>
          <cx:pt idx="218">109.41999800000001</cx:pt>
          <cx:pt idx="219">107.550003</cx:pt>
          <cx:pt idx="220">108.099998</cx:pt>
          <cx:pt idx="221">104.989998</cx:pt>
          <cx:pt idx="222">107.08000199999999</cx:pt>
          <cx:pt idx="223">108.269997</cx:pt>
          <cx:pt idx="224">101.800003</cx:pt>
          <cx:pt idx="225">103.599998</cx:pt>
          <cx:pt idx="226">102.16999800000001</cx:pt>
          <cx:pt idx="227">104.790001</cx:pt>
          <cx:pt idx="228">106.269997</cx:pt>
          <cx:pt idx="229">107.889999</cx:pt>
          <cx:pt idx="230">110.33000199999999</cx:pt>
          <cx:pt idx="231">110.699997</cx:pt>
          <cx:pt idx="232">113</cx:pt>
          <cx:pt idx="233">111.94000200000001</cx:pt>
          <cx:pt idx="234">105.81999999999999</cx:pt>
          <cx:pt idx="235">108.379997</cx:pt>
          <cx:pt idx="236">104.800003</cx:pt>
          <cx:pt idx="237">109.800003</cx:pt>
          <cx:pt idx="238">110.889999</cx:pt>
          <cx:pt idx="239">109.58000199999999</cx:pt>
          <cx:pt idx="240">108.25</cx:pt>
          <cx:pt idx="241">105.410004</cx:pt>
          <cx:pt idx="242">103.75</cx:pt>
          <cx:pt idx="243">103.650002</cx:pt>
          <cx:pt idx="244">103.050003</cx:pt>
          <cx:pt idx="245">101.629997</cx:pt>
          <cx:pt idx="246">97.680000000000007</cx:pt>
          <cx:pt idx="247">95.139999000000003</cx:pt>
          <cx:pt idx="248">99.300003000000004</cx:pt>
          <cx:pt idx="249">102.089996</cx:pt>
          <cx:pt idx="250">101.290001</cx:pt>
          <cx:pt idx="251">99.550003000000004</cx:pt>
          <cx:pt idx="252">100.099998</cx:pt>
          <cx:pt idx="253">99.720000999999996</cx:pt>
          <cx:pt idx="254">101.639999</cx:pt>
          <cx:pt idx="255">103.040001</cx:pt>
          <cx:pt idx="256">103.860001</cx:pt>
          <cx:pt idx="257">103.220001</cx:pt>
          <cx:pt idx="258">103.19000200000001</cx:pt>
          <cx:pt idx="259">101.900002</cx:pt>
          <cx:pt idx="260">102.510002</cx:pt>
          <cx:pt idx="261">105.260002</cx:pt>
          <cx:pt idx="262">105</cx:pt>
          <cx:pt idx="263">107.459999</cx:pt>
          <cx:pt idx="264">106.75</cx:pt>
          <cx:pt idx="265">106.120003</cx:pt>
          <cx:pt idx="266">106.860001</cx:pt>
          <cx:pt idx="267">107.239998</cx:pt>
          <cx:pt idx="268">106.260002</cx:pt>
          <cx:pt idx="269">104.879997</cx:pt>
          <cx:pt idx="270">104.620003</cx:pt>
          <cx:pt idx="271">103.800003</cx:pt>
          <cx:pt idx="272">103.779999</cx:pt>
          <cx:pt idx="273">102.870003</cx:pt>
          <cx:pt idx="274">106.05999799999999</cx:pt>
          <cx:pt idx="275">107</cx:pt>
          <cx:pt idx="276">105.19000200000001</cx:pt>
          <cx:pt idx="277">104.389999</cx:pt>
          <cx:pt idx="278">106.199997</cx:pt>
          <cx:pt idx="279">106.139999</cx:pt>
          <cx:pt idx="280">107.5</cx:pt>
          <cx:pt idx="281">106.30999799999999</cx:pt>
          <cx:pt idx="282">107.910004</cx:pt>
          <cx:pt idx="283">107.790001</cx:pt>
          <cx:pt idx="284">107.860001</cx:pt>
          <cx:pt idx="285">106.900002</cx:pt>
          <cx:pt idx="286">110.050003</cx:pt>
          <cx:pt idx="287">111.760002</cx:pt>
          <cx:pt idx="288">111.260002</cx:pt>
          <cx:pt idx="289">111.69000200000001</cx:pt>
          <cx:pt idx="290">112.040001</cx:pt>
          <cx:pt idx="291">112.889999</cx:pt>
          <cx:pt idx="292">113.019997</cx:pt>
          <cx:pt idx="293">112.25</cx:pt>
          <cx:pt idx="294">111.870003</cx:pt>
          <cx:pt idx="295">111.400002</cx:pt>
          <cx:pt idx="296">109.160004</cx:pt>
          <cx:pt idx="297">110.989998</cx:pt>
          <cx:pt idx="298">112.81999999999999</cx:pt>
          <cx:pt idx="299">114.129997</cx:pt>
          <cx:pt idx="300">114.540001</cx:pt>
          <cx:pt idx="301">115.339996</cx:pt>
          <cx:pt idx="302">116.16999800000001</cx:pt>
          <cx:pt idx="303">118.089996</cx:pt>
          <cx:pt idx="304">117.389999</cx:pt>
          <cx:pt idx="305">117.139999</cx:pt>
          <cx:pt idx="306">119.5</cx:pt>
          <cx:pt idx="307">116.55999799999999</cx:pt>
          <cx:pt idx="308">118.620003</cx:pt>
          <cx:pt idx="309">117.879997</cx:pt>
          <cx:pt idx="310">117.44000200000001</cx:pt>
          <cx:pt idx="311">118.06999999999999</cx:pt>
          <cx:pt idx="312">118.949997</cx:pt>
          <cx:pt idx="313">119.05999799999999</cx:pt>
          <cx:pt idx="314">119.860001</cx:pt>
          <cx:pt idx="315">120.099998</cx:pt>
          <cx:pt idx="316">119.389999</cx:pt>
          <cx:pt idx="317">119.80999799999999</cx:pt>
          <cx:pt idx="318">118.629997</cx:pt>
          <cx:pt idx="319">119.760002</cx:pt>
          <cx:pt idx="320">120.540001</cx:pt>
          <cx:pt idx="321">120.639999</cx:pt>
          <cx:pt idx="322">120.94000200000001</cx:pt>
          <cx:pt idx="323">121.639999</cx:pt>
          <cx:pt idx="324">121.239998</cx:pt>
          <cx:pt idx="325">122.19000200000001</cx:pt>
          <cx:pt idx="326">122.620003</cx:pt>
          <cx:pt idx="327">124.099998</cx:pt>
          <cx:pt idx="328">125.790001</cx:pt>
          <cx:pt idx="329">130.05999800000001</cx:pt>
          <cx:pt idx="330">129.699997</cx:pt>
          <cx:pt idx="331">129.89999399999999</cx:pt>
          <cx:pt idx="332">129.80999800000001</cx:pt>
          <cx:pt idx="333">130.529999</cx:pt>
          <cx:pt idx="334">127.980003</cx:pt>
          <cx:pt idx="335">127.360001</cx:pt>
          <cx:pt idx="336">126.389999</cx:pt>
          <cx:pt idx="337">126.459999</cx:pt>
          <cx:pt idx="338">125.44000200000001</cx:pt>
          <cx:pt idx="339">124.290001</cx:pt>
          <cx:pt idx="340">124.910004</cx:pt>
          <cx:pt idx="341">124.110001</cx:pt>
          <cx:pt idx="342">123.870003</cx:pt>
          <cx:pt idx="343">124.260002</cx:pt>
          <cx:pt idx="344">126.75</cx:pt>
          <cx:pt idx="345">128.30999800000001</cx:pt>
          <cx:pt idx="346">126.519997</cx:pt>
          <cx:pt idx="347">127.43000000000001</cx:pt>
          <cx:pt idx="348">126.620003</cx:pt>
          <cx:pt idx="349">126.199997</cx:pt>
          <cx:pt idx="350">126.910004</cx:pt>
          <cx:pt idx="351">126.980003</cx:pt>
          <cx:pt idx="352">125.379997</cx:pt>
          <cx:pt idx="353">125.260002</cx:pt>
          <cx:pt idx="354">124.230003</cx:pt>
          <cx:pt idx="355">123.849998</cx:pt>
          <cx:pt idx="356">121.279999</cx:pt>
          <cx:pt idx="357">124.949997</cx:pt>
          <cx:pt idx="358">126.44000200000001</cx:pt>
          <cx:pt idx="359">129.19000199999999</cx:pt>
          <cx:pt idx="360">132.39999399999999</cx:pt>
          <cx:pt idx="361">133.88000500000001</cx:pt>
          <cx:pt idx="362">131.39999399999999</cx:pt>
          <cx:pt idx="363">131.979996</cx:pt>
          <cx:pt idx="364">132.259995</cx:pt>
          <cx:pt idx="365">132.63000500000001</cx:pt>
          <cx:pt idx="366">134.19000199999999</cx:pt>
          <cx:pt idx="367">135</cx:pt>
          <cx:pt idx="368">137.449997</cx:pt>
          <cx:pt idx="369">136.58000200000001</cx:pt>
          <cx:pt idx="370">137</cx:pt>
          <cx:pt idx="371">137.25</cx:pt>
          <cx:pt idx="372">134.35000600000001</cx:pt>
          <cx:pt idx="373">134.13999899999999</cx:pt>
          <cx:pt idx="374">134.570007</cx:pt>
          <cx:pt idx="375">136.63000500000001</cx:pt>
          <cx:pt idx="376">136.11999499999999</cx:pt>
          <cx:pt idx="377">136.800003</cx:pt>
          <cx:pt idx="378">135.94000199999999</cx:pt>
          <cx:pt idx="379">136.39999399999999</cx:pt>
          <cx:pt idx="380">136</cx:pt>
          <cx:pt idx="381">137.13000500000001</cx:pt>
          <cx:pt idx="382">138.199997</cx:pt>
          <cx:pt idx="383">138.85000600000001</cx:pt>
          <cx:pt idx="384">139.44000199999999</cx:pt>
          <cx:pt idx="385">138.96000699999999</cx:pt>
          <cx:pt idx="386">137.699997</cx:pt>
          <cx:pt idx="387">135.550003</cx:pt>
          <cx:pt idx="388">140.220001</cx:pt>
          <cx:pt idx="389">137.41000399999999</cx:pt>
          <cx:pt idx="390">139.759995</cx:pt>
          <cx:pt idx="391">138.89999399999999</cx:pt>
          <cx:pt idx="392">140.429993</cx:pt>
          <cx:pt idx="393">140.36999499999999</cx:pt>
          <cx:pt idx="394">141.5</cx:pt>
          <cx:pt idx="395">140.13999899999999</cx:pt>
          <cx:pt idx="396">140.33000200000001</cx:pt>
          <cx:pt idx="397">137</cx:pt>
          <cx:pt idx="398">138.08999600000001</cx:pt>
          <cx:pt idx="399">133.300003</cx:pt>
          <cx:pt idx="400">133.800003</cx:pt>
          <cx:pt idx="401">133.78999300000001</cx:pt>
          <cx:pt idx="402">136.60000600000001</cx:pt>
          <cx:pt idx="403">138.61000100000001</cx:pt>
          <cx:pt idx="404">137.070007</cx:pt>
          <cx:pt idx="405">136.050003</cx:pt>
          <cx:pt idx="406">136.36000100000001</cx:pt>
          <cx:pt idx="407">134.38999899999999</cx:pt>
          <cx:pt idx="408">134.88000500000001</cx:pt>
          <cx:pt idx="409">137.85000600000001</cx:pt>
          <cx:pt idx="410">138.21000699999999</cx:pt>
          <cx:pt idx="411">138.550003</cx:pt>
          <cx:pt idx="412">138.66000399999999</cx:pt>
          <cx:pt idx="413">137.19000199999999</cx:pt>
          <cx:pt idx="414">134.990005</cx:pt>
          <cx:pt idx="415">136.38999899999999</cx:pt>
          <cx:pt idx="416">134.88000500000001</cx:pt>
          <cx:pt idx="417">137.25</cx:pt>
          <cx:pt idx="418">139.14999399999999</cx:pt>
          <cx:pt idx="419">136.61000100000001</cx:pt>
          <cx:pt idx="420">137.300003</cx:pt>
          <cx:pt idx="421">139.11000100000001</cx:pt>
          <cx:pt idx="422">140.029999</cx:pt>
          <cx:pt idx="423">139.58999600000001</cx:pt>
          <cx:pt idx="424">136.800003</cx:pt>
          <cx:pt idx="425">135.91000399999999</cx:pt>
          <cx:pt idx="426">137.85000600000001</cx:pt>
          <cx:pt idx="427">137.779999</cx:pt>
          <cx:pt idx="428">135.83000200000001</cx:pt>
          <cx:pt idx="429">136.96000699999999</cx:pt>
          <cx:pt idx="430">137.36000100000001</cx:pt>
          <cx:pt idx="431">140.300003</cx:pt>
          <cx:pt idx="432">141.009995</cx:pt>
          <cx:pt idx="433">139.229996</cx:pt>
          <cx:pt idx="434">140.36000100000001</cx:pt>
          <cx:pt idx="435">137.5</cx:pt>
          <cx:pt idx="436">139.44000199999999</cx:pt>
          <cx:pt idx="437">140.14999399999999</cx:pt>
          <cx:pt idx="438">138.050003</cx:pt>
          <cx:pt idx="439">139.66000399999999</cx:pt>
          <cx:pt idx="440">136.25</cx:pt>
          <cx:pt idx="441">134.949997</cx:pt>
          <cx:pt idx="442">136.75</cx:pt>
          <cx:pt idx="443">137.13999899999999</cx:pt>
          <cx:pt idx="444">137.08000200000001</cx:pt>
          <cx:pt idx="445">137.46000699999999</cx:pt>
          <cx:pt idx="446">138.490005</cx:pt>
          <cx:pt idx="447">140.11999499999999</cx:pt>
          <cx:pt idx="448">139.69000199999999</cx:pt>
          <cx:pt idx="449">140.05999800000001</cx:pt>
          <cx:pt idx="450">140.78999300000001</cx:pt>
          <cx:pt idx="451">140.949997</cx:pt>
          <cx:pt idx="452">139.759995</cx:pt>
          <cx:pt idx="453">138.449997</cx:pt>
          <cx:pt idx="454">138.970001</cx:pt>
          <cx:pt idx="455">136.88000500000001</cx:pt>
          <cx:pt idx="456">139.38999899999999</cx:pt>
          <cx:pt idx="457">139.33999600000001</cx:pt>
          <cx:pt idx="458">144.39999399999999</cx:pt>
          <cx:pt idx="459">144.08000200000001</cx:pt>
          <cx:pt idx="460">143.520004</cx:pt>
          <cx:pt idx="461">144.89999399999999</cx:pt>
          <cx:pt idx="462">144.259995</cx:pt>
          <cx:pt idx="463">144.83000200000001</cx:pt>
          <cx:pt idx="464">144.970001</cx:pt>
          <cx:pt idx="465">144.36999499999999</cx:pt>
          <cx:pt idx="466">143.83999600000001</cx:pt>
          <cx:pt idx="467">143.979996</cx:pt>
          <cx:pt idx="468">145.33999600000001</cx:pt>
          <cx:pt idx="469">146.279999</cx:pt>
          <cx:pt idx="470">146.740005</cx:pt>
          <cx:pt idx="471">147.020004</cx:pt>
          <cx:pt idx="472">148.929993</cx:pt>
          <cx:pt idx="473">150.070007</cx:pt>
          <cx:pt idx="474">150.88000500000001</cx:pt>
          <cx:pt idx="475">150.30999800000001</cx:pt>
          <cx:pt idx="476">149.39999399999999</cx:pt>
          <cx:pt idx="477">150.070007</cx:pt>
          <cx:pt idx="478">150</cx:pt>
          <cx:pt idx="479">151.36000100000001</cx:pt>
          <cx:pt idx="480">152.33000200000001</cx:pt>
          <cx:pt idx="481">152.10000600000001</cx:pt>
          <cx:pt idx="482">151.80999800000001</cx:pt>
          <cx:pt idx="483">147.490005</cx:pt>
          <cx:pt idx="484">150.13999899999999</cx:pt>
          <cx:pt idx="485">150.050003</cx:pt>
          <cx:pt idx="486">150.990005</cx:pt>
          <cx:pt idx="487">151.070007</cx:pt>
          <cx:pt idx="488">151.28999300000001</cx:pt>
          <cx:pt idx="489">151.53999300000001</cx:pt>
          <cx:pt idx="490">151.64999399999999</cx:pt>
          <cx:pt idx="491">153</cx:pt>
          <cx:pt idx="492">155.11000100000001</cx:pt>
          <cx:pt idx="493">155.449997</cx:pt>
          <cx:pt idx="494">154.300003</cx:pt>
          <cx:pt idx="495">154</cx:pt>
          <cx:pt idx="496">157.35000600000001</cx:pt>
          <cx:pt idx="497">158.11999499999999</cx:pt>
          <cx:pt idx="498">157.479996</cx:pt>
          <cx:pt idx="499">157.55999800000001</cx:pt>
          <cx:pt idx="500">159.449997</cx:pt>
          <cx:pt idx="501">158.990005</cx:pt>
          <cx:pt idx="502">156.770004</cx:pt>
          <cx:pt idx="503">158.779999</cx:pt>
          <cx:pt idx="504">158.320007</cx:pt>
          <cx:pt idx="505">157.08000200000001</cx:pt>
          <cx:pt idx="506">159.320007</cx:pt>
          <cx:pt idx="507">158.929993</cx:pt>
          <cx:pt idx="508">161.83999600000001</cx:pt>
          <cx:pt idx="509">162.820007</cx:pt>
          <cx:pt idx="510">161.759995</cx:pt>
          <cx:pt idx="511">163.38999899999999</cx:pt>
          <cx:pt idx="512">162.61999499999999</cx:pt>
          <cx:pt idx="513">164.35000600000001</cx:pt>
          <cx:pt idx="514">167.41999799999999</cx:pt>
          <cx:pt idx="515">166.679993</cx:pt>
          <cx:pt idx="516">167.39999399999999</cx:pt>
          <cx:pt idx="517">166.19000199999999</cx:pt>
          <cx:pt idx="518">167.509995</cx:pt>
          <cx:pt idx="519">161.14999399999999</cx:pt>
          <cx:pt idx="520">163.779999</cx:pt>
          <cx:pt idx="521">167.83999600000001</cx:pt>
          <cx:pt idx="522">174.050003</cx:pt>
          <cx:pt idx="523">172.21000699999999</cx:pt>
          <cx:pt idx="524">170.429993</cx:pt>
          <cx:pt idx="525">177.13999899999999</cx:pt>
          <cx:pt idx="526">184.029999</cx:pt>
          <cx:pt idx="527">180.970001</cx:pt>
          <cx:pt idx="528">182.85000600000001</cx:pt>
          <cx:pt idx="529">183.58000200000001</cx:pt>
          <cx:pt idx="530">190.64999399999999</cx:pt>
          <cx:pt idx="531">185.58000200000001</cx:pt>
          <cx:pt idx="532">183.08000200000001</cx:pt>
          <cx:pt idx="533">183.25</cx:pt>
          <cx:pt idx="534">185.61000100000001</cx:pt>
          <cx:pt idx="535">188.05999800000001</cx:pt>
          <cx:pt idx="536">186.949997</cx:pt>
          <cx:pt idx="537">183.16999799999999</cx:pt>
          <cx:pt idx="538">167.770004</cx:pt>
          <cx:pt idx="539">174.199997</cx:pt>
          <cx:pt idx="540">169.71000699999999</cx:pt>
          <cx:pt idx="541">163.320007</cx:pt>
          <cx:pt idx="542">152.41000399999999</cx:pt>
          <cx:pt idx="543">165.30999800000001</cx:pt>
          <cx:pt idx="544">173.800003</cx:pt>
          <cx:pt idx="545">168.490005</cx:pt>
          <cx:pt idx="546">166.050003</cx:pt>
          <cx:pt idx="547">162.61000100000001</cx:pt>
          <cx:pt idx="548">151</cx:pt>
          <cx:pt idx="549">158.16000399999999</cx:pt>
          <cx:pt idx="550">157.13000500000001</cx:pt>
          <cx:pt idx="551">145.300003</cx:pt>
          <cx:pt idx="552">147.5</cx:pt>
          <cx:pt idx="553">140</cx:pt>
          <cx:pt idx="554">140</cx:pt>
          <cx:pt idx="555">138</cx:pt>
          <cx:pt idx="556">142.770004</cx:pt>
          <cx:pt idx="557">146</cx:pt>
          <cx:pt idx="558">137.009995</cx:pt>
          <cx:pt idx="559">143.75</cx:pt>
          <cx:pt idx="560">148.91000399999999</cx:pt>
          <cx:pt idx="561">148.39999399999999</cx:pt>
          <cx:pt idx="562">151.75</cx:pt>
          <cx:pt idx="563">152.44000199999999</cx:pt>
          <cx:pt idx="564">159.39999399999999</cx:pt>
          <cx:pt idx="565">153</cx:pt>
          <cx:pt idx="566">151.86000100000001</cx:pt>
          <cx:pt idx="567">155.10000600000001</cx:pt>
          <cx:pt idx="568">160.320007</cx:pt>
          <cx:pt idx="569">169.58999600000001</cx:pt>
          <cx:pt idx="570">165.66999799999999</cx:pt>
          <cx:pt idx="571">166.36000100000001</cx:pt>
          <cx:pt idx="572">164.35000600000001</cx:pt>
          <cx:pt idx="573">169</cx:pt>
          <cx:pt idx="574">171.199997</cx:pt>
          <cx:pt idx="575">174.300003</cx:pt>
          <cx:pt idx="576">179.5</cx:pt>
          <cx:pt idx="577">176.63000500000001</cx:pt>
          <cx:pt idx="578">173.5</cx:pt>
          <cx:pt idx="579">171.38999899999999</cx:pt>
          <cx:pt idx="580">174.11000100000001</cx:pt>
          <cx:pt idx="581">172.05999800000001</cx:pt>
          <cx:pt idx="582">176.58999600000001</cx:pt>
          <cx:pt idx="583">175.58999600000001</cx:pt>
          <cx:pt idx="584">173.220001</cx:pt>
          <cx:pt idx="585">180</cx:pt>
          <cx:pt idx="586">175.800003</cx:pt>
          <cx:pt idx="587">174.490005</cx:pt>
          <cx:pt idx="588">180.61999499999999</cx:pt>
          <cx:pt idx="589">182.08000200000001</cx:pt>
          <cx:pt idx="590">184.16999799999999</cx:pt>
          <cx:pt idx="591">184.979996</cx:pt>
          <cx:pt idx="592">183.14999399999999</cx:pt>
          <cx:pt idx="593">186.800003</cx:pt>
          <cx:pt idx="594">182.550003</cx:pt>
          <cx:pt idx="595">177.53999300000001</cx:pt>
          <cx:pt idx="596">179.05999800000001</cx:pt>
          <cx:pt idx="597">185.75</cx:pt>
          <cx:pt idx="598">185.029999</cx:pt>
          <cx:pt idx="599">184.80999800000001</cx:pt>
          <cx:pt idx="600">185.39999399999999</cx:pt>
          <cx:pt idx="601">183.19000199999999</cx:pt>
          <cx:pt idx="602">186.33999600000001</cx:pt>
          <cx:pt idx="603">180.199997</cx:pt>
          <cx:pt idx="604">180.740005</cx:pt>
          <cx:pt idx="605">182.729996</cx:pt>
          <cx:pt idx="606">182.53999300000001</cx:pt>
          <cx:pt idx="607">184.25</cx:pt>
          <cx:pt idx="608">184.820007</cx:pt>
          <cx:pt idx="609">184.300003</cx:pt>
          <cx:pt idx="610">182.61999499999999</cx:pt>
          <cx:pt idx="611">185.94000199999999</cx:pt>
          <cx:pt idx="612">188</cx:pt>
          <cx:pt idx="613">191.13000500000001</cx:pt>
          <cx:pt idx="614">193.13000500000001</cx:pt>
          <cx:pt idx="615">190.53999300000001</cx:pt>
          <cx:pt idx="616">184.58000200000001</cx:pt>
          <cx:pt idx="617">192.88999899999999</cx:pt>
          <cx:pt idx="618">195.029999</cx:pt>
          <cx:pt idx="619">194</cx:pt>
          <cx:pt idx="620">198.58999600000001</cx:pt>
          <cx:pt idx="621">195.78999300000001</cx:pt>
          <cx:pt idx="622">202.08999600000001</cx:pt>
          <cx:pt idx="623">201.60000600000001</cx:pt>
          <cx:pt idx="624">197.800003</cx:pt>
          <cx:pt idx="625">199.729996</cx:pt>
          <cx:pt idx="626">195.779999</cx:pt>
          <cx:pt idx="627">197.88000500000001</cx:pt>
          <cx:pt idx="628">203.13999899999999</cx:pt>
          <cx:pt idx="629">205.679993</cx:pt>
          <cx:pt idx="630">208.83000200000001</cx:pt>
          <cx:pt idx="631">210.449997</cx:pt>
          <cx:pt idx="632">210.070007</cx:pt>
          <cx:pt idx="633">216.33000200000001</cx:pt>
          <cx:pt idx="634">213.61999499999999</cx:pt>
          <cx:pt idx="635">214.479996</cx:pt>
          <cx:pt idx="636">206.13000500000001</cx:pt>
          <cx:pt idx="637">209.55999800000001</cx:pt>
          <cx:pt idx="638">205.39999399999999</cx:pt>
          <cx:pt idx="639">204.470001</cx:pt>
          <cx:pt idx="640">205</cx:pt>
          <cx:pt idx="641">213.66000399999999</cx:pt>
          <cx:pt idx="642">209.199997</cx:pt>
          <cx:pt idx="643">207.19000199999999</cx:pt>
          <cx:pt idx="644">200.41999799999999</cx:pt>
          <cx:pt idx="645">201.470001</cx:pt>
          <cx:pt idx="646">203.61000100000001</cx:pt>
          <cx:pt idx="647">202.5</cx:pt>
          <cx:pt idx="648">201</cx:pt>
          <cx:pt idx="649">204.39999399999999</cx:pt>
          <cx:pt idx="650">211.520004</cx:pt>
          <cx:pt idx="651">214.16999799999999</cx:pt>
          <cx:pt idx="652">214.89999399999999</cx:pt>
          <cx:pt idx="653">212.33999600000001</cx:pt>
          <cx:pt idx="654">214.85000600000001</cx:pt>
          <cx:pt idx="655">211.66999799999999</cx:pt>
          <cx:pt idx="656">207.16000399999999</cx:pt>
          <cx:pt idx="657">205.28999300000001</cx:pt>
          <cx:pt idx="658">209.44000199999999</cx:pt>
          <cx:pt idx="659">208.759995</cx:pt>
          <cx:pt idx="660">209.60000600000001</cx:pt>
          <cx:pt idx="661">210.529999</cx:pt>
          <cx:pt idx="662">211.490005</cx:pt>
          <cx:pt idx="663">209.53999300000001</cx:pt>
          <cx:pt idx="664">213.86000100000001</cx:pt>
          <cx:pt idx="665">214.78999300000001</cx:pt>
          <cx:pt idx="666">213.10000600000001</cx:pt>
          <cx:pt idx="667">217.88000500000001</cx:pt>
          <cx:pt idx="668">222.88999899999999</cx:pt>
          <cx:pt idx="669">228.179993</cx:pt>
          <cx:pt idx="670">227</cx:pt>
          <cx:pt idx="671">225.509995</cx:pt>
          <cx:pt idx="672">227.970001</cx:pt>
          <cx:pt idx="673">229.270004</cx:pt>
          <cx:pt idx="674">215.10000600000001</cx:pt>
          <cx:pt idx="675">206.5</cx:pt>
          <cx:pt idx="676">207.60000600000001</cx:pt>
          <cx:pt idx="677">213.39999399999999</cx:pt>
          <cx:pt idx="678">207.199997</cx:pt>
          <cx:pt idx="679">204.240005</cx:pt>
          <cx:pt idx="680">208.41999799999999</cx:pt>
          <cx:pt idx="681">210.61999499999999</cx:pt>
          <cx:pt idx="682">200.050003</cx:pt>
          <cx:pt idx="683">202.800003</cx:pt>
          <cx:pt idx="684">197.19000199999999</cx:pt>
          <cx:pt idx="685">205.05999800000001</cx:pt>
          <cx:pt idx="686">207.89999399999999</cx:pt>
          <cx:pt idx="687">199.85000600000001</cx:pt>
          <cx:pt idx="688">203.550003</cx:pt>
          <cx:pt idx="689">210.88000500000001</cx:pt>
          <cx:pt idx="690">209.35000600000001</cx:pt>
          <cx:pt idx="691">207.729996</cx:pt>
          <cx:pt idx="692">213.490005</cx:pt>
          <cx:pt idx="693">208</cx:pt>
          <cx:pt idx="694">207.220001</cx:pt>
          <cx:pt idx="695">208.820007</cx:pt>
          <cx:pt idx="696">207.05999800000001</cx:pt>
          <cx:pt idx="697">210.509995</cx:pt>
          <cx:pt idx="698">211.229996</cx:pt>
          <cx:pt idx="699">218.78999300000001</cx:pt>
          <cx:pt idx="700">222.720001</cx:pt>
          <cx:pt idx="701">223</cx:pt>
          <cx:pt idx="702">217.10000600000001</cx:pt>
          <cx:pt idx="703">220.14999399999999</cx:pt>
          <cx:pt idx="704">220.41999799999999</cx:pt>
          <cx:pt idx="705">215.800003</cx:pt>
          <cx:pt idx="706">213.11999499999999</cx:pt>
          <cx:pt idx="707">213.929993</cx:pt>
          <cx:pt idx="708">215.029999</cx:pt>
          <cx:pt idx="709">213.85000600000001</cx:pt>
          <cx:pt idx="710">211.58999600000001</cx:pt>
          <cx:pt idx="711">207.66999799999999</cx:pt>
          <cx:pt idx="712">204.070007</cx:pt>
          <cx:pt idx="713">203.5</cx:pt>
          <cx:pt idx="714">204.28999300000001</cx:pt>
          <cx:pt idx="715">203.88999899999999</cx:pt>
          <cx:pt idx="716">214.020004</cx:pt>
          <cx:pt idx="717">222.03999300000001</cx:pt>
          <cx:pt idx="718">222.259995</cx:pt>
          <cx:pt idx="719">224.44000199999999</cx:pt>
          <cx:pt idx="720">214.5</cx:pt>
          <cx:pt idx="721">212.38999899999999</cx:pt>
          <cx:pt idx="722">217.21000699999999</cx:pt>
          <cx:pt idx="723">216.36000100000001</cx:pt>
          <cx:pt idx="724">214.86999499999999</cx:pt>
          <cx:pt idx="725">216.10000600000001</cx:pt>
          <cx:pt idx="726">213.64999399999999</cx:pt>
          <cx:pt idx="727">211.38000500000001</cx:pt>
          <cx:pt idx="728">212.199997</cx:pt>
          <cx:pt idx="729">210.949997</cx:pt>
          <cx:pt idx="730">209.58999600000001</cx:pt>
          <cx:pt idx="731">215.11000100000001</cx:pt>
          <cx:pt idx="732">214.85000600000001</cx:pt>
          <cx:pt idx="733">214.10000600000001</cx:pt>
          <cx:pt idx="734">214.509995</cx:pt>
          <cx:pt idx="735">214.88000500000001</cx:pt>
          <cx:pt idx="736">214.61000100000001</cx:pt>
          <cx:pt idx="737">214.220001</cx:pt>
          <cx:pt idx="738">214.36999499999999</cx:pt>
          <cx:pt idx="739">213.970001</cx:pt>
          <cx:pt idx="740">215.16000399999999</cx:pt>
          <cx:pt idx="741">211.770004</cx:pt>
          <cx:pt idx="742">210.050003</cx:pt>
          <cx:pt idx="743">213.10000600000001</cx:pt>
          <cx:pt idx="744">215.16999799999999</cx:pt>
          <cx:pt idx="745">214.75</cx:pt>
          <cx:pt idx="746">219.86999499999999</cx:pt>
          <cx:pt idx="747">218.58999600000001</cx:pt>
          <cx:pt idx="748">217.550003</cx:pt>
          <cx:pt idx="749">222.69000199999999</cx:pt>
          <cx:pt idx="750">223.11000100000001</cx:pt>
          <cx:pt idx="751">221.41999799999999</cx:pt>
          <cx:pt idx="752">224.449997</cx:pt>
          <cx:pt idx="753">226.30999800000001</cx:pt>
          <cx:pt idx="754">225.229996</cx:pt>
          <cx:pt idx="755">221.699997</cx:pt>
          <cx:pt idx="756">222.529999</cx:pt>
          <cx:pt idx="757">217.259995</cx:pt>
          <cx:pt idx="758">212.16999799999999</cx:pt>
          <cx:pt idx="759">214.03999300000001</cx:pt>
          <cx:pt idx="760">218.679993</cx:pt>
          <cx:pt idx="761">218.470001</cx:pt>
          <cx:pt idx="762">216.5</cx:pt>
          <cx:pt idx="763">214.020004</cx:pt>
          <cx:pt idx="764">215.91000399999999</cx:pt>
          <cx:pt idx="765">213.520004</cx:pt>
          <cx:pt idx="766">213.75</cx:pt>
          <cx:pt idx="767">217.699997</cx:pt>
          <cx:pt idx="768">224.699997</cx:pt>
          <cx:pt idx="769">227.08000200000001</cx:pt>
          <cx:pt idx="770">229.11999499999999</cx:pt>
          <cx:pt idx="771">231.86000100000001</cx:pt>
          <cx:pt idx="772">238</cx:pt>
          <cx:pt idx="773">235.61000100000001</cx:pt>
          <cx:pt idx="774">235.990005</cx:pt>
          <cx:pt idx="775">235.05999800000001</cx:pt>
          <cx:pt idx="776">241.300003</cx:pt>
          <cx:pt idx="777">239.570007</cx:pt>
          <cx:pt idx="778">242.66000399999999</cx:pt>
          <cx:pt idx="779">242.229996</cx:pt>
          <cx:pt idx="780">243.14999399999999</cx:pt>
          <cx:pt idx="781">241.86999499999999</cx:pt>
          <cx:pt idx="782">245</cx:pt>
          <cx:pt idx="783">244.779999</cx:pt>
          <cx:pt idx="784">243.929993</cx:pt>
          <cx:pt idx="785">245.029999</cx:pt>
          <cx:pt idx="786">241.320007</cx:pt>
          <cx:pt idx="787">241.800003</cx:pt>
          <cx:pt idx="788">243.75</cx:pt>
          <cx:pt idx="789">237.41999799999999</cx:pt>
          <cx:pt idx="790">230.33000200000001</cx:pt>
          <cx:pt idx="791">230.009995</cx:pt>
          <cx:pt idx="792">232.08000200000001</cx:pt>
          <cx:pt idx="793">231.529999</cx:pt>
          <cx:pt idx="794">235.89999399999999</cx:pt>
          <cx:pt idx="795">237.009995</cx:pt>
          <cx:pt idx="796">232.16000399999999</cx:pt>
          <cx:pt idx="797">226.740005</cx:pt>
          <cx:pt idx="798">229.520004</cx:pt>
          <cx:pt idx="799">231.36999499999999</cx:pt>
          <cx:pt idx="800">232.88000500000001</cx:pt>
          <cx:pt idx="801">237</cx:pt>
          <cx:pt idx="802">234.96000699999999</cx:pt>
          <cx:pt idx="803">234.009995</cx:pt>
          <cx:pt idx="804">234.96000699999999</cx:pt>
          <cx:pt idx="805">236.279999</cx:pt>
          <cx:pt idx="806">236.14999399999999</cx:pt>
          <cx:pt idx="807">232.55999800000001</cx:pt>
          <cx:pt idx="808">231.020004</cx:pt>
          <cx:pt idx="809">230.270004</cx:pt>
          <cx:pt idx="810">237.490005</cx:pt>
          <cx:pt idx="811">237.85000600000001</cx:pt>
          <cx:pt idx="812">235.300003</cx:pt>
          <cx:pt idx="813">231.550003</cx:pt>
          <cx:pt idx="814">236.58999600000001</cx:pt>
          <cx:pt idx="815">233.529999</cx:pt>
          <cx:pt idx="816">232.91000399999999</cx:pt>
          <cx:pt idx="817">238.470001</cx:pt>
          <cx:pt idx="818">242.759995</cx:pt>
          <cx:pt idx="819">247.61000100000001</cx:pt>
          <cx:pt idx="820">247.80999800000001</cx:pt>
          <cx:pt idx="821">252.770004</cx:pt>
          <cx:pt idx="822">252.86999499999999</cx:pt>
          <cx:pt idx="823">254.71000699999999</cx:pt>
          <cx:pt idx="824">257.26001000000002</cx:pt>
          <cx:pt idx="825">257.48001099999999</cx:pt>
          <cx:pt idx="826">257.92999300000002</cx:pt>
          <cx:pt idx="827">259.47000100000002</cx:pt>
          <cx:pt idx="828">260.19000199999999</cx:pt>
          <cx:pt idx="829">257.82000699999998</cx:pt>
          <cx:pt idx="830">258.94000199999999</cx:pt>
          <cx:pt idx="831">260.209991</cx:pt>
          <cx:pt idx="832">257.88000499999998</cx:pt>
          <cx:pt idx="833">261.66000400000001</cx:pt>
          <cx:pt idx="834">261.57998700000002</cx:pt>
          <cx:pt idx="835">256.07998700000002</cx:pt>
          <cx:pt idx="836">255.46000699999999</cx:pt>
          <cx:pt idx="837">249.740005</cx:pt>
          <cx:pt idx="838">253.39999399999999</cx:pt>
          <cx:pt idx="839">250.970001</cx:pt>
          <cx:pt idx="840">249.05999800000001</cx:pt>
          <cx:pt idx="841">246.449997</cx:pt>
          <cx:pt idx="842">252.14999399999999</cx:pt>
          <cx:pt idx="843">250.86999499999999</cx:pt>
          <cx:pt idx="844">244.550003</cx:pt>
          <cx:pt idx="845">242.16999799999999</cx:pt>
          <cx:pt idx="846">241.800003</cx:pt>
          <cx:pt idx="847">245.58000200000001</cx:pt>
          <cx:pt idx="848">246.550003</cx:pt>
          <cx:pt idx="849">246.270004</cx:pt>
          <cx:pt idx="850">239.30999800000001</cx:pt>
          <cx:pt idx="851">243.96000699999999</cx:pt>
          <cx:pt idx="852">247.570007</cx:pt>
          <cx:pt idx="853">247.78999300000001</cx:pt>
          <cx:pt idx="854">251.770004</cx:pt>
          <cx:pt idx="855">251.429993</cx:pt>
          <cx:pt idx="856">251.16999799999999</cx:pt>
          <cx:pt idx="857">251</cx:pt>
          <cx:pt idx="858">251.229996</cx:pt>
          <cx:pt idx="859">248.13000500000001</cx:pt>
          <cx:pt idx="860">245.220001</cx:pt>
          <cx:pt idx="861">247.759995</cx:pt>
          <cx:pt idx="862">249.979996</cx:pt>
          <cx:pt idx="863">255.16000399999999</cx:pt>
          <cx:pt idx="864">253.80999800000001</cx:pt>
          <cx:pt idx="865">254.28999300000001</cx:pt>
          <cx:pt idx="866">257.98998999999998</cx:pt>
          <cx:pt idx="867">257.89999399999999</cx:pt>
          <cx:pt idx="868">259.76998900000001</cx:pt>
          <cx:pt idx="869">259.39999399999999</cx:pt>
          <cx:pt idx="870">256.07000699999998</cx:pt>
          <cx:pt idx="871">259.63000499999998</cx:pt>
          <cx:pt idx="872">259.82000699999998</cx:pt>
          <cx:pt idx="873">262.72000100000002</cx:pt>
          <cx:pt idx="874">265.98998999999998</cx:pt>
          <cx:pt idx="875">266.16000400000001</cx:pt>
          <cx:pt idx="876">266.23001099999999</cx:pt>
          <cx:pt idx="877">266.19000199999999</cx:pt>
          <cx:pt idx="878">268.86999500000002</cx:pt>
          <cx:pt idx="879">270.69000199999999</cx:pt>
          <cx:pt idx="880">269.60998499999999</cx:pt>
          <cx:pt idx="881">272.82000699999998</cx:pt>
          <cx:pt idx="882">278.02999899999998</cx:pt>
          <cx:pt idx="883">279.39999399999999</cx:pt>
          <cx:pt idx="884">276.89999399999999</cx:pt>
          <cx:pt idx="885">275.72000100000002</cx:pt>
          <cx:pt idx="886">279.16000400000001</cx:pt>
          <cx:pt idx="887">277.51998900000001</cx:pt>
          <cx:pt idx="888">282.35000600000001</cx:pt>
          <cx:pt idx="889">282</cx:pt>
          <cx:pt idx="890">282.07000699999998</cx:pt>
          <cx:pt idx="891">278.92999300000002</cx:pt>
          <cx:pt idx="892">278.02999899999998</cx:pt>
          <cx:pt idx="893">278.89999399999999</cx:pt>
          <cx:pt idx="894">283.83999599999999</cx:pt>
          <cx:pt idx="895">287.36999500000002</cx:pt>
          <cx:pt idx="896">289</cx:pt>
          <cx:pt idx="897">289.42999300000002</cx:pt>
          <cx:pt idx="898">288.98998999999998</cx:pt>
          <cx:pt idx="899">286.23998999999998</cx:pt>
          <cx:pt idx="900">285.17001299999998</cx:pt>
          <cx:pt idx="901">286.35998499999999</cx:pt>
          <cx:pt idx="902">285.42001299999998</cx:pt>
          <cx:pt idx="903">286.22000100000002</cx:pt>
          <cx:pt idx="904">286.88000499999998</cx:pt>
          <cx:pt idx="905">288.51001000000002</cx:pt>
          <cx:pt idx="906">289.75</cx:pt>
          <cx:pt idx="907">288.79998799999998</cx:pt>
          <cx:pt idx="908">287.209991</cx:pt>
          <cx:pt idx="909">286.63000499999998</cx:pt>
          <cx:pt idx="910">289.48001099999999</cx:pt>
          <cx:pt idx="911">293.19000199999999</cx:pt>
          <cx:pt idx="912">292.39001500000001</cx:pt>
          <cx:pt idx="913">292.040009</cx:pt>
          <cx:pt idx="914">288.69000199999999</cx:pt>
          <cx:pt idx="915">299.72000100000002</cx:pt>
          <cx:pt idx="916">303.25</cx:pt>
          <cx:pt idx="917">305.01998900000001</cx:pt>
          <cx:pt idx="918">304.29998799999998</cx:pt>
          <cx:pt idx="919">300.98998999999998</cx:pt>
          <cx:pt idx="920">298.98998999999998</cx:pt>
          <cx:pt idx="921">301.11999500000002</cx:pt>
          <cx:pt idx="922">304.42001299999998</cx:pt>
          <cx:pt idx="923">302.86999500000002</cx:pt>
          <cx:pt idx="924">302.20001200000002</cx:pt>
          <cx:pt idx="925">300.98998999999998</cx:pt>
          <cx:pt idx="926">301.01001000000002</cx:pt>
          <cx:pt idx="927">299.77999899999998</cx:pt>
          <cx:pt idx="928">300.82000699999998</cx:pt>
          <cx:pt idx="929">298.42001299999998</cx:pt>
          <cx:pt idx="930">297.54998799999998</cx:pt>
          <cx:pt idx="931">299.55999800000001</cx:pt>
          <cx:pt idx="932">303.26001000000002</cx:pt>
          <cx:pt idx="933">303.76001000000002</cx:pt>
          <cx:pt idx="934">304.17001299999998</cx:pt>
          <cx:pt idx="935">296.32998700000002</cx:pt>
          <cx:pt idx="936">295.69000199999999</cx:pt>
          <cx:pt idx="937">296.73001099999999</cx:pt>
          <cx:pt idx="938">298.85000600000001</cx:pt>
          <cx:pt idx="939">298.23001099999999</cx:pt>
          <cx:pt idx="940">296.14001500000001</cx:pt>
          <cx:pt idx="941">289.79998799999998</cx:pt>
          <cx:pt idx="942">285.10000600000001</cx:pt>
          <cx:pt idx="943">285.709991</cx:pt>
          <cx:pt idx="944">282.11999500000002</cx:pt>
          <cx:pt idx="945">287.39999399999999</cx:pt>
          <cx:pt idx="946">284.04998799999998</cx:pt>
          <cx:pt idx="947">285.77999899999998</cx:pt>
          <cx:pt idx="948">295.17999300000002</cx:pt>
          <cx:pt idx="949">296.22000100000002</cx:pt>
          <cx:pt idx="950">292.92001299999998</cx:pt>
          <cx:pt idx="951">295.33999599999999</cx:pt>
          <cx:pt idx="952">294.91000400000001</cx:pt>
          <cx:pt idx="953">299.209991</cx:pt>
          <cx:pt idx="954">302.33999599999999</cx:pt>
          <cx:pt idx="955">303.57000699999998</cx:pt>
          <cx:pt idx="956">308.35000600000001</cx:pt>
          <cx:pt idx="957">309.209991</cx:pt>
          <cx:pt idx="958">307.17001299999998</cx:pt>
          <cx:pt idx="959">310.39999399999999</cx:pt>
          <cx:pt idx="960">309.35998499999999</cx:pt>
          <cx:pt idx="961">311</cx:pt>
          <cx:pt idx="962">316</cx:pt>
          <cx:pt idx="963">324.32998700000002</cx:pt>
          <cx:pt idx="964">324.13000499999998</cx:pt>
          <cx:pt idx="965">331.35998499999999</cx:pt>
          <cx:pt idx="966">330.30999800000001</cx:pt>
          <cx:pt idx="967">333.89999399999999</cx:pt>
          <cx:pt idx="968">332.89001500000001</cx:pt>
          <cx:pt idx="969">338.51001000000002</cx:pt>
          <cx:pt idx="970">337.29998799999998</cx:pt>
          <cx:pt idx="971">337.10998499999999</cx:pt>
          <cx:pt idx="972">334.57000699999998</cx:pt>
          <cx:pt idx="973">331.25</cx:pt>
          <cx:pt idx="974">333.92001299999998</cx:pt>
          <cx:pt idx="975">337.540009</cx:pt>
          <cx:pt idx="976">335.67999300000002</cx:pt>
          <cx:pt idx="977">338.94000199999999</cx:pt>
          <cx:pt idx="978">338.17999300000002</cx:pt>
          <cx:pt idx="979">342.64001500000001</cx:pt>
          <cx:pt idx="980">344.61999500000002</cx:pt>
          <cx:pt idx="981">337.04998799999998</cx:pt>
          <cx:pt idx="982">336.27999899999998</cx:pt>
          <cx:pt idx="983">334.35000600000001</cx:pt>
          <cx:pt idx="984">334.94000199999999</cx:pt>
          <cx:pt idx="985">335.32000699999998</cx:pt>
          <cx:pt idx="986">335.13000499999998</cx:pt>
          <cx:pt idx="987">330.29998799999998</cx:pt>
          <cx:pt idx="988">331.98998999999998</cx:pt>
          <cx:pt idx="989">323.95001200000002</cx:pt>
          <cx:pt idx="990">331.64001500000001</cx:pt>
          <cx:pt idx="991">335.30999800000001</cx:pt>
          <cx:pt idx="992">334.41000400000001</cx:pt>
          <cx:pt idx="993">334.98001099999999</cx:pt>
          <cx:pt idx="994">340.67999300000002</cx:pt>
          <cx:pt idx="995">333.22000100000002</cx:pt>
          <cx:pt idx="996">328.60998499999999</cx:pt>
          <cx:pt idx="997">335.709991</cx:pt>
          <cx:pt idx="998">320.88000499999998</cx:pt>
          <cx:pt idx="999">320.04998799999998</cx:pt>
          <cx:pt idx="1000">323.290009</cx:pt>
          <cx:pt idx="1001">328.29998799999998</cx:pt>
          <cx:pt idx="1002">332.75</cx:pt>
          <cx:pt idx="1003">335.459991</cx:pt>
          <cx:pt idx="1004">343.14999399999999</cx:pt>
          <cx:pt idx="1005">341.29998799999998</cx:pt>
          <cx:pt idx="1006">341.91000400000001</cx:pt>
          <cx:pt idx="1007">338.51001000000002</cx:pt>
          <cx:pt idx="1008">335.35000600000001</cx:pt>
          <cx:pt idx="1009">334.82998700000002</cx:pt>
          <cx:pt idx="1010">325.85998499999999</cx:pt>
          <cx:pt idx="1011">313.14999399999999</cx:pt>
          <cx:pt idx="1012">314.14999399999999</cx:pt>
          <cx:pt idx="1013">309.48998999999998</cx:pt>
          <cx:pt idx="1014">313.38000499999998</cx:pt>
          <cx:pt idx="1015">319.67001299999998</cx:pt>
          <cx:pt idx="1016">320.47000100000002</cx:pt>
          <cx:pt idx="1017">304.25</cx:pt>
          <cx:pt idx="1018">304.07000699999998</cx:pt>
          <cx:pt idx="1019">306.290009</cx:pt>
          <cx:pt idx="1020">309.07000699999998</cx:pt>
          <cx:pt idx="1021">302.69000199999999</cx:pt>
          <cx:pt idx="1022">292.20001200000002</cx:pt>
          <cx:pt idx="1023">291.51998900000001</cx:pt>
          <cx:pt idx="1024">307.98998999999998</cx:pt>
          <cx:pt idx="1025">302.66000400000001</cx:pt>
          <cx:pt idx="1026">300.23001099999999</cx:pt>
          <cx:pt idx="1027">308.95001200000002</cx:pt>
          <cx:pt idx="1028">310.41000400000001</cx:pt>
          <cx:pt idx="1029">309.63000499999998</cx:pt>
          <cx:pt idx="1030">309.48998999999998</cx:pt>
          <cx:pt idx="1031">300.209991</cx:pt>
          <cx:pt idx="1032">306.17001299999998</cx:pt>
          <cx:pt idx="1033">301.25</cx:pt>
          <cx:pt idx="1034">309.86999500000002</cx:pt>
          <cx:pt idx="1035">304.040009</cx:pt>
          <cx:pt idx="1036">303.19000199999999</cx:pt>
          <cx:pt idx="1037">293.76998900000001</cx:pt>
          <cx:pt idx="1038">300.01001000000002</cx:pt>
          <cx:pt idx="1039">298.36999500000002</cx:pt>
          <cx:pt idx="1040">296.35998499999999</cx:pt>
          <cx:pt idx="1041">293.04998799999998</cx:pt>
          <cx:pt idx="1042">285</cx:pt>
          <cx:pt idx="1043">290.17999300000002</cx:pt>
          <cx:pt idx="1044">272.51001000000002</cx:pt>
          <cx:pt idx="1045">295.14001500000001</cx:pt>
          <cx:pt idx="1046">294.30999800000001</cx:pt>
          <cx:pt idx="1047">296.39999399999999</cx:pt>
          <cx:pt idx="1048">295.35998499999999</cx:pt>
          <cx:pt idx="1049">302.89001500000001</cx:pt>
          <cx:pt idx="1050">294.290009</cx:pt>
          <cx:pt idx="1051">288.52999899999998</cx:pt>
          <cx:pt idx="1052">277.79998799999998</cx:pt>
          <cx:pt idx="1053">283.44000199999999</cx:pt>
          <cx:pt idx="1054">283.01998900000001</cx:pt>
          <cx:pt idx="1055">287.959991</cx:pt>
          <cx:pt idx="1056">280.33999599999999</cx:pt>
          <cx:pt idx="1057">280.35000600000001</cx:pt>
          <cx:pt idx="1058">289.10998499999999</cx:pt>
          <cx:pt idx="1059">293.290009</cx:pt>
          <cx:pt idx="1060">295.36999500000002</cx:pt>
          <cx:pt idx="1061">298.89001500000001</cx:pt>
          <cx:pt idx="1062">299.79998799999998</cx:pt>
          <cx:pt idx="1063">300.51001000000002</cx:pt>
          <cx:pt idx="1064">299.14001500000001</cx:pt>
          <cx:pt idx="1065">305.23001099999999</cx:pt>
          <cx:pt idx="1066">304.32998700000002</cx:pt>
          <cx:pt idx="1067">313.91000400000001</cx:pt>
          <cx:pt idx="1068">313.76001000000002</cx:pt>
          <cx:pt idx="1069">313.89999399999999</cx:pt>
          <cx:pt idx="1070">309.36999500000002</cx:pt>
          <cx:pt idx="1071">310.08999599999999</cx:pt>
          <cx:pt idx="1072">313.26998900000001</cx:pt>
          <cx:pt idx="1073">305.19000199999999</cx:pt>
          <cx:pt idx="1074">296.66000400000001</cx:pt>
          <cx:pt idx="1075">300.44000199999999</cx:pt>
          <cx:pt idx="1076">291.790009</cx:pt>
          <cx:pt idx="1077">289.23998999999998</cx:pt>
          <cx:pt idx="1078">282.73001099999999</cx:pt>
          <cx:pt idx="1079">288.08999599999999</cx:pt>
          <cx:pt idx="1080">278.91000400000001</cx:pt>
          <cx:pt idx="1081">279.38000499999998</cx:pt>
          <cx:pt idx="1082">289.39999399999999</cx:pt>
          <cx:pt idx="1083">288.57998700000002</cx:pt>
          <cx:pt idx="1084">281.67999300000002</cx:pt>
          <cx:pt idx="1085">273.290009</cx:pt>
          <cx:pt idx="1086">277.5</cx:pt>
          <cx:pt idx="1087">282.10000600000001</cx:pt>
          <cx:pt idx="1088">285.19000199999999</cx:pt>
          <cx:pt idx="1089">288.60998499999999</cx:pt>
          <cx:pt idx="1090">277.709991</cx:pt>
          <cx:pt idx="1091">283.959991</cx:pt>
          <cx:pt idx="1092">282.58999599999999</cx:pt>
          <cx:pt idx="1093">285.540009</cx:pt>
          <cx:pt idx="1094">274.80999800000001</cx:pt>
          <cx:pt idx="1095">270.05999800000001</cx:pt>
          <cx:pt idx="1096">271.69000199999999</cx:pt>
          <cx:pt idx="1097">265.67999300000002</cx:pt>
          <cx:pt idx="1098">257.69000199999999</cx:pt>
          <cx:pt idx="1099">257.35000600000001</cx:pt>
          <cx:pt idx="1100">259.959991</cx:pt>
          <cx:pt idx="1101">266.10998499999999</cx:pt>
          <cx:pt idx="1102">263</cx:pt>
          <cx:pt idx="1103">253.89999399999999</cx:pt>
          <cx:pt idx="1104">257.23998999999998</cx:pt>
          <cx:pt idx="1105">255.490005</cx:pt>
          <cx:pt idx="1106">257.89001500000001</cx:pt>
          <cx:pt idx="1107">258.14001500000001</cx:pt>
          <cx:pt idx="1108">262.26998900000001</cx:pt>
          <cx:pt idx="1109">268.48001099999999</cx:pt>
          <cx:pt idx="1110">272.52999899999998</cx:pt>
          <cx:pt idx="1111">275.20001200000002</cx:pt>
          <cx:pt idx="1112">264.45001200000002</cx:pt>
          <cx:pt idx="1113">270.30999800000001</cx:pt>
          <cx:pt idx="1114">272.05999800000001</cx:pt>
          <cx:pt idx="1115">266.64001500000001</cx:pt>
          <cx:pt idx="1116">271.709991</cx:pt>
          <cx:pt idx="1117">267.77999899999998</cx:pt>
          <cx:pt idx="1118">260.57998700000002</cx:pt>
          <cx:pt idx="1119">245.11000100000001</cx:pt>
          <cx:pt idx="1120">243.86000100000001</cx:pt>
          <cx:pt idx="1121">248.30999800000001</cx:pt>
          <cx:pt idx="1122">245.979996</cx:pt>
          <cx:pt idx="1123">244.699997</cx:pt>
          <cx:pt idx="1124">250.259995</cx:pt>
          <cx:pt idx="1125">251.88999899999999</cx:pt>
          <cx:pt idx="1126">255.570007</cx:pt>
          <cx:pt idx="1127">261.80999800000001</cx:pt>
          <cx:pt idx="1128">268.209991</cx:pt>
          <cx:pt idx="1129">263.98001099999999</cx:pt>
          <cx:pt idx="1130">257.58999599999999</cx:pt>
          <cx:pt idx="1131">257.04998799999998</cx:pt>
          <cx:pt idx="1132">256.39001500000001</cx:pt>
          <cx:pt idx="1133">256.16000400000001</cx:pt>
          <cx:pt idx="1134">263.75</cx:pt>
          <cx:pt idx="1135">265.11999500000002</cx:pt>
          <cx:pt idx="1136">264.790009</cx:pt>
          <cx:pt idx="1137">265.64999399999999</cx:pt>
          <cx:pt idx="1138">265.88000499999998</cx:pt>
          <cx:pt idx="1139">250.19000199999999</cx:pt>
          <cx:pt idx="1140">250.570007</cx:pt>
          <cx:pt idx="1141">255.720001</cx:pt>
          <cx:pt idx="1142">259.75</cx:pt>
          <cx:pt idx="1143">257.57998700000002</cx:pt>
          <cx:pt idx="1144">259.89999399999999</cx:pt>
          <cx:pt idx="1145">259.790009</cx:pt>
          <cx:pt idx="1146">265.23998999999998</cx:pt>
          <cx:pt idx="1147">261</cx:pt>
          <cx:pt idx="1148">259.85998499999999</cx:pt>
          <cx:pt idx="1149">261.16000400000001</cx:pt>
          <cx:pt idx="1150">269.75</cx:pt>
          <cx:pt idx="1151">277.70001200000002</cx:pt>
          <cx:pt idx="1152">277.82000699999998</cx:pt>
          <cx:pt idx="1153">276</cx:pt>
          <cx:pt idx="1154">276.76001000000002</cx:pt>
          <cx:pt idx="1155">281.79998799999998</cx:pt>
          <cx:pt idx="1156">279.14999399999999</cx:pt>
          <cx:pt idx="1157">284.04998799999998</cx:pt>
          <cx:pt idx="1158">279.64001500000001</cx:pt>
          <cx:pt idx="1159">288.17001299999998</cx:pt>
          <cx:pt idx="1160">290.85000600000001</cx:pt>
          <cx:pt idx="1161">288.48001099999999</cx:pt>
          <cx:pt idx="1162">291</cx:pt>
          <cx:pt idx="1163">291.98998999999998</cx:pt>
          <cx:pt idx="1164">289.73998999999998</cx:pt>
          <cx:pt idx="1165">290.19000199999999</cx:pt>
          <cx:pt idx="1166">288.89999399999999</cx:pt>
          <cx:pt idx="1167">282.07998700000002</cx:pt>
          <cx:pt idx="1168">276.44000199999999</cx:pt>
          <cx:pt idx="1169">275.41000400000001</cx:pt>
          <cx:pt idx="1170">277.32998700000002</cx:pt>
          <cx:pt idx="1171">279.07998700000002</cx:pt>
          <cx:pt idx="1172">265.85000600000001</cx:pt>
          <cx:pt idx="1173">266.67001299999998</cx:pt>
          <cx:pt idx="1174">265.39001500000001</cx:pt>
          <cx:pt idx="1175">258.86999500000002</cx:pt>
          <cx:pt idx="1176">261.70001200000002</cx:pt>
          <cx:pt idx="1177">256.20001200000002</cx:pt>
          <cx:pt idx="1178">254.699997</cx:pt>
          <cx:pt idx="1179">257.51001000000002</cx:pt>
          <cx:pt idx="1180">260.5</cx:pt>
          <cx:pt idx="1181">265.77999899999998</cx:pt>
          <cx:pt idx="1182">258.83999599999999</cx:pt>
          <cx:pt idx="1183">253.529999</cx:pt>
          <cx:pt idx="1184">249.770004</cx:pt>
          <cx:pt idx="1185">244.259995</cx:pt>
          <cx:pt idx="1186">242.470001</cx:pt>
          <cx:pt idx="1187">242.070007</cx:pt>
          <cx:pt idx="1188">244.270004</cx:pt>
          <cx:pt idx="1189">237.86999499999999</cx:pt>
          <cx:pt idx="1190">239.53999300000001</cx:pt>
          <cx:pt idx="1191">237.050003</cx:pt>
          <cx:pt idx="1192">239.979996</cx:pt>
          <cx:pt idx="1193">236.80999800000001</cx:pt>
          <cx:pt idx="1194">238.88999899999999</cx:pt>
          <cx:pt idx="1195">238.28999300000001</cx:pt>
          <cx:pt idx="1196">235.41000399999999</cx:pt>
          <cx:pt idx="1197">245.08999600000001</cx:pt>
          <cx:pt idx="1198">245.990005</cx:pt>
          <cx:pt idx="1199">247.929993</cx:pt>
          <cx:pt idx="1200">240.89999399999999</cx:pt>
          <cx:pt idx="1201">233.050003</cx:pt>
          <cx:pt idx="1202">227.61999499999999</cx:pt>
          <cx:pt idx="1203">225.39999399999999</cx:pt>
          <cx:pt idx="1204">219.85000600000001</cx:pt>
          <cx:pt idx="1205">235.53999300000001</cx:pt>
          <cx:pt idx="1206">235.820007</cx:pt>
          <cx:pt idx="1207">243.240005</cx:pt>
          <cx:pt idx="1208">237.03999300000001</cx:pt>
          <cx:pt idx="1209">235.770004</cx:pt>
          <cx:pt idx="1210">234.740005</cx:pt>
          <cx:pt idx="1211">243.759995</cx:pt>
          <cx:pt idx="1212">247.259995</cx:pt>
          <cx:pt idx="1213">231.16999799999999</cx:pt>
          <cx:pt idx="1214">231.03999300000001</cx:pt>
          <cx:pt idx="1215">226.240005</cx:pt>
          <cx:pt idx="1216">233.759995</cx:pt>
          <cx:pt idx="1217">234.60000600000001</cx:pt>
          <cx:pt idx="1218">229.46000699999999</cx:pt>
          <cx:pt idx="1219">220.08999600000001</cx:pt>
          <cx:pt idx="1220">217.550003</cx:pt>
          <cx:pt idx="1221">221.990005</cx:pt>
          <cx:pt idx="1222">228.699997</cx:pt>
          <cx:pt idx="1223">227.36999499999999</cx:pt>
          <cx:pt idx="1224">235.429993</cx:pt>
          <cx:pt idx="1225">242.990005</cx:pt>
          <cx:pt idx="1226">241.990005</cx:pt>
          <cx:pt idx="1227">245.66000399999999</cx:pt>
          <cx:pt idx="1228">242.78999300000001</cx:pt>
          <cx:pt idx="1229">237.779999</cx:pt>
          <cx:pt idx="1230">243.509995</cx:pt>
          <cx:pt idx="1231">241.429993</cx:pt>
          <cx:pt idx="1232">243.58999600000001</cx:pt>
          <cx:pt idx="1233">245.11000100000001</cx:pt>
          <cx:pt idx="1234">247.30999800000001</cx:pt>
          <cx:pt idx="1235">246.08000200000001</cx:pt>
          <cx:pt idx="1236">241.39999399999999</cx:pt>
          <cx:pt idx="1237">240.570007</cx:pt>
          <cx:pt idx="1238">253.86999499999999</cx:pt>
          <cx:pt idx="1239">249.820007</cx:pt>
          <cx:pt idx="1240">252.009995</cx:pt>
          <cx:pt idx="1241">250.820007</cx:pt>
          <cx:pt idx="1242">244.83000200000001</cx:pt>
          <cx:pt idx="1243">244.83999600000001</cx:pt>
          <cx:pt idx="1244">244.699997</cx:pt>
          <cx:pt idx="1245">247.449997</cx:pt>
          <cx:pt idx="1246">261.69000199999999</cx:pt>
          <cx:pt idx="1247">257.13000499999998</cx:pt>
          <cx:pt idx="1248">253.720001</cx:pt>
          <cx:pt idx="1249">248.550003</cx:pt>
          <cx:pt idx="1250">244.86000100000001</cx:pt>
          <cx:pt idx="1251">239.39999399999999</cx:pt>
          <cx:pt idx="1252">241.69000199999999</cx:pt>
          <cx:pt idx="1253">241.259995</cx:pt>
          <cx:pt idx="1254">236.11000100000001</cx:pt>
          <cx:pt idx="1255">238.699997</cx:pt>
          <cx:pt idx="1256">236.88999899999999</cx:pt>
          <cx:pt idx="1257">235.64999399999999</cx:pt>
          <cx:pt idx="1258">238.21000699999999</cx:pt>
          <cx:pt idx="1259">243.08000200000001</cx:pt>
          <cx:pt idx="1260">232.279999</cx:pt>
          <cx:pt idx="1261">227.199997</cx:pt>
          <cx:pt idx="1262">223</cx:pt>
          <cx:pt idx="1263">226.449997</cx:pt>
          <cx:pt idx="1264">227.759995</cx:pt>
          <cx:pt idx="1265">231.28999300000001</cx:pt>
          <cx:pt idx="1266">235.259995</cx:pt>
          <cx:pt idx="1267">237</cx:pt>
          <cx:pt idx="1268">237.970001</cx:pt>
          <cx:pt idx="1269">241.570007</cx:pt>
          <cx:pt idx="1270">233.779999</cx:pt>
          <cx:pt idx="1271">234.86000100000001</cx:pt>
          <cx:pt idx="1272">241.10000600000001</cx:pt>
          <cx:pt idx="1273">242.5</cx:pt>
          <cx:pt idx="1274">234.479996</cx:pt>
          <cx:pt idx="1275">243.64999399999999</cx:pt>
          <cx:pt idx="1276">248.990005</cx:pt>
          <cx:pt idx="1277">244.509995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en-US"/>
              <a:t>Microsoft Stock</a:t>
            </a:r>
          </a:p>
        </cx:rich>
      </cx:tx>
    </cx:title>
    <cx:plotArea>
      <cx:plotAreaRegion>
        <cx:series layoutId="clusteredColumn" uniqueId="{B585B14F-9CD0-476A-8F66-CBFA6F5CCB39}">
          <cx:tx>
            <cx:txData>
              <cx:f>MSFT!$B$1</cx:f>
              <cx:v>Open</cx:v>
            </cx:txData>
          </cx:tx>
          <cx:spPr>
            <a:ln>
              <a:solidFill>
                <a:schemeClr val="bg1"/>
              </a:solidFill>
            </a:ln>
          </cx:spPr>
          <cx:dataLabels>
            <cx:visibility seriesName="0" categoryName="0" value="1"/>
          </cx:dataLabels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Tesla!$B$2:$B$1279</cx:f>
        <cx:lvl ptCount="1278" formatCode="General">
          <cx:pt idx="0">20.799999</cx:pt>
          <cx:pt idx="1">21.399999999999999</cx:pt>
          <cx:pt idx="2">20.858000000000001</cx:pt>
          <cx:pt idx="3">21.108000000000001</cx:pt>
          <cx:pt idx="4">21.066668</cx:pt>
          <cx:pt idx="5">22.344000000000001</cx:pt>
          <cx:pt idx="6">22.146667000000001</cx:pt>
          <cx:pt idx="7">22.349333000000001</cx:pt>
          <cx:pt idx="8">22.575333000000001</cx:pt>
          <cx:pt idx="9">22.502666000000001</cx:pt>
          <cx:pt idx="10">22.698</cx:pt>
          <cx:pt idx="11">23.044665999999999</cx:pt>
          <cx:pt idx="12">23</cx:pt>
          <cx:pt idx="13">23.293333000000001</cx:pt>
          <cx:pt idx="14">24</cx:pt>
          <cx:pt idx="15">23.638666000000001</cx:pt>
          <cx:pt idx="16">23.218</cx:pt>
          <cx:pt idx="17">22.766666000000001</cx:pt>
          <cx:pt idx="18">22.656668</cx:pt>
          <cx:pt idx="19">23.009333000000002</cx:pt>
          <cx:pt idx="20">23.167334</cx:pt>
          <cx:pt idx="21">23.399999999999999</cx:pt>
          <cx:pt idx="22">23.229334000000001</cx:pt>
          <cx:pt idx="23">22.531334000000001</cx:pt>
          <cx:pt idx="24">21.680668000000001</cx:pt>
          <cx:pt idx="25">22.599333000000001</cx:pt>
          <cx:pt idx="26">22.887333000000002</cx:pt>
          <cx:pt idx="27">21.328666999999999</cx:pt>
          <cx:pt idx="28">21.075333000000001</cx:pt>
          <cx:pt idx="29">21.001332999999999</cx:pt>
          <cx:pt idx="30">21.389334000000002</cx:pt>
          <cx:pt idx="31">21.633333</cx:pt>
          <cx:pt idx="32">22.166668000000001</cx:pt>
          <cx:pt idx="33">22.297999999999998</cx:pt>
          <cx:pt idx="34">22.402000000000001</cx:pt>
          <cx:pt idx="35">22.368668</cx:pt>
          <cx:pt idx="36">23.188666999999999</cx:pt>
          <cx:pt idx="37">23.566668</cx:pt>
          <cx:pt idx="38">23.75</cx:pt>
          <cx:pt idx="39">23.504667000000001</cx:pt>
          <cx:pt idx="40">23.000668000000001</cx:pt>
          <cx:pt idx="41">21.798667999999999</cx:pt>
          <cx:pt idx="42">22.159331999999999</cx:pt>
          <cx:pt idx="43">22.25</cx:pt>
          <cx:pt idx="44">21.695999</cx:pt>
          <cx:pt idx="45">22.190666</cx:pt>
          <cx:pt idx="46">21.606667000000002</cx:pt>
          <cx:pt idx="47">21.907333000000001</cx:pt>
          <cx:pt idx="48">21.907333000000001</cx:pt>
          <cx:pt idx="49">22.450665999999998</cx:pt>
          <cx:pt idx="50">21.958667999999999</cx:pt>
          <cx:pt idx="51">21.528666999999999</cx:pt>
          <cx:pt idx="52">21.100000000000001</cx:pt>
          <cx:pt idx="53">20.991333000000001</cx:pt>
          <cx:pt idx="54">20.683332</cx:pt>
          <cx:pt idx="55">20.926000999999999</cx:pt>
          <cx:pt idx="56">20.75</cx:pt>
          <cx:pt idx="57">20.489332000000001</cx:pt>
          <cx:pt idx="58">20.266666000000001</cx:pt>
          <cx:pt idx="59">17.638666000000001</cx:pt>
          <cx:pt idx="60">17.099333000000001</cx:pt>
          <cx:pt idx="61">17.084</cx:pt>
          <cx:pt idx="62">17.988001000000001</cx:pt>
          <cx:pt idx="63">16.851998999999999</cx:pt>
          <cx:pt idx="64">19.289332999999999</cx:pt>
          <cx:pt idx="65">20.066668</cx:pt>
          <cx:pt idx="66">20.024667999999998</cx:pt>
          <cx:pt idx="67">19.931334</cx:pt>
          <cx:pt idx="68">20.049334000000002</cx:pt>
          <cx:pt idx="69">20.154667</cx:pt>
          <cx:pt idx="70">20.239999999999998</cx:pt>
          <cx:pt idx="71">19.933332</cx:pt>
          <cx:pt idx="72">19.257999000000002</cx:pt>
          <cx:pt idx="73">19.405332999999999</cx:pt>
          <cx:pt idx="74">19.405332999999999</cx:pt>
          <cx:pt idx="75">19.677999</cx:pt>
          <cx:pt idx="76">19.419333000000002</cx:pt>
          <cx:pt idx="77">19</cx:pt>
          <cx:pt idx="78">18.899999999999999</cx:pt>
          <cx:pt idx="79">18.583331999999999</cx:pt>
          <cx:pt idx="80">19.024667999999998</cx:pt>
          <cx:pt idx="81">19.573999000000001</cx:pt>
          <cx:pt idx="82">19.567333000000001</cx:pt>
          <cx:pt idx="83">19.904667</cx:pt>
          <cx:pt idx="84">18.585999999999999</cx:pt>
          <cx:pt idx="85">18.866667</cx:pt>
          <cx:pt idx="86">19.833331999999999</cx:pt>
          <cx:pt idx="87">20.053332999999999</cx:pt>
          <cx:pt idx="88">20.027332000000001</cx:pt>
          <cx:pt idx="89">20.5</cx:pt>
          <cx:pt idx="90">20.513331999999998</cx:pt>
          <cx:pt idx="91">20.221333000000001</cx:pt>
          <cx:pt idx="92">19.000668000000001</cx:pt>
          <cx:pt idx="93">18.922001000000002</cx:pt>
          <cx:pt idx="94">19.059999000000001</cx:pt>
          <cx:pt idx="95">18.976666999999999</cx:pt>
          <cx:pt idx="96">18.755333</cx:pt>
          <cx:pt idx="97">19.184000000000001</cx:pt>
          <cx:pt idx="98">18.517332</cx:pt>
          <cx:pt idx="99">18.559999000000001</cx:pt>
          <cx:pt idx="100">18.508666999999999</cx:pt>
          <cx:pt idx="101">18.567333000000001</cx:pt>
          <cx:pt idx="102">18.885999999999999</cx:pt>
          <cx:pt idx="103">19.147333</cx:pt>
          <cx:pt idx="104">19.057333</cx:pt>
          <cx:pt idx="105">19.622667</cx:pt>
          <cx:pt idx="106">19.846665999999999</cx:pt>
          <cx:pt idx="107">20.033332999999999</cx:pt>
          <cx:pt idx="108">21.076668000000002</cx:pt>
          <cx:pt idx="109">21.266666000000001</cx:pt>
          <cx:pt idx="110">21.500668000000001</cx:pt>
          <cx:pt idx="111">22.98</cx:pt>
          <cx:pt idx="112">23.114000000000001</cx:pt>
          <cx:pt idx="113">23.175332999999998</cx:pt>
          <cx:pt idx="114">23.589333</cx:pt>
          <cx:pt idx="115">23.693332999999999</cx:pt>
          <cx:pt idx="116">24.344000000000001</cx:pt>
          <cx:pt idx="117">23.869333000000001</cx:pt>
          <cx:pt idx="118">24.133333</cx:pt>
          <cx:pt idx="119">23.436001000000001</cx:pt>
          <cx:pt idx="120">22.007999000000002</cx:pt>
          <cx:pt idx="121">22.403334000000001</cx:pt>
          <cx:pt idx="122">23</cx:pt>
          <cx:pt idx="123">23.243998999999999</cx:pt>
          <cx:pt idx="124">23.555332</cx:pt>
          <cx:pt idx="125">24.004667000000001</cx:pt>
          <cx:pt idx="126">22.116667</cx:pt>
          <cx:pt idx="127">20.917334</cx:pt>
          <cx:pt idx="128">20.329999999999998</cx:pt>
          <cx:pt idx="129">20.799334000000002</cx:pt>
          <cx:pt idx="130">21.637333000000002</cx:pt>
          <cx:pt idx="131">21.053332999999999</cx:pt>
          <cx:pt idx="132">21.428667000000001</cx:pt>
          <cx:pt idx="133">21.038668000000001</cx:pt>
          <cx:pt idx="134">20.780666</cx:pt>
          <cx:pt idx="135">20.587333999999998</cx:pt>
          <cx:pt idx="136">21.666668000000001</cx:pt>
          <cx:pt idx="137">21.088667000000001</cx:pt>
          <cx:pt idx="138">21.415333</cx:pt>
          <cx:pt idx="139">20.122667</cx:pt>
          <cx:pt idx="140">20.294665999999999</cx:pt>
          <cx:pt idx="141">19.782667</cx:pt>
          <cx:pt idx="142">20.323333999999999</cx:pt>
          <cx:pt idx="143">20.483333999999999</cx:pt>
          <cx:pt idx="144">19.726666999999999</cx:pt>
          <cx:pt idx="145">19.483333999999999</cx:pt>
          <cx:pt idx="146">19.865998999999999</cx:pt>
          <cx:pt idx="147">21.896000000000001</cx:pt>
          <cx:pt idx="148">23.187332000000001</cx:pt>
          <cx:pt idx="149">23.030666</cx:pt>
          <cx:pt idx="150">22.922667000000001</cx:pt>
          <cx:pt idx="151">24.606000999999999</cx:pt>
          <cx:pt idx="152">24.370000999999998</cx:pt>
          <cx:pt idx="153">23.600000000000001</cx:pt>
          <cx:pt idx="154">24.075333000000001</cx:pt>
          <cx:pt idx="155">23.896667000000001</cx:pt>
          <cx:pt idx="156">22.794001000000002</cx:pt>
          <cx:pt idx="157">22.660667</cx:pt>
          <cx:pt idx="158">21.566668</cx:pt>
          <cx:pt idx="159">19.446667000000001</cx:pt>
          <cx:pt idx="160">20.707332999999998</cx:pt>
          <cx:pt idx="161">21.391332999999999</cx:pt>
          <cx:pt idx="162">21.275998999999999</cx:pt>
          <cx:pt idx="163">21.379999000000002</cx:pt>
          <cx:pt idx="164">21.200001</cx:pt>
          <cx:pt idx="165">21.227333000000002</cx:pt>
          <cx:pt idx="166">20.684667999999999</cx:pt>
          <cx:pt idx="167">20.150666999999999</cx:pt>
          <cx:pt idx="168">20.133333</cx:pt>
          <cx:pt idx="169">19.795999999999999</cx:pt>
          <cx:pt idx="170">19.003332</cx:pt>
          <cx:pt idx="171">18.986668000000002</cx:pt>
          <cx:pt idx="172">17.34</cx:pt>
          <cx:pt idx="173">18.217333</cx:pt>
          <cx:pt idx="174">18.631332</cx:pt>
          <cx:pt idx="175">18.762667</cx:pt>
          <cx:pt idx="176">19.201332000000001</cx:pt>
          <cx:pt idx="177">19.250668000000001</cx:pt>
          <cx:pt idx="178">19.335999999999999</cx:pt>
          <cx:pt idx="179">19.779333000000001</cx:pt>
          <cx:pt idx="180">18.700665999999998</cx:pt>
          <cx:pt idx="181">20.237333</cx:pt>
          <cx:pt idx="182">19.846665999999999</cx:pt>
          <cx:pt idx="183">19.898665999999999</cx:pt>
          <cx:pt idx="184">20</cx:pt>
          <cx:pt idx="185">20.127333</cx:pt>
          <cx:pt idx="186">20.860001</cx:pt>
          <cx:pt idx="187">18.017332</cx:pt>
          <cx:pt idx="188">20.384665999999999</cx:pt>
          <cx:pt idx="189">20.93</cx:pt>
          <cx:pt idx="190">20.222000000000001</cx:pt>
          <cx:pt idx="191">19.596665999999999</cx:pt>
          <cx:pt idx="192">18.309999000000001</cx:pt>
          <cx:pt idx="193">17.634665999999999</cx:pt>
          <cx:pt idx="194">17.016666000000001</cx:pt>
          <cx:pt idx="195">17.640667000000001</cx:pt>
          <cx:pt idx="196">17.168666999999999</cx:pt>
          <cx:pt idx="197">17.399999999999999</cx:pt>
          <cx:pt idx="198">17.270665999999999</cx:pt>
          <cx:pt idx="199">17.713332999999999</cx:pt>
          <cx:pt idx="200">18.826668000000002</cx:pt>
          <cx:pt idx="201">17.952667000000002</cx:pt>
          <cx:pt idx="202">17.826000000000001</cx:pt>
          <cx:pt idx="203">17.378668000000001</cx:pt>
          <cx:pt idx="204">17.591332999999999</cx:pt>
          <cx:pt idx="205">20.07</cx:pt>
          <cx:pt idx="206">21.148001000000001</cx:pt>
          <cx:pt idx="207">20.549999</cx:pt>
          <cx:pt idx="208">22.497999</cx:pt>
          <cx:pt idx="209">21.892668</cx:pt>
          <cx:pt idx="210">22.169333000000002</cx:pt>
          <cx:pt idx="211">22.550667000000001</cx:pt>
          <cx:pt idx="212">22.916</cx:pt>
          <cx:pt idx="213">22.700001</cx:pt>
          <cx:pt idx="214">22.604668</cx:pt>
          <cx:pt idx="215">22.889334000000002</cx:pt>
          <cx:pt idx="216">23.233333999999999</cx:pt>
          <cx:pt idx="217">23.266666000000001</cx:pt>
          <cx:pt idx="218">23.224667</cx:pt>
          <cx:pt idx="219">22.210667000000001</cx:pt>
          <cx:pt idx="220">22.846665999999999</cx:pt>
          <cx:pt idx="221">22.822001</cx:pt>
          <cx:pt idx="222">23.012667</cx:pt>
          <cx:pt idx="223">23.756001000000001</cx:pt>
          <cx:pt idx="224">22.783332999999999</cx:pt>
          <cx:pt idx="225">23.466667000000001</cx:pt>
          <cx:pt idx="226">22.290001</cx:pt>
          <cx:pt idx="227">21.666668000000001</cx:pt>
          <cx:pt idx="228">22.670000000000002</cx:pt>
          <cx:pt idx="229">23.065999999999999</cx:pt>
          <cx:pt idx="230">23.133333</cx:pt>
          <cx:pt idx="231">22.788668000000001</cx:pt>
          <cx:pt idx="232">24</cx:pt>
          <cx:pt idx="233">23.736668000000002</cx:pt>
          <cx:pt idx="234">23.733999000000001</cx:pt>
          <cx:pt idx="235">24.600000000000001</cx:pt>
          <cx:pt idx="236">24</cx:pt>
          <cx:pt idx="237">24.660667</cx:pt>
          <cx:pt idx="238">24.628</cx:pt>
          <cx:pt idx="239">24.676666000000001</cx:pt>
          <cx:pt idx="240">25</cx:pt>
          <cx:pt idx="241">24.133333</cx:pt>
          <cx:pt idx="242">23.369333000000001</cx:pt>
          <cx:pt idx="243">22.506665999999999</cx:pt>
          <cx:pt idx="244">21.803332999999999</cx:pt>
          <cx:pt idx="245">21.16</cx:pt>
          <cx:pt idx="246">20.899999999999999</cx:pt>
          <cx:pt idx="247">20</cx:pt>
          <cx:pt idx="248">21.322666000000002</cx:pt>
          <cx:pt idx="249">21.540001</cx:pt>
          <cx:pt idx="250">22.519333</cx:pt>
          <cx:pt idx="251">20.406668</cx:pt>
          <cx:pt idx="252">20.466667000000001</cx:pt>
          <cx:pt idx="253">20.399999999999999</cx:pt>
          <cx:pt idx="254">21.448</cx:pt>
          <cx:pt idx="255">22.797332999999998</cx:pt>
          <cx:pt idx="256">22.366667</cx:pt>
          <cx:pt idx="257">22.293333000000001</cx:pt>
          <cx:pt idx="258">22.806000000000001</cx:pt>
          <cx:pt idx="259">22.825333000000001</cx:pt>
          <cx:pt idx="260">22.333331999999999</cx:pt>
          <cx:pt idx="261">22.985332</cx:pt>
          <cx:pt idx="262">23.080666999999998</cx:pt>
          <cx:pt idx="263">21.533332999999999</cx:pt>
          <cx:pt idx="264">20.321332999999999</cx:pt>
          <cx:pt idx="265">19.5</cx:pt>
          <cx:pt idx="266">18.868668</cx:pt>
          <cx:pt idx="267">19.625999</cx:pt>
          <cx:pt idx="268">19.527332000000001</cx:pt>
          <cx:pt idx="269">19.684667999999999</cx:pt>
          <cx:pt idx="270">20.030000999999999</cx:pt>
          <cx:pt idx="271">20.066668</cx:pt>
          <cx:pt idx="272">20.361333999999999</cx:pt>
          <cx:pt idx="273">20.865334000000001</cx:pt>
          <cx:pt idx="274">20.832666</cx:pt>
          <cx:pt idx="275">21.306000000000001</cx:pt>
          <cx:pt idx="276">20.886666999999999</cx:pt>
          <cx:pt idx="277">20.455334000000001</cx:pt>
          <cx:pt idx="278">20.773333000000001</cx:pt>
          <cx:pt idx="279">21.079999999999998</cx:pt>
          <cx:pt idx="280">20.823333999999999</cx:pt>
          <cx:pt idx="281">20.225332000000002</cx:pt>
          <cx:pt idx="282">20.299999</cx:pt>
          <cx:pt idx="283">20.437332000000001</cx:pt>
          <cx:pt idx="284">20.294001000000002</cx:pt>
          <cx:pt idx="285">20.120667000000001</cx:pt>
          <cx:pt idx="286">19.632667999999999</cx:pt>
          <cx:pt idx="287">19.860665999999998</cx:pt>
          <cx:pt idx="288">19.481332999999999</cx:pt>
          <cx:pt idx="289">20.118668</cx:pt>
          <cx:pt idx="290">21.261333</cx:pt>
          <cx:pt idx="291">20.462667</cx:pt>
          <cx:pt idx="292">19.874666000000001</cx:pt>
          <cx:pt idx="293">18.799999</cx:pt>
          <cx:pt idx="294">18.431999000000001</cx:pt>
          <cx:pt idx="295">18.589333</cx:pt>
          <cx:pt idx="296">18.460667000000001</cx:pt>
          <cx:pt idx="297">18.901333000000001</cx:pt>
          <cx:pt idx="298">19.099333000000001</cx:pt>
          <cx:pt idx="299">18.926666000000001</cx:pt>
          <cx:pt idx="300">19.496668</cx:pt>
          <cx:pt idx="301">18.900666999999999</cx:pt>
          <cx:pt idx="302">18.399999999999999</cx:pt>
          <cx:pt idx="303">17.833331999999999</cx:pt>
          <cx:pt idx="304">17.979334000000001</cx:pt>
          <cx:pt idx="305">18.173331999999998</cx:pt>
          <cx:pt idx="306">18.172001000000002</cx:pt>
          <cx:pt idx="307">17.313998999999999</cx:pt>
          <cx:pt idx="308">17.629332999999999</cx:pt>
          <cx:pt idx="309">17.916668000000001</cx:pt>
          <cx:pt idx="310">18.477333000000002</cx:pt>
          <cx:pt idx="311">18.579999999999998</cx:pt>
          <cx:pt idx="312">18.841332999999999</cx:pt>
          <cx:pt idx="313">19.219999000000001</cx:pt>
          <cx:pt idx="314">19.154667</cx:pt>
          <cx:pt idx="315">17.459333000000001</cx:pt>
          <cx:pt idx="316">17.990666999999998</cx:pt>
          <cx:pt idx="317">18.512667</cx:pt>
          <cx:pt idx="318">18.110001</cx:pt>
          <cx:pt idx="319">18.449332999999999</cx:pt>
          <cx:pt idx="320">17.886666999999999</cx:pt>
          <cx:pt idx="321">18.014668</cx:pt>
          <cx:pt idx="322">17.908667000000001</cx:pt>
          <cx:pt idx="323">17.716667000000001</cx:pt>
          <cx:pt idx="324">18.316668</cx:pt>
          <cx:pt idx="325">18.082001000000002</cx:pt>
          <cx:pt idx="326">17.933332</cx:pt>
          <cx:pt idx="327">17.343332</cx:pt>
          <cx:pt idx="328">17.59</cx:pt>
          <cx:pt idx="329">17</cx:pt>
          <cx:pt idx="330">16.433332</cx:pt>
          <cx:pt idx="331">15.724</cx:pt>
          <cx:pt idx="332">16.137333000000002</cx:pt>
          <cx:pt idx="333">15.923333</cx:pt>
          <cx:pt idx="334">16.367999999999999</cx:pt>
          <cx:pt idx="335">16.257334</cx:pt>
          <cx:pt idx="336">16.667998999999998</cx:pt>
          <cx:pt idx="337">17.120000999999998</cx:pt>
          <cx:pt idx="338">16.462667</cx:pt>
          <cx:pt idx="339">16.133333</cx:pt>
          <cx:pt idx="340">15.983333</cx:pt>
          <cx:pt idx="341">15.467333</cx:pt>
          <cx:pt idx="342">15.286667</cx:pt>
          <cx:pt idx="343">15.288</cx:pt>
          <cx:pt idx="344">15.299333000000001</cx:pt>
          <cx:pt idx="345">14.797333</cx:pt>
          <cx:pt idx="346">13.52</cx:pt>
          <cx:pt idx="347">13.183999999999999</cx:pt>
          <cx:pt idx="348">13.273332999999999</cx:pt>
          <cx:pt idx="349">12.956</cx:pt>
          <cx:pt idx="350">13.321999999999999</cx:pt>
          <cx:pt idx="351">12.746667</cx:pt>
          <cx:pt idx="352">12.473333</cx:pt>
          <cx:pt idx="353">12.583333</cx:pt>
          <cx:pt idx="354">12.34</cx:pt>
          <cx:pt idx="355">12.367333</cx:pt>
          <cx:pt idx="356">12.073333</cx:pt>
          <cx:pt idx="357">13.245333</cx:pt>
          <cx:pt idx="358">13.629333000000001</cx:pt>
          <cx:pt idx="359">13.666667</cx:pt>
          <cx:pt idx="360">14.016667</cx:pt>
          <cx:pt idx="361">14.609332999999999</cx:pt>
          <cx:pt idx="362">14.863333000000001</cx:pt>
          <cx:pt idx="363">14.025333</cx:pt>
          <cx:pt idx="364">14.083333</cx:pt>
          <cx:pt idx="365">14.365333</cx:pt>
          <cx:pt idx="366">15.247999999999999</cx:pt>
          <cx:pt idx="367">15.007332999999999</cx:pt>
          <cx:pt idx="368">14.866667</cx:pt>
          <cx:pt idx="369">14.414667</cx:pt>
          <cx:pt idx="370">14.882667</cx:pt>
          <cx:pt idx="371">14.959333000000001</cx:pt>
          <cx:pt idx="372">14.687333000000001</cx:pt>
          <cx:pt idx="373">14.630000000000001</cx:pt>
          <cx:pt idx="374">14.732666999999999</cx:pt>
          <cx:pt idx="375">15.347333000000001</cx:pt>
          <cx:pt idx="376">15.259333</cx:pt>
          <cx:pt idx="377">15.959333000000001</cx:pt>
          <cx:pt idx="378">15.638</cx:pt>
          <cx:pt idx="379">15.416</cx:pt>
          <cx:pt idx="380">15.264666999999999</cx:pt>
          <cx:pt idx="381">15.609999999999999</cx:pt>
          <cx:pt idx="382">15.875999999999999</cx:pt>
          <cx:pt idx="383">15.983333</cx:pt>
          <cx:pt idx="384">16.533332999999999</cx:pt>
          <cx:pt idx="385">16.620000999999998</cx:pt>
          <cx:pt idx="386">17.044665999999999</cx:pt>
          <cx:pt idx="387">17.003332</cx:pt>
          <cx:pt idx="388">17.045999999999999</cx:pt>
          <cx:pt idx="389">17.25</cx:pt>
          <cx:pt idx="390">17.114000000000001</cx:pt>
          <cx:pt idx="391">17.277999999999999</cx:pt>
          <cx:pt idx="392">15.566667000000001</cx:pt>
          <cx:pt idx="393">15.128</cx:pt>
          <cx:pt idx="394">15.139333000000001</cx:pt>
          <cx:pt idx="395">15.526667</cx:pt>
          <cx:pt idx="396">16.200001</cx:pt>
          <cx:pt idx="397">16.176666000000001</cx:pt>
          <cx:pt idx="398">15.423333</cx:pt>
          <cx:pt idx="399">15.306666999999999</cx:pt>
          <cx:pt idx="400">15.458667</cx:pt>
          <cx:pt idx="401">15.1</cx:pt>
          <cx:pt idx="402">15.630000000000001</cx:pt>
          <cx:pt idx="403">15.736667000000001</cx:pt>
          <cx:pt idx="404">15.532667</cx:pt>
          <cx:pt idx="405">15.254</cx:pt>
          <cx:pt idx="406">15.414</cx:pt>
          <cx:pt idx="407">14.724</cx:pt>
          <cx:pt idx="408">14.444000000000001</cx:pt>
          <cx:pt idx="409">14.947333</cx:pt>
          <cx:pt idx="410">15.174666999999999</cx:pt>
          <cx:pt idx="411">14.800667000000001</cx:pt>
          <cx:pt idx="412">14.853332999999999</cx:pt>
          <cx:pt idx="413">14.664667</cx:pt>
          <cx:pt idx="414">14.24</cx:pt>
          <cx:pt idx="415">14.382667</cx:pt>
          <cx:pt idx="416">14.246</cx:pt>
          <cx:pt idx="417">14.6</cx:pt>
          <cx:pt idx="418">15.276667</cx:pt>
          <cx:pt idx="419">14.938667000000001</cx:pt>
          <cx:pt idx="420">15.125999999999999</cx:pt>
          <cx:pt idx="421">14.833333</cx:pt>
          <cx:pt idx="422">15.146667000000001</cx:pt>
          <cx:pt idx="423">15.333333</cx:pt>
          <cx:pt idx="424">15.386666999999999</cx:pt>
          <cx:pt idx="425">15.825333000000001</cx:pt>
          <cx:pt idx="426">16.513331999999998</cx:pt>
          <cx:pt idx="427">16.464001</cx:pt>
          <cx:pt idx="428">16.399999999999999</cx:pt>
          <cx:pt idx="429">16.164667000000001</cx:pt>
          <cx:pt idx="430">16.333331999999999</cx:pt>
          <cx:pt idx="431">16.399999999999999</cx:pt>
          <cx:pt idx="432">16.432666999999999</cx:pt>
          <cx:pt idx="433">16</cx:pt>
          <cx:pt idx="434">16.101334000000001</cx:pt>
          <cx:pt idx="435">14.970667000000001</cx:pt>
          <cx:pt idx="436">15.377333</cx:pt>
          <cx:pt idx="437">16.146667000000001</cx:pt>
          <cx:pt idx="438">16.200001</cx:pt>
          <cx:pt idx="439">16.100000000000001</cx:pt>
          <cx:pt idx="440">16.219334</cx:pt>
          <cx:pt idx="441">15.457333</cx:pt>
          <cx:pt idx="442">15.440666999999999</cx:pt>
          <cx:pt idx="443">15.32</cx:pt>
          <cx:pt idx="444">15.724667</cx:pt>
          <cx:pt idx="445">16.087999</cx:pt>
          <cx:pt idx="446">16.351998999999999</cx:pt>
          <cx:pt idx="447">16.476666999999999</cx:pt>
          <cx:pt idx="448">16.526667</cx:pt>
          <cx:pt idx="449">17.18</cx:pt>
          <cx:pt idx="450">17.159331999999999</cx:pt>
          <cx:pt idx="451">17.5</cx:pt>
          <cx:pt idx="452">17.379999000000002</cx:pt>
          <cx:pt idx="453">17.222000000000001</cx:pt>
          <cx:pt idx="454">16.954666</cx:pt>
          <cx:pt idx="455">16.966667000000001</cx:pt>
          <cx:pt idx="456">19.891332999999999</cx:pt>
          <cx:pt idx="457">19.847999999999999</cx:pt>
          <cx:pt idx="458">21.835999999999999</cx:pt>
          <cx:pt idx="459">21.332666</cx:pt>
          <cx:pt idx="460">20.866667</cx:pt>
          <cx:pt idx="461">20.873332999999999</cx:pt>
          <cx:pt idx="462">21.087999</cx:pt>
          <cx:pt idx="463">20.986668000000002</cx:pt>
          <cx:pt idx="464">21.308001000000001</cx:pt>
          <cx:pt idx="465">21.200001</cx:pt>
          <cx:pt idx="466">21.942667</cx:pt>
          <cx:pt idx="467">22.299999</cx:pt>
          <cx:pt idx="468">22.93</cx:pt>
          <cx:pt idx="469">23.126667000000001</cx:pt>
          <cx:pt idx="470">23.666668000000001</cx:pt>
          <cx:pt idx="471">23.073999000000001</cx:pt>
          <cx:pt idx="472">23.375999</cx:pt>
          <cx:pt idx="473">23.527999999999999</cx:pt>
          <cx:pt idx="474">23.450001</cx:pt>
          <cx:pt idx="475">24</cx:pt>
          <cx:pt idx="476">23.634001000000001</cx:pt>
          <cx:pt idx="477">22.677333999999998</cx:pt>
          <cx:pt idx="478">22.954666</cx:pt>
          <cx:pt idx="479">22.351334000000001</cx:pt>
          <cx:pt idx="480">22.074667000000002</cx:pt>
          <cx:pt idx="481">22.073999000000001</cx:pt>
          <cx:pt idx="482">21.959999</cx:pt>
          <cx:pt idx="483">22.174666999999999</cx:pt>
          <cx:pt idx="484">22.516666000000001</cx:pt>
          <cx:pt idx="485">22.188666999999999</cx:pt>
          <cx:pt idx="486">22.333331999999999</cx:pt>
          <cx:pt idx="487">22.439333000000001</cx:pt>
          <cx:pt idx="488">22.664000000000001</cx:pt>
          <cx:pt idx="489">23.458667999999999</cx:pt>
          <cx:pt idx="490">23.661332999999999</cx:pt>
          <cx:pt idx="491">24.07</cx:pt>
          <cx:pt idx="492">24.170000000000002</cx:pt>
          <cx:pt idx="493">25.266000999999999</cx:pt>
          <cx:pt idx="494">25.375333999999999</cx:pt>
          <cx:pt idx="495">26.488001000000001</cx:pt>
          <cx:pt idx="496">27.352667</cx:pt>
          <cx:pt idx="497">27.452000000000002</cx:pt>
          <cx:pt idx="498">27.890667000000001</cx:pt>
          <cx:pt idx="499">28.527332000000001</cx:pt>
          <cx:pt idx="500">29</cx:pt>
          <cx:pt idx="501">28.585999999999999</cx:pt>
          <cx:pt idx="502">27</cx:pt>
          <cx:pt idx="503">28.299999</cx:pt>
          <cx:pt idx="504">29.366667</cx:pt>
          <cx:pt idx="505">29.364668000000002</cx:pt>
          <cx:pt idx="506">30.760000000000002</cx:pt>
          <cx:pt idx="507">31.579999999999998</cx:pt>
          <cx:pt idx="508">33.139999000000003</cx:pt>
          <cx:pt idx="509">32.119331000000003</cx:pt>
          <cx:pt idx="510">32.900002000000001</cx:pt>
          <cx:pt idx="511">36.283999999999999</cx:pt>
          <cx:pt idx="512">35.317332999999998</cx:pt>
          <cx:pt idx="513">32.916668000000001</cx:pt>
          <cx:pt idx="514">33.840668000000001</cx:pt>
          <cx:pt idx="515">35.349997999999999</cx:pt>
          <cx:pt idx="516">38.125999</cx:pt>
          <cx:pt idx="517">37.616669000000002</cx:pt>
          <cx:pt idx="518">38.042000000000002</cx:pt>
          <cx:pt idx="519">36.132668000000002</cx:pt>
          <cx:pt idx="520">37.899334000000003</cx:pt>
          <cx:pt idx="521">38.379333000000003</cx:pt>
          <cx:pt idx="522">42.161330999999997</cx:pt>
          <cx:pt idx="523">42.666668000000001</cx:pt>
          <cx:pt idx="524">44.912666000000002</cx:pt>
          <cx:pt idx="525">58.863998000000002</cx:pt>
          <cx:pt idx="526">54.883999000000003</cx:pt>
          <cx:pt idx="527">46.661330999999997</cx:pt>
          <cx:pt idx="528">48.703335000000003</cx:pt>
          <cx:pt idx="529">53.333331999999999</cx:pt>
          <cx:pt idx="530">51.252665999999998</cx:pt>
          <cx:pt idx="531">51.858001999999999</cx:pt>
          <cx:pt idx="532">49.456001000000001</cx:pt>
          <cx:pt idx="533">52.481335000000001</cx:pt>
          <cx:pt idx="534">56.106667000000002</cx:pt>
          <cx:pt idx="535">61.566665999999998</cx:pt>
          <cx:pt idx="536">60.796664999999997</cx:pt>
          <cx:pt idx="537">60.465331999999997</cx:pt>
          <cx:pt idx="538">55.933334000000002</cx:pt>
          <cx:pt idx="539">56.599997999999999</cx:pt>
          <cx:pt idx="540">52.166668000000001</cx:pt>
          <cx:pt idx="541">48.666668000000001</cx:pt>
          <cx:pt idx="542">41.979999999999997</cx:pt>
          <cx:pt idx="543">47.417332000000002</cx:pt>
          <cx:pt idx="544">53.666668000000001</cx:pt>
          <cx:pt idx="545">50.930667999999997</cx:pt>
          <cx:pt idx="546">48.251331</cx:pt>
          <cx:pt idx="547">46</cx:pt>
          <cx:pt idx="548">40.359332999999999</cx:pt>
          <cx:pt idx="549">43.962001999999998</cx:pt>
          <cx:pt idx="550">42.68</cx:pt>
          <cx:pt idx="551">38.726002000000001</cx:pt>
          <cx:pt idx="552">39.666668000000001</cx:pt>
          <cx:pt idx="553">31.299999</cx:pt>
          <cx:pt idx="554">29.334</cx:pt>
          <cx:pt idx="555">25.933332</cx:pt>
          <cx:pt idx="556">24.98</cx:pt>
          <cx:pt idx="557">29.213332999999999</cx:pt>
          <cx:pt idx="558">28.906668</cx:pt>
          <cx:pt idx="559">31.82</cx:pt>
          <cx:pt idx="560">36.349997999999999</cx:pt>
          <cx:pt idx="561">36.492668000000002</cx:pt>
          <cx:pt idx="562">33.666668000000001</cx:pt>
          <cx:pt idx="563">34.017333999999998</cx:pt>
          <cx:pt idx="564">33.416668000000001</cx:pt>
          <cx:pt idx="565">33.599997999999999</cx:pt>
          <cx:pt idx="566">32.068668000000002</cx:pt>
          <cx:pt idx="567">33.966667000000001</cx:pt>
          <cx:pt idx="568">34.080002</cx:pt>
          <cx:pt idx="569">36.333331999999999</cx:pt>
          <cx:pt idx="570">36.946666999999998</cx:pt>
          <cx:pt idx="571">37.472667999999999</cx:pt>
          <cx:pt idx="572">39.344002000000003</cx:pt>
          <cx:pt idx="573">46.597999999999999</cx:pt>
          <cx:pt idx="574">49.466667000000001</cx:pt>
          <cx:pt idx="575">47.796000999999997</cx:pt>
          <cx:pt idx="576">51.485332</cx:pt>
          <cx:pt idx="577">48.846668000000001</cx:pt>
          <cx:pt idx="578">48.674666999999999</cx:pt>
          <cx:pt idx="579">46.931998999999998</cx:pt>
          <cx:pt idx="580">48.506667999999998</cx:pt>
          <cx:pt idx="581">47.387332999999998</cx:pt>
          <cx:pt idx="582">49.173999999999999</cx:pt>
          <cx:pt idx="583">53.042667000000002</cx:pt>
          <cx:pt idx="584">52.678001000000002</cx:pt>
          <cx:pt idx="585">57.012669000000002</cx:pt>
          <cx:pt idx="586">50.333331999999999</cx:pt>
          <cx:pt idx="587">46.733333999999999</cx:pt>
          <cx:pt idx="588">52.652667999999998</cx:pt>
          <cx:pt idx="589">51.766666000000001</cx:pt>
          <cx:pt idx="590">51.813999000000003</cx:pt>
          <cx:pt idx="591">52.917999000000002</cx:pt>
          <cx:pt idx="592">52.700668</cx:pt>
          <cx:pt idx="593">55.133330999999998</cx:pt>
          <cx:pt idx="594">54.722000000000001</cx:pt>
          <cx:pt idx="595">52</cx:pt>
          <cx:pt idx="596">52.689999</cx:pt>
          <cx:pt idx="597">55.185333</cx:pt>
          <cx:pt idx="598">54.344665999999997</cx:pt>
          <cx:pt idx="599">54.700001</cx:pt>
          <cx:pt idx="600">54.400002000000001</cx:pt>
          <cx:pt idx="601">54.811332999999998</cx:pt>
          <cx:pt idx="602">55.633330999999998</cx:pt>
          <cx:pt idx="603">54.723998999999999</cx:pt>
          <cx:pt idx="604">54.234000999999999</cx:pt>
          <cx:pt idx="605">53.916668000000001</cx:pt>
          <cx:pt idx="606">57.200001</cx:pt>
          <cx:pt idx="607">59.646667000000001</cx:pt>
          <cx:pt idx="608">59.207999999999998</cx:pt>
          <cx:pt idx="609">59.325333000000001</cx:pt>
          <cx:pt idx="610">58.522666999999998</cx:pt>
          <cx:pt idx="611">61.266666000000001</cx:pt>
          <cx:pt idx="612">62.667332000000002</cx:pt>
          <cx:pt idx="613">66.125336000000004</cx:pt>
          <cx:pt idx="614">66.013335999999995</cx:pt>
          <cx:pt idx="615">65.333336000000003</cx:pt>
          <cx:pt idx="616">61.186000999999997</cx:pt>
          <cx:pt idx="617">67.456665000000001</cx:pt>
          <cx:pt idx="618">65.847335999999999</cx:pt>
          <cx:pt idx="619">66.866669000000002</cx:pt>
          <cx:pt idx="620">67.518669000000003</cx:pt>
          <cx:pt idx="621">66.663330000000002</cx:pt>
          <cx:pt idx="622">66.592003000000005</cx:pt>
          <cx:pt idx="623">66.274001999999996</cx:pt>
          <cx:pt idx="624">63.618000000000002</cx:pt>
          <cx:pt idx="625">66.318664999999996</cx:pt>
          <cx:pt idx="626">64.600669999999994</cx:pt>
          <cx:pt idx="627">67.099997999999999</cx:pt>
          <cx:pt idx="628">72.199996999999996</cx:pt>
          <cx:pt idx="629">81.431999000000005</cx:pt>
          <cx:pt idx="630">85.112662999999998</cx:pt>
          <cx:pt idx="631">93.667336000000006</cx:pt>
          <cx:pt idx="632">93.666663999999997</cx:pt>
          <cx:pt idx="633">93.132667999999995</cx:pt>
          <cx:pt idx="634">93.066665999999998</cx:pt>
          <cx:pt idx="635">110.599998</cx:pt>
          <cx:pt idx="636">103.73333</cx:pt>
          <cx:pt idx="637">102.866669</cx:pt>
          <cx:pt idx="638">98.477333000000002</cx:pt>
          <cx:pt idx="639">100.89666699999999</cx:pt>
          <cx:pt idx="640">101.26733400000001</cx:pt>
          <cx:pt idx="641">109.328667</cx:pt>
          <cx:pt idx="642">106.599998</cx:pt>
          <cx:pt idx="643">111.93000000000001</cx:pt>
          <cx:pt idx="644">94.400665000000004</cx:pt>
          <cx:pt idx="645">95.666663999999997</cx:pt>
          <cx:pt idx="646">100.26667</cx:pt>
          <cx:pt idx="647">100.066666</cx:pt>
          <cx:pt idx="648">99.199996999999996</cx:pt>
          <cx:pt idx="649">101</cx:pt>
          <cx:pt idx="650">96.613335000000006</cx:pt>
          <cx:pt idx="651">99.667336000000006</cx:pt>
          <cx:pt idx="652">99.532668999999999</cx:pt>
          <cx:pt idx="653">99.388664000000006</cx:pt>
          <cx:pt idx="654">99.969329999999999</cx:pt>
          <cx:pt idx="655">96.533332999999999</cx:pt>
          <cx:pt idx="656">93.066665999999998</cx:pt>
          <cx:pt idx="657">98</cx:pt>
          <cx:pt idx="658">107.400002</cx:pt>
          <cx:pt idx="659">110.999336</cx:pt>
          <cx:pt idx="660">111.800003</cx:pt>
          <cx:pt idx="661">126.599335</cx:pt>
          <cx:pt idx="662">124.333336</cx:pt>
          <cx:pt idx="663">124.045334</cx:pt>
          <cx:pt idx="664">136.31733700000001</cx:pt>
          <cx:pt idx="665">141.75199900000001</cx:pt>
          <cx:pt idx="666">131.65933200000001</cx:pt>
          <cx:pt idx="667">137.33332799999999</cx:pt>
          <cx:pt idx="668">145.36399800000001</cx:pt>
          <cx:pt idx="669">153.00799599999999</cx:pt>
          <cx:pt idx="670">148.203339</cx:pt>
          <cx:pt idx="671">167.38000500000001</cx:pt>
          <cx:pt idx="672">159.66333</cx:pt>
          <cx:pt idx="673">135.74333200000001</cx:pt>
          <cx:pt idx="674">134.270004</cx:pt>
          <cx:pt idx="675">118.666664</cx:pt>
          <cx:pt idx="676">118.866669</cx:pt>
          <cx:pt idx="677">128.73666399999999</cx:pt>
          <cx:pt idx="678">127.313332</cx:pt>
          <cx:pt idx="679">126.98333</cx:pt>
          <cx:pt idx="680">145.520004</cx:pt>
          <cx:pt idx="681">146.62333699999999</cx:pt>
          <cx:pt idx="682">138.53334000000001</cx:pt>
          <cx:pt idx="683">149.31333900000001</cx:pt>
          <cx:pt idx="684">151.04333500000001</cx:pt>
          <cx:pt idx="685">143.199997</cx:pt>
          <cx:pt idx="686">135.05332899999999</cx:pt>
          <cx:pt idx="687">121.26667</cx:pt>
          <cx:pt idx="688">131.15666200000001</cx:pt>
          <cx:pt idx="689">141.53999300000001</cx:pt>
          <cx:pt idx="690">138.66667200000001</cx:pt>
          <cx:pt idx="691">140.44000199999999</cx:pt>
          <cx:pt idx="692">146.91999799999999</cx:pt>
          <cx:pt idx="693">140.46333300000001</cx:pt>
          <cx:pt idx="694">141.116669</cx:pt>
          <cx:pt idx="695">141.26333600000001</cx:pt>
          <cx:pt idx="696">139.95666499999999</cx:pt>
          <cx:pt idx="697">146.14666700000001</cx:pt>
          <cx:pt idx="698">143.37666300000001</cx:pt>
          <cx:pt idx="699">147.33332799999999</cx:pt>
          <cx:pt idx="700">147.78334000000001</cx:pt>
          <cx:pt idx="701">149.92666600000001</cx:pt>
          <cx:pt idx="702">150.10333299999999</cx:pt>
          <cx:pt idx="703">151.479996</cx:pt>
          <cx:pt idx="704">148.74667400000001</cx:pt>
          <cx:pt idx="705">143.91667200000001</cx:pt>
          <cx:pt idx="706">140.89999399999999</cx:pt>
          <cx:pt idx="707">147.30667099999999</cx:pt>
          <cx:pt idx="708">140.613327</cx:pt>
          <cx:pt idx="709">137.21000699999999</cx:pt>
          <cx:pt idx="710">141.25332599999999</cx:pt>
          <cx:pt idx="711">138.82666</cx:pt>
          <cx:pt idx="712">136.653336</cx:pt>
          <cx:pt idx="713">135.633331</cx:pt>
          <cx:pt idx="714">131.33332799999999</cx:pt>
          <cx:pt idx="715">136.57666</cx:pt>
          <cx:pt idx="716">143.53999300000001</cx:pt>
          <cx:pt idx="717">142.76666299999999</cx:pt>
          <cx:pt idx="718">145.366669</cx:pt>
          <cx:pt idx="719">146.5</cx:pt>
          <cx:pt idx="720">140.029999</cx:pt>
          <cx:pt idx="721">138.816666</cx:pt>
          <cx:pt idx="722">138.35000600000001</cx:pt>
          <cx:pt idx="723">136.949997</cx:pt>
          <cx:pt idx="724">136.30999800000001</cx:pt>
          <cx:pt idx="725">153.38999899999999</cx:pt>
          <cx:pt idx="726">149.449997</cx:pt>
          <cx:pt idx="727">164</cx:pt>
          <cx:pt idx="728">165.99667400000001</cx:pt>
          <cx:pt idx="729">167.83332799999999</cx:pt>
          <cx:pt idx="730">180.133331</cx:pt>
          <cx:pt idx="731">183.35333299999999</cx:pt>
          <cx:pt idx="732">193.720001</cx:pt>
          <cx:pt idx="733">200.73666399999999</cx:pt>
          <cx:pt idx="734">199.19667100000001</cx:pt>
          <cx:pt idx="735">185.479996</cx:pt>
          <cx:pt idx="736">196.67334</cx:pt>
          <cx:pt idx="737">197.00332599999999</cx:pt>
          <cx:pt idx="738">201.63999899999999</cx:pt>
          <cx:pt idx="739">208.50332599999999</cx:pt>
          <cx:pt idx="740">217.89666700000001</cx:pt>
          <cx:pt idx="741">191.45666499999999</cx:pt>
          <cx:pt idx="742">205.00332599999999</cx:pt>
          <cx:pt idx="743">206.33332799999999</cx:pt>
          <cx:pt idx="744">214.42666600000001</cx:pt>
          <cx:pt idx="745">209.41000399999999</cx:pt>
          <cx:pt idx="746">209.39666700000001</cx:pt>
          <cx:pt idx="747">222.96665999999999</cx:pt>
          <cx:pt idx="748">222.08000200000001</cx:pt>
          <cx:pt idx="749">216</cx:pt>
          <cx:pt idx="750">210.73333700000001</cx:pt>
          <cx:pt idx="751">214.33000200000001</cx:pt>
          <cx:pt idx="752">224.83667</cx:pt>
          <cx:pt idx="753">220.33332799999999</cx:pt>
          <cx:pt idx="754">224</cx:pt>
          <cx:pt idx="755">233.33000200000001</cx:pt>
          <cx:pt idx="756">239.820007</cx:pt>
          <cx:pt idx="757">241.220001</cx:pt>
          <cx:pt idx="758">252.83000200000001</cx:pt>
          <cx:pt idx="759">259.209991</cx:pt>
          <cx:pt idx="760">285.33334400000001</cx:pt>
          <cx:pt idx="761">283.133331</cx:pt>
          <cx:pt idx="762">277</cx:pt>
          <cx:pt idx="763">284.25332600000002</cx:pt>
          <cx:pt idx="764">281.13000499999998</cx:pt>
          <cx:pt idx="765">284</cx:pt>
          <cx:pt idx="766">279.26666299999999</cx:pt>
          <cx:pt idx="767">286.24667399999998</cx:pt>
          <cx:pt idx="768">285</cx:pt>
          <cx:pt idx="769">278.10333300000002</cx:pt>
          <cx:pt idx="770">285</cx:pt>
          <cx:pt idx="771">297.12667800000003</cx:pt>
          <cx:pt idx="772">290.116669</cx:pt>
          <cx:pt idx="773">273.33334400000001</cx:pt>
          <cx:pt idx="774">276.66665599999999</cx:pt>
          <cx:pt idx="775">271.42999300000002</cx:pt>
          <cx:pt idx="776">281.55999800000001</cx:pt>
          <cx:pt idx="777">292.33999599999999</cx:pt>
          <cx:pt idx="778">285</cx:pt>
          <cx:pt idx="779">281.66665599999999</cx:pt>
          <cx:pt idx="780">289.89001500000001</cx:pt>
          <cx:pt idx="781">285.040009</cx:pt>
          <cx:pt idx="782">281.21331800000002</cx:pt>
          <cx:pt idx="783">270.81332400000002</cx:pt>
          <cx:pt idx="784">267.08667000000003</cx:pt>
          <cx:pt idx="785">272.66665599999999</cx:pt>
          <cx:pt idx="786">259.69665500000002</cx:pt>
          <cx:pt idx="787">260.29998799999998</cx:pt>
          <cx:pt idx="788">265</cx:pt>
          <cx:pt idx="789">254.21333300000001</cx:pt>
          <cx:pt idx="790">220.71000699999999</cx:pt>
          <cx:pt idx="791">237.28334000000001</cx:pt>
          <cx:pt idx="792">242.050003</cx:pt>
          <cx:pt idx="793">233.33332799999999</cx:pt>
          <cx:pt idx="794">230.03666699999999</cx:pt>
          <cx:pt idx="795">239.42666600000001</cx:pt>
          <cx:pt idx="796">229.33000200000001</cx:pt>
          <cx:pt idx="797">218.60000600000001</cx:pt>
          <cx:pt idx="798">208.68666099999999</cx:pt>
          <cx:pt idx="799">200.183334</cx:pt>
          <cx:pt idx="800">202.72666899999999</cx:pt>
          <cx:pt idx="801">233.433334</cx:pt>
          <cx:pt idx="802">233.133331</cx:pt>
          <cx:pt idx="803">223.33332799999999</cx:pt>
          <cx:pt idx="804">231.363327</cx:pt>
          <cx:pt idx="805">234.449997</cx:pt>
          <cx:pt idx="806">218.95666499999999</cx:pt>
          <cx:pt idx="807">228.096664</cx:pt>
          <cx:pt idx="808">215.53334000000001</cx:pt>
          <cx:pt idx="809">228.19667100000001</cx:pt>
          <cx:pt idx="810">225.25666799999999</cx:pt>
          <cx:pt idx="811">222.636673</cx:pt>
          <cx:pt idx="812">204.33332799999999</cx:pt>
          <cx:pt idx="813">213.95666499999999</cx:pt>
          <cx:pt idx="814">205.21333300000001</cx:pt>
          <cx:pt idx="815">200.58332799999999</cx:pt>
          <cx:pt idx="816">215.53999300000001</cx:pt>
          <cx:pt idx="817">229.45666499999999</cx:pt>
          <cx:pt idx="818">235.903336</cx:pt>
          <cx:pt idx="819">230.10000600000001</cx:pt>
          <cx:pt idx="820">229</cx:pt>
          <cx:pt idx="821">225.79333500000001</cx:pt>
          <cx:pt idx="822">225.92334</cx:pt>
          <cx:pt idx="823">228.566666</cx:pt>
          <cx:pt idx="824">237.566666</cx:pt>
          <cx:pt idx="825">256.89999399999999</cx:pt>
          <cx:pt idx="826">247.699997</cx:pt>
          <cx:pt idx="827">242.883331</cx:pt>
          <cx:pt idx="828">239.866669</cx:pt>
          <cx:pt idx="829">239.13999899999999</cx:pt>
          <cx:pt idx="830">234.92334</cx:pt>
          <cx:pt idx="831">247.16667200000001</cx:pt>
          <cx:pt idx="832">239.933334</cx:pt>
          <cx:pt idx="833">247</cx:pt>
          <cx:pt idx="834">239.320007</cx:pt>
          <cx:pt idx="835">232.136673</cx:pt>
          <cx:pt idx="836">233.16999799999999</cx:pt>
          <cx:pt idx="837">222.529999</cx:pt>
          <cx:pt idx="838">234.60000600000001</cx:pt>
          <cx:pt idx="839">226.31333900000001</cx:pt>
          <cx:pt idx="840">227.020004</cx:pt>
          <cx:pt idx="841">226.91999799999999</cx:pt>
          <cx:pt idx="842">221.933334</cx:pt>
          <cx:pt idx="843">221.633331</cx:pt>
          <cx:pt idx="844">199.74667400000001</cx:pt>
          <cx:pt idx="845">200.83000200000001</cx:pt>
          <cx:pt idx="846">200.51333600000001</cx:pt>
          <cx:pt idx="847">194.470001</cx:pt>
          <cx:pt idx="848">191.85000600000001</cx:pt>
          <cx:pt idx="849">189.33332799999999</cx:pt>
          <cx:pt idx="850">184.183334</cx:pt>
          <cx:pt idx="851">191.66667200000001</cx:pt>
          <cx:pt idx="852">198.703339</cx:pt>
          <cx:pt idx="853">193.866669</cx:pt>
          <cx:pt idx="854">202.43666099999999</cx:pt>
          <cx:pt idx="855">202.520004</cx:pt>
          <cx:pt idx="856">206.74667400000001</cx:pt>
          <cx:pt idx="857">209.5</cx:pt>
          <cx:pt idx="858">209.26666299999999</cx:pt>
          <cx:pt idx="859">206.71000699999999</cx:pt>
          <cx:pt idx="860">200.60000600000001</cx:pt>
          <cx:pt idx="861">193.23666399999999</cx:pt>
          <cx:pt idx="862">197.27667199999999</cx:pt>
          <cx:pt idx="863">207.66999799999999</cx:pt>
          <cx:pt idx="864">200.72332800000001</cx:pt>
          <cx:pt idx="865">201.29333500000001</cx:pt>
          <cx:pt idx="866">203.41000399999999</cx:pt>
          <cx:pt idx="867">204.07666</cx:pt>
          <cx:pt idx="868">205.56333900000001</cx:pt>
          <cx:pt idx="869">199.179993</cx:pt>
          <cx:pt idx="870">200.63000500000001</cx:pt>
          <cx:pt idx="871">204.45666499999999</cx:pt>
          <cx:pt idx="872">208.16000399999999</cx:pt>
          <cx:pt idx="873">206.08332799999999</cx:pt>
          <cx:pt idx="874">210.66667200000001</cx:pt>
          <cx:pt idx="875">224.99667400000001</cx:pt>
          <cx:pt idx="876">229.86000100000001</cx:pt>
          <cx:pt idx="877">223.88000500000001</cx:pt>
          <cx:pt idx="878">228.21665999999999</cx:pt>
          <cx:pt idx="879">226.58999600000001</cx:pt>
          <cx:pt idx="880">227.97332800000001</cx:pt>
          <cx:pt idx="881">226.32666</cx:pt>
          <cx:pt idx="882">227.23666399999999</cx:pt>
          <cx:pt idx="883">221.42334</cx:pt>
          <cx:pt idx="884">209.45666499999999</cx:pt>
          <cx:pt idx="885">217.72666899999999</cx:pt>
          <cx:pt idx="886">220.73333700000001</cx:pt>
          <cx:pt idx="887">228.77333100000001</cx:pt>
          <cx:pt idx="888">223.58332799999999</cx:pt>
          <cx:pt idx="889">219.46333300000001</cx:pt>
          <cx:pt idx="890">218.22666899999999</cx:pt>
          <cx:pt idx="891">209.96333300000001</cx:pt>
          <cx:pt idx="892">217.33000200000001</cx:pt>
          <cx:pt idx="893">219.86999499999999</cx:pt>
          <cx:pt idx="894">218.81333900000001</cx:pt>
          <cx:pt idx="895">215.453339</cx:pt>
          <cx:pt idx="896">216.990005</cx:pt>
          <cx:pt idx="897">221.133331</cx:pt>
          <cx:pt idx="898">215.66667200000001</cx:pt>
          <cx:pt idx="899">216.596664</cx:pt>
          <cx:pt idx="900">223.91999799999999</cx:pt>
          <cx:pt idx="901">233.33332799999999</cx:pt>
          <cx:pt idx="902">239.66667200000001</cx:pt>
          <cx:pt idx="903">237</cx:pt>
          <cx:pt idx="904">238.66667200000001</cx:pt>
          <cx:pt idx="905">237.300003</cx:pt>
          <cx:pt idx="906">236.72332800000001</cx:pt>
          <cx:pt idx="907">237.99667400000001</cx:pt>
          <cx:pt idx="908">237.570007</cx:pt>
          <cx:pt idx="909">235.44667100000001</cx:pt>
          <cx:pt idx="910">241.23666399999999</cx:pt>
          <cx:pt idx="911">235.02333100000001</cx:pt>
          <cx:pt idx="912">224.220001</cx:pt>
          <cx:pt idx="913">223.25</cx:pt>
          <cx:pt idx="914">226.070007</cx:pt>
          <cx:pt idx="915">227.616669</cx:pt>
          <cx:pt idx="916">228.479996</cx:pt>
          <cx:pt idx="917">236.893326</cx:pt>
          <cx:pt idx="918">235.67666600000001</cx:pt>
          <cx:pt idx="919">236.10333299999999</cx:pt>
          <cx:pt idx="920">235</cx:pt>
          <cx:pt idx="921">238.240005</cx:pt>
          <cx:pt idx="922">244.33332799999999</cx:pt>
          <cx:pt idx="923">244.69332900000001</cx:pt>
          <cx:pt idx="924">244.83332799999999</cx:pt>
          <cx:pt idx="925">244.08332799999999</cx:pt>
          <cx:pt idx="926">246.66667200000001</cx:pt>
          <cx:pt idx="927">253.86000100000001</cx:pt>
          <cx:pt idx="928">251.136673</cx:pt>
          <cx:pt idx="929">253.199997</cx:pt>
          <cx:pt idx="930">246.73666399999999</cx:pt>
          <cx:pt idx="931">247.52333100000001</cx:pt>
          <cx:pt idx="932">248.33332799999999</cx:pt>
          <cx:pt idx="933">250.94332900000001</cx:pt>
          <cx:pt idx="934">252.383331</cx:pt>
          <cx:pt idx="935">244.85333299999999</cx:pt>
          <cx:pt idx="936">244.929993</cx:pt>
          <cx:pt idx="937">247.84333799999999</cx:pt>
          <cx:pt idx="938">251.66667200000001</cx:pt>
          <cx:pt idx="939">248.63000500000001</cx:pt>
          <cx:pt idx="940">257.70666499999999</cx:pt>
          <cx:pt idx="941">262.39999399999999</cx:pt>
          <cx:pt idx="942">259.93331899999998</cx:pt>
          <cx:pt idx="943">260.33334400000001</cx:pt>
          <cx:pt idx="944">259.46667500000001</cx:pt>
          <cx:pt idx="945">265.5</cx:pt>
          <cx:pt idx="946">261.60000600000001</cx:pt>
          <cx:pt idx="947">258.73333700000001</cx:pt>
          <cx:pt idx="948">261.82000699999998</cx:pt>
          <cx:pt idx="949">265.40332000000001</cx:pt>
          <cx:pt idx="950">262.54998799999998</cx:pt>
          <cx:pt idx="951">266.976654</cx:pt>
          <cx:pt idx="952">270.156677</cx:pt>
          <cx:pt idx="953">271.82998700000002</cx:pt>
          <cx:pt idx="954">274.57998700000002</cx:pt>
          <cx:pt idx="955">283.92999300000002</cx:pt>
          <cx:pt idx="956">292.51001000000002</cx:pt>
          <cx:pt idx="957">288.45001200000002</cx:pt>
          <cx:pt idx="958">285.33334400000001</cx:pt>
          <cx:pt idx="959">298.5</cx:pt>
          <cx:pt idx="960">316.843323</cx:pt>
          <cx:pt idx="961">341.56332400000002</cx:pt>
          <cx:pt idx="962">346.55334499999998</cx:pt>
          <cx:pt idx="963">356.10333300000002</cx:pt>
          <cx:pt idx="964">360.61999500000002</cx:pt>
          <cx:pt idx="965">381.66665599999999</cx:pt>
          <cx:pt idx="966">386.45333900000003</cx:pt>
          <cx:pt idx="967">392.44332900000001</cx:pt>
          <cx:pt idx="968">411.47000100000002</cx:pt>
          <cx:pt idx="969">409.33334400000001</cx:pt>
          <cx:pt idx="970">383.26333599999998</cx:pt>
          <cx:pt idx="971">391.20001200000002</cx:pt>
          <cx:pt idx="972">336.80334499999998</cx:pt>
          <cx:pt idx="973">367.58999599999999</cx:pt>
          <cx:pt idx="974">349.16665599999999</cx:pt>
          <cx:pt idx="975">339.209991</cx:pt>
          <cx:pt idx="976">334.43667599999998</cx:pt>
          <cx:pt idx="977">354.50332600000002</cx:pt>
          <cx:pt idx="978">368.85000600000001</cx:pt>
          <cx:pt idx="979">366.290009</cx:pt>
          <cx:pt idx="980">387.44332900000001</cx:pt>
          <cx:pt idx="981">389.17001299999998</cx:pt>
          <cx:pt idx="982">360.13000499999998</cx:pt>
          <cx:pt idx="983">366.48998999999998</cx:pt>
          <cx:pt idx="984">366.99667399999998</cx:pt>
          <cx:pt idx="985">381.45666499999999</cx:pt>
          <cx:pt idx="986">386.89999399999999</cx:pt>
          <cx:pt idx="987">366.35333300000002</cx:pt>
          <cx:pt idx="988">361.59667999999999</cx:pt>
          <cx:pt idx="989">333.83667000000003</cx:pt>
          <cx:pt idx="990">348.06668100000002</cx:pt>
          <cx:pt idx="991">350.90332000000001</cx:pt>
          <cx:pt idx="992">353.54666099999997</cx:pt>
          <cx:pt idx="993">336.25</cx:pt>
          <cx:pt idx="994">333.69665500000002</cx:pt>
          <cx:pt idx="995">315</cx:pt>
          <cx:pt idx="996">317.73666400000002</cx:pt>
          <cx:pt idx="997">331.5</cx:pt>
          <cx:pt idx="998">304.92334</cx:pt>
          <cx:pt idx="999">303.56668100000002</cx:pt>
          <cx:pt idx="1000">305.62332199999997</cx:pt>
          <cx:pt idx="1001">321.88665800000001</cx:pt>
          <cx:pt idx="1002">335.60000600000001</cx:pt>
          <cx:pt idx="1003">357.89001500000001</cx:pt>
          <cx:pt idx="1004">369.82998700000002</cx:pt>
          <cx:pt idx="1005">366.21331800000002</cx:pt>
          <cx:pt idx="1006">353.77667200000002</cx:pt>
          <cx:pt idx="1007">357.81332400000002</cx:pt>
          <cx:pt idx="1008">382.58334400000001</cx:pt>
          <cx:pt idx="1009">396.51666299999999</cx:pt>
          <cx:pt idx="1010">382.21667500000001</cx:pt>
          <cx:pt idx="1011">359</cx:pt>
          <cx:pt idx="1012">360.12332199999997</cx:pt>
          <cx:pt idx="1013">333.33334400000001</cx:pt>
          <cx:pt idx="1014">351.22332799999998</cx:pt>
          <cx:pt idx="1015">359.616669</cx:pt>
          <cx:pt idx="1016">369.69000199999999</cx:pt>
          <cx:pt idx="1017">339.959991</cx:pt>
          <cx:pt idx="1018">342.20333900000003</cx:pt>
          <cx:pt idx="1019">347.23666400000002</cx:pt>
          <cx:pt idx="1020">336.57666</cx:pt>
          <cx:pt idx="1021">332.11334199999999</cx:pt>
          <cx:pt idx="1022">301.58667000000003</cx:pt>
          <cx:pt idx="1023">304.73333700000001</cx:pt>
          <cx:pt idx="1024">317.476654</cx:pt>
          <cx:pt idx="1025">311.11999500000002</cx:pt>
          <cx:pt idx="1026">277.18667599999998</cx:pt>
          <cx:pt idx="1027">290.90332000000001</cx:pt>
          <cx:pt idx="1028">311.73666400000002</cx:pt>
          <cx:pt idx="1029">309.39334100000002</cx:pt>
          <cx:pt idx="1030">294</cx:pt>
          <cx:pt idx="1031">299.07333399999999</cx:pt>
          <cx:pt idx="1032">307.92999300000002</cx:pt>
          <cx:pt idx="1033">301.843323</cx:pt>
          <cx:pt idx="1034">311.66665599999999</cx:pt>
          <cx:pt idx="1035">302.790009</cx:pt>
          <cx:pt idx="1036">303.209991</cx:pt>
          <cx:pt idx="1037">287.19000199999999</cx:pt>
          <cx:pt idx="1038">300</cx:pt>
          <cx:pt idx="1039">304.68331899999998</cx:pt>
          <cx:pt idx="1040">304.42001299999998</cx:pt>
          <cx:pt idx="1041">295.33334400000001</cx:pt>
          <cx:pt idx="1042">278.04333500000001</cx:pt>
          <cx:pt idx="1043">276.80999800000001</cx:pt>
          <cx:pt idx="1044">233.46333300000001</cx:pt>
          <cx:pt idx="1045">269.74334700000003</cx:pt>
          <cx:pt idx="1046">271.67001299999998</cx:pt>
          <cx:pt idx="1047">289.89334100000002</cx:pt>
          <cx:pt idx="1048">290.709991</cx:pt>
          <cx:pt idx="1049">292.92334</cx:pt>
          <cx:pt idx="1050">283.03332499999999</cx:pt>
          <cx:pt idx="1051">285.43331899999998</cx:pt>
          <cx:pt idx="1052">265.17666600000001</cx:pt>
          <cx:pt idx="1053">279.82666</cx:pt>
          <cx:pt idx="1054">283.81668100000002</cx:pt>
          <cx:pt idx="1055">280.06668100000002</cx:pt>
          <cx:pt idx="1056">260.20333900000003</cx:pt>
          <cx:pt idx="1057">258.42334</cx:pt>
          <cx:pt idx="1058">269.66665599999999</cx:pt>
          <cx:pt idx="1059">276.99667399999998</cx:pt>
          <cx:pt idx="1060">291.49667399999998</cx:pt>
          <cx:pt idx="1061">304.99334700000003</cx:pt>
          <cx:pt idx="1062">310</cx:pt>
          <cx:pt idx="1063">326.64666699999998</cx:pt>
          <cx:pt idx="1064">336.57666</cx:pt>
          <cx:pt idx="1065">336</cx:pt>
          <cx:pt idx="1066">355.03332499999999</cx:pt>
          <cx:pt idx="1067">369.32998700000002</cx:pt>
          <cx:pt idx="1068">363.72332799999998</cx:pt>
          <cx:pt idx="1069">364.85665899999998</cx:pt>
          <cx:pt idx="1070">360.383331</cx:pt>
          <cx:pt idx="1071">363.12667800000003</cx:pt>
          <cx:pt idx="1072">378.76666299999999</cx:pt>
          <cx:pt idx="1073">357.82333399999999</cx:pt>
          <cx:pt idx="1074">350.79666099999997</cx:pt>
          <cx:pt idx="1075">347.73666400000002</cx:pt>
          <cx:pt idx="1076">326.79998799999998</cx:pt>
          <cx:pt idx="1077">332.54666099999997</cx:pt>
          <cx:pt idx="1078">327.02667200000002</cx:pt>
          <cx:pt idx="1079">333.09667999999999</cx:pt>
          <cx:pt idx="1080">329.67666600000001</cx:pt>
          <cx:pt idx="1081">335.01998900000001</cx:pt>
          <cx:pt idx="1082">343.33334400000001</cx:pt>
          <cx:pt idx="1083">358.24334700000003</cx:pt>
          <cx:pt idx="1084">338.30334499999998</cx:pt>
          <cx:pt idx="1085">326.32333399999999</cx:pt>
          <cx:pt idx="1086">331.80999800000001</cx:pt>
          <cx:pt idx="1087">299.52667200000002</cx:pt>
          <cx:pt idx="1088">299.99334700000003</cx:pt>
          <cx:pt idx="1089">300.75</cx:pt>
          <cx:pt idx="1090">286.92334</cx:pt>
          <cx:pt idx="1091">301.05999800000001</cx:pt>
          <cx:pt idx="1092">301.31332400000002</cx:pt>
          <cx:pt idx="1093">313.00665300000003</cx:pt>
          <cx:pt idx="1094">295.66665599999999</cx:pt>
          <cx:pt idx="1095">278.81668100000002</cx:pt>
          <cx:pt idx="1096">273.10333300000002</cx:pt>
          <cx:pt idx="1097">265</cx:pt>
          <cx:pt idx="1098">233.66667200000001</cx:pt>
          <cx:pt idx="1099">257.82666</cx:pt>
          <cx:pt idx="1100">255.720001</cx:pt>
          <cx:pt idx="1101">249.11999499999999</cx:pt>
          <cx:pt idx="1102">248.17334</cx:pt>
          <cx:pt idx="1103">235.66667200000001</cx:pt>
          <cx:pt idx="1104">237.99667400000001</cx:pt>
          <cx:pt idx="1105">218.33999600000001</cx:pt>
          <cx:pt idx="1106">217.84333799999999</cx:pt>
          <cx:pt idx="1107">207.949997</cx:pt>
          <cx:pt idx="1108">220.47332800000001</cx:pt>
          <cx:pt idx="1109">241.08332799999999</cx:pt>
          <cx:pt idx="1110">257.94665500000002</cx:pt>
          <cx:pt idx="1111">251.720001</cx:pt>
          <cx:pt idx="1112">244.15666200000001</cx:pt>
          <cx:pt idx="1113">243.22666899999999</cx:pt>
          <cx:pt idx="1114">244.35333299999999</cx:pt>
          <cx:pt idx="1115">234</cx:pt>
          <cx:pt idx="1116">240.08667</cx:pt>
          <cx:pt idx="1117">249.33999600000001</cx:pt>
          <cx:pt idx="1118">235.15666200000001</cx:pt>
          <cx:pt idx="1119">223.16667200000001</cx:pt>
          <cx:pt idx="1120">218.28666699999999</cx:pt>
          <cx:pt idx="1121">220.91667200000001</cx:pt>
          <cx:pt idx="1122">222.73666399999999</cx:pt>
          <cx:pt idx="1123">213.433334</cx:pt>
          <cx:pt idx="1124">224.60333299999999</cx:pt>
          <cx:pt idx="1125">234.50332599999999</cx:pt>
          <cx:pt idx="1126">237.90666200000001</cx:pt>
          <cx:pt idx="1127">237.470001</cx:pt>
          <cx:pt idx="1128">249.366669</cx:pt>
          <cx:pt idx="1129">244.48333700000001</cx:pt>
          <cx:pt idx="1130">230.5</cx:pt>
          <cx:pt idx="1131">224.509995</cx:pt>
          <cx:pt idx="1132">227</cx:pt>
          <cx:pt idx="1133">223</cx:pt>
          <cx:pt idx="1134">230.779999</cx:pt>
          <cx:pt idx="1135">233.91999799999999</cx:pt>
          <cx:pt idx="1136">242.33332799999999</cx:pt>
          <cx:pt idx="1137">252.10333299999999</cx:pt>
          <cx:pt idx="1138">236.846664</cx:pt>
          <cx:pt idx="1139">225.5</cx:pt>
          <cx:pt idx="1140">234.89666700000001</cx:pt>
          <cx:pt idx="1141">240</cx:pt>
          <cx:pt idx="1142">244.93666099999999</cx:pt>
          <cx:pt idx="1143">245</cx:pt>
          <cx:pt idx="1144">246.78334000000001</cx:pt>
          <cx:pt idx="1145">255.106674</cx:pt>
          <cx:pt idx="1146">276.22000100000002</cx:pt>
          <cx:pt idx="1147">272.21667500000001</cx:pt>
          <cx:pt idx="1148">266.51333599999998</cx:pt>
          <cx:pt idx="1149">263.80999800000001</cx:pt>
          <cx:pt idx="1150">280.06668100000002</cx:pt>
          <cx:pt idx="1151">280.70001200000002</cx:pt>
          <cx:pt idx="1152">301.27667200000002</cx:pt>
          <cx:pt idx="1153">294.00332600000002</cx:pt>
          <cx:pt idx="1154">305</cx:pt>
          <cx:pt idx="1155">311</cx:pt>
          <cx:pt idx="1156">302.67001299999998</cx:pt>
          <cx:pt idx="1157">295</cx:pt>
          <cx:pt idx="1158">290.29333500000001</cx:pt>
          <cx:pt idx="1159">297.06668100000002</cx:pt>
          <cx:pt idx="1160">296.51333599999998</cx:pt>
          <cx:pt idx="1161">289.41665599999999</cx:pt>
          <cx:pt idx="1162">301.78668199999998</cx:pt>
          <cx:pt idx="1163">311.66665599999999</cx:pt>
          <cx:pt idx="1164">303.39666699999998</cx:pt>
          <cx:pt idx="1165">306</cx:pt>
          <cx:pt idx="1166">299</cx:pt>
          <cx:pt idx="1167">291.91332999999997</cx:pt>
          <cx:pt idx="1168">291.45333900000003</cx:pt>
          <cx:pt idx="1169">297.56332400000002</cx:pt>
          <cx:pt idx="1170">302.35998499999999</cx:pt>
          <cx:pt idx="1171">297.42999300000002</cx:pt>
          <cx:pt idx="1172">282.82998700000002</cx:pt>
          <cx:pt idx="1173">287.86999500000002</cx:pt>
          <cx:pt idx="1174">280.61999500000002</cx:pt>
          <cx:pt idx="1175">272.57998700000002</cx:pt>
          <cx:pt idx="1176">281.07000699999998</cx:pt>
          <cx:pt idx="1177">272.67999300000002</cx:pt>
          <cx:pt idx="1178">273.10000600000001</cx:pt>
          <cx:pt idx="1179">281.29998799999998</cx:pt>
          <cx:pt idx="1180">291.67001299999998</cx:pt>
          <cx:pt idx="1181">300.72000100000002</cx:pt>
          <cx:pt idx="1182">292.89999399999999</cx:pt>
          <cx:pt idx="1183">292.23998999999998</cx:pt>
          <cx:pt idx="1184">301.82998700000002</cx:pt>
          <cx:pt idx="1185">299.60998499999999</cx:pt>
          <cx:pt idx="1186">300.08999599999999</cx:pt>
          <cx:pt idx="1187">306.91000400000001</cx:pt>
          <cx:pt idx="1188">308.290009</cx:pt>
          <cx:pt idx="1189">299.85998499999999</cx:pt>
          <cx:pt idx="1190">283.08999599999999</cx:pt>
          <cx:pt idx="1191">271.82998700000002</cx:pt>
          <cx:pt idx="1192">283.83999599999999</cx:pt>
          <cx:pt idx="1193">283.07998700000002</cx:pt>
          <cx:pt idx="1194">282.76001000000002</cx:pt>
          <cx:pt idx="1195">266.14999399999999</cx:pt>
          <cx:pt idx="1196">254.5</cx:pt>
          <cx:pt idx="1197">250.520004</cx:pt>
          <cx:pt idx="1198">245.009995</cx:pt>
          <cx:pt idx="1199">239.44000199999999</cx:pt>
          <cx:pt idx="1200">233.94000199999999</cx:pt>
          <cx:pt idx="1201">223.929993</cx:pt>
          <cx:pt idx="1202">220.949997</cx:pt>
          <cx:pt idx="1203">215.33000200000001</cx:pt>
          <cx:pt idx="1204">208.300003</cx:pt>
          <cx:pt idx="1205">224.009995</cx:pt>
          <cx:pt idx="1206">210.03999300000001</cx:pt>
          <cx:pt idx="1207">229.5</cx:pt>
          <cx:pt idx="1208">219.800003</cx:pt>
          <cx:pt idx="1209">208.279999</cx:pt>
          <cx:pt idx="1210">206.41999799999999</cx:pt>
          <cx:pt idx="1211">205.820007</cx:pt>
          <cx:pt idx="1212">210.10000600000001</cx:pt>
          <cx:pt idx="1213">219.39999399999999</cx:pt>
          <cx:pt idx="1214">229.770004</cx:pt>
          <cx:pt idx="1215">225.39999399999999</cx:pt>
          <cx:pt idx="1216">226.19000199999999</cx:pt>
          <cx:pt idx="1217">234.050003</cx:pt>
          <cx:pt idx="1218">226.03999300000001</cx:pt>
          <cx:pt idx="1219">211.36000100000001</cx:pt>
          <cx:pt idx="1220">222.60000600000001</cx:pt>
          <cx:pt idx="1221">208.64999399999999</cx:pt>
          <cx:pt idx="1222">194.020004</cx:pt>
          <cx:pt idx="1223">190.779999</cx:pt>
          <cx:pt idx="1224">189.89999399999999</cx:pt>
          <cx:pt idx="1225">186</cx:pt>
          <cx:pt idx="1226">192.770004</cx:pt>
          <cx:pt idx="1227">195.88000500000001</cx:pt>
          <cx:pt idx="1228">191.509995</cx:pt>
          <cx:pt idx="1229">183.96000699999999</cx:pt>
          <cx:pt idx="1230">185.050003</cx:pt>
          <cx:pt idx="1231">175.85000600000001</cx:pt>
          <cx:pt idx="1232">168.63000500000001</cx:pt>
          <cx:pt idx="1233">173.570007</cx:pt>
          <cx:pt idx="1234">185.05999800000001</cx:pt>
          <cx:pt idx="1235">179.96000699999999</cx:pt>
          <cx:pt idx="1236">184.990005</cx:pt>
          <cx:pt idx="1237">182.429993</cx:pt>
          <cx:pt idx="1238">197.08000200000001</cx:pt>
          <cx:pt idx="1239">191.779999</cx:pt>
          <cx:pt idx="1240">189.44000199999999</cx:pt>
          <cx:pt idx="1241">181.220001</cx:pt>
          <cx:pt idx="1242">175.029999</cx:pt>
          <cx:pt idx="1243">172.199997</cx:pt>
          <cx:pt idx="1244">173.83999600000001</cx:pt>
          <cx:pt idx="1245">176.10000600000001</cx:pt>
          <cx:pt idx="1246">174.86999499999999</cx:pt>
          <cx:pt idx="1247">159.25</cx:pt>
          <cx:pt idx="1248">153.44000199999999</cx:pt>
          <cx:pt idx="1249">159.63999899999999</cx:pt>
          <cx:pt idx="1250">154</cx:pt>
          <cx:pt idx="1251">146.050003</cx:pt>
          <cx:pt idx="1252">139.33999600000001</cx:pt>
          <cx:pt idx="1253">136</cx:pt>
          <cx:pt idx="1254">126.370003</cx:pt>
          <cx:pt idx="1255">117.5</cx:pt>
          <cx:pt idx="1256">110.349998</cx:pt>
          <cx:pt idx="1257">120.389999</cx:pt>
          <cx:pt idx="1258">119.949997</cx:pt>
          <cx:pt idx="1259">118.470001</cx:pt>
          <cx:pt idx="1260">109.110001</cx:pt>
          <cx:pt idx="1261">110.510002</cx:pt>
          <cx:pt idx="1262">103</cx:pt>
          <cx:pt idx="1263">118.959999</cx:pt>
          <cx:pt idx="1264">121.06999999999999</cx:pt>
          <cx:pt idx="1265">122.089996</cx:pt>
          <cx:pt idx="1266">122.55999799999999</cx:pt>
          <cx:pt idx="1267">116.550003</cx:pt>
          <cx:pt idx="1268">125.699997</cx:pt>
          <cx:pt idx="1269">136.55999800000001</cx:pt>
          <cx:pt idx="1270">127.260002</cx:pt>
          <cx:pt idx="1271">128.679993</cx:pt>
          <cx:pt idx="1272">135.86999499999999</cx:pt>
          <cx:pt idx="1273">143</cx:pt>
          <cx:pt idx="1274">141.91000399999999</cx:pt>
          <cx:pt idx="1275">159.970001</cx:pt>
          <cx:pt idx="1276">162.429993</cx:pt>
          <cx:pt idx="1277">178.050003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en-US"/>
              <a:t>Tesla Stock</a:t>
            </a:r>
          </a:p>
        </cx:rich>
      </cx:tx>
    </cx:title>
    <cx:plotArea>
      <cx:plotAreaRegion>
        <cx:series layoutId="clusteredColumn" uniqueId="{18FDE6C7-13CA-43A7-ACE1-44C8D9D5E370}">
          <cx:tx>
            <cx:txData>
              <cx:f>Tesla!$B$1</cx:f>
              <cx:v>Open</cx:v>
            </cx:txData>
          </cx:tx>
          <cx:dataLabels>
            <cx:visibility seriesName="0" categoryName="0" value="1"/>
          </cx:dataLabels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Apple!$B$2:$B$1279</cx:f>
        <cx:lvl ptCount="1278" formatCode="General">
          <cx:pt idx="0">42.540000999999997</cx:pt>
          <cx:pt idx="1">43.1325</cx:pt>
          <cx:pt idx="2">43.134998000000003</cx:pt>
          <cx:pt idx="3">43.360000999999997</cx:pt>
          <cx:pt idx="4">43.587502000000001</cx:pt>
          <cx:pt idx="5">43.637501</cx:pt>
          <cx:pt idx="6">43.290000999999997</cx:pt>
          <cx:pt idx="7">43.647499000000003</cx:pt>
          <cx:pt idx="8">44.044998</cx:pt>
          <cx:pt idx="9">44.474997999999999</cx:pt>
          <cx:pt idx="10">44.037497999999999</cx:pt>
          <cx:pt idx="11">44.842498999999997</cx:pt>
          <cx:pt idx="12">44.652500000000003</cx:pt>
          <cx:pt idx="13">44.325001</cx:pt>
          <cx:pt idx="14">44.325001</cx:pt>
          <cx:pt idx="15">44.3125</cx:pt>
          <cx:pt idx="16">43.627499</cx:pt>
          <cx:pt idx="17">43</cx:pt>
          <cx:pt idx="18">42.540000999999997</cx:pt>
          <cx:pt idx="19">41.3825</cx:pt>
          <cx:pt idx="20">41.717498999999997</cx:pt>
          <cx:pt idx="21">41.792499999999997</cx:pt>
          <cx:pt idx="22">41.5</cx:pt>
          <cx:pt idx="23">39.775002000000001</cx:pt>
          <cx:pt idx="24">38.707500000000003</cx:pt>
          <cx:pt idx="25">40.772499000000003</cx:pt>
          <cx:pt idx="26">40.072498000000003</cx:pt>
          <cx:pt idx="27">39.267502</cx:pt>
          <cx:pt idx="28">39.625</cx:pt>
          <cx:pt idx="29">40.487499</cx:pt>
          <cx:pt idx="30">40.759998000000003</cx:pt>
          <cx:pt idx="31">42.447498000000003</cx:pt>
          <cx:pt idx="32">43.090000000000003</cx:pt>
          <cx:pt idx="33">43.012501</cx:pt>
          <cx:pt idx="34">43.207500000000003</cx:pt>
          <cx:pt idx="35">42.950001</cx:pt>
          <cx:pt idx="36">43.417499999999997</cx:pt>
          <cx:pt idx="37">44.087502000000001</cx:pt>
          <cx:pt idx="38">44.775002000000001</cx:pt>
          <cx:pt idx="39">44.814999</cx:pt>
          <cx:pt idx="40">44.634998000000003</cx:pt>
          <cx:pt idx="41">43.200001</cx:pt>
          <cx:pt idx="42">43.802501999999997</cx:pt>
          <cx:pt idx="43">44.477500999999997</cx:pt>
          <cx:pt idx="44">43.735000999999997</cx:pt>
          <cx:pt idx="45">43.869999</cx:pt>
          <cx:pt idx="46">44.490001999999997</cx:pt>
          <cx:pt idx="47">45.072498000000003</cx:pt>
          <cx:pt idx="48">45.647499000000003</cx:pt>
          <cx:pt idx="49">45.080002</cx:pt>
          <cx:pt idx="50">44.625</cx:pt>
          <cx:pt idx="51">44.662497999999999</cx:pt>
          <cx:pt idx="52">44.330002</cx:pt>
          <cx:pt idx="53">43.810001</cx:pt>
          <cx:pt idx="54">43.759998000000003</cx:pt>
          <cx:pt idx="55">42.5</cx:pt>
          <cx:pt idx="56">42.097499999999997</cx:pt>
          <cx:pt idx="57">42.017502</cx:pt>
          <cx:pt idx="58">43.419998</cx:pt>
          <cx:pt idx="59">41.8125</cx:pt>
          <cx:pt idx="60">41.952499000000003</cx:pt>
          <cx:pt idx="61">41.659999999999997</cx:pt>
          <cx:pt idx="62">41.909999999999997</cx:pt>
          <cx:pt idx="63">41.220001000000003</cx:pt>
          <cx:pt idx="64">43.145000000000003</cx:pt>
          <cx:pt idx="65">42.7425</cx:pt>
          <cx:pt idx="66">42.470001000000003</cx:pt>
          <cx:pt idx="67">43.25</cx:pt>
          <cx:pt idx="68">43.057499</cx:pt>
          <cx:pt idx="69">43.352500999999997</cx:pt>
          <cx:pt idx="70">43.695</cx:pt>
          <cx:pt idx="71">43.7575</cx:pt>
          <cx:pt idx="72">44.122501</cx:pt>
          <cx:pt idx="73">44.452499000000003</cx:pt>
          <cx:pt idx="74">43.439999</cx:pt>
          <cx:pt idx="75">42.650002000000001</cx:pt>
          <cx:pt idx="76">41.707500000000003</cx:pt>
          <cx:pt idx="77">41.417499999999997</cx:pt>
          <cx:pt idx="78">40.654998999999997</cx:pt>
          <cx:pt idx="79">41.029998999999997</cx:pt>
          <cx:pt idx="80">41</cx:pt>
          <cx:pt idx="81">40.532501000000003</cx:pt>
          <cx:pt idx="82">41.602500999999997</cx:pt>
          <cx:pt idx="83">43.807499</cx:pt>
          <cx:pt idx="84">43.970001000000003</cx:pt>
          <cx:pt idx="85">44.5625</cx:pt>
          <cx:pt idx="86">46.294998</cx:pt>
          <cx:pt idx="87">46.247501</cx:pt>
          <cx:pt idx="88">46.637501</cx:pt>
          <cx:pt idx="89">46.935001</cx:pt>
          <cx:pt idx="90">47.372501</cx:pt>
          <cx:pt idx="91">47.252499</cx:pt>
          <cx:pt idx="92">46.695</cx:pt>
          <cx:pt idx="93">46.517502</cx:pt>
          <cx:pt idx="94">47</cx:pt>
          <cx:pt idx="95">46.797500999999997</cx:pt>
          <cx:pt idx="96">47</cx:pt>
          <cx:pt idx="97">47.095001000000003</cx:pt>
          <cx:pt idx="98">46.587502000000001</cx:pt>
          <cx:pt idx="99">47.192501</cx:pt>
          <cx:pt idx="100">47.057499</cx:pt>
          <cx:pt idx="101">46.900002000000001</cx:pt>
          <cx:pt idx="102">46.93</cx:pt>
          <cx:pt idx="103">46.805</cx:pt>
          <cx:pt idx="104">46.997501</cx:pt>
          <cx:pt idx="105">47.909999999999997</cx:pt>
          <cx:pt idx="106">48.267502</cx:pt>
          <cx:pt idx="107">48.407501000000003</cx:pt>
          <cx:pt idx="108">48.534999999999997</cx:pt>
          <cx:pt idx="109">47.792499999999997</cx:pt>
          <cx:pt idx="110">47.837502000000001</cx:pt>
          <cx:pt idx="111">47.847499999999997</cx:pt>
          <cx:pt idx="112">48.104999999999997</cx:pt>
          <cx:pt idx="113">47.887501</cx:pt>
          <cx:pt idx="114">47.5075</cx:pt>
          <cx:pt idx="115">46.970001000000003</cx:pt>
          <cx:pt idx="116">46.284999999999997</cx:pt>
          <cx:pt idx="117">46.587502000000001</cx:pt>
          <cx:pt idx="118">46.8125</cx:pt>
          <cx:pt idx="119">46.529998999999997</cx:pt>
          <cx:pt idx="120">45.849997999999999</cx:pt>
          <cx:pt idx="121">45.747501</cx:pt>
          <cx:pt idx="122">46.307499</cx:pt>
          <cx:pt idx="123">46.025002000000001</cx:pt>
          <cx:pt idx="124">46.572498000000003</cx:pt>
          <cx:pt idx="125">45.955002</cx:pt>
          <cx:pt idx="126">46.947498000000003</cx:pt>
          <cx:pt idx="127">46.314999</cx:pt>
          <cx:pt idx="128">46.354999999999997</cx:pt>
          <cx:pt idx="129">47.375</cx:pt>
          <cx:pt idx="130">47.677501999999997</cx:pt>
          <cx:pt idx="131">47.125</cx:pt>
          <cx:pt idx="132">47.3825</cx:pt>
          <cx:pt idx="133">47.770000000000003</cx:pt>
          <cx:pt idx="134">47.880001</cx:pt>
          <cx:pt idx="135">47.4375</cx:pt>
          <cx:pt idx="136">47.945</cx:pt>
          <cx:pt idx="137">47.422500999999997</cx:pt>
          <cx:pt idx="138">47.945</cx:pt>
          <cx:pt idx="139">47.669998</cx:pt>
          <cx:pt idx="140">48.112499</cx:pt>
          <cx:pt idx="141">48.264999000000003</cx:pt>
          <cx:pt idx="142">48.652500000000003</cx:pt>
          <cx:pt idx="143">48.747501</cx:pt>
          <cx:pt idx="144">47.974997999999999</cx:pt>
          <cx:pt idx="145">47.575001</cx:pt>
          <cx:pt idx="146">49.782501000000003</cx:pt>
          <cx:pt idx="147">50.145000000000003</cx:pt>
          <cx:pt idx="148">51.7575</cx:pt>
          <cx:pt idx="149">52</cx:pt>
          <cx:pt idx="150">52.330002</cx:pt>
          <cx:pt idx="151">51.512501</cx:pt>
          <cx:pt idx="152">52.3825</cx:pt>
          <cx:pt idx="153">51.840000000000003</cx:pt>
          <cx:pt idx="154">52.327499000000003</cx:pt>
          <cx:pt idx="155">52.540000999999997</cx:pt>
          <cx:pt idx="156">52.305</cx:pt>
          <cx:pt idx="157">52.9375</cx:pt>
          <cx:pt idx="158">53.360000999999997</cx:pt>
          <cx:pt idx="159">54.525002000000001</cx:pt>
          <cx:pt idx="160">54.200001</cx:pt>
          <cx:pt idx="161">53.525002000000001</cx:pt>
          <cx:pt idx="162">53.662497999999999</cx:pt>
          <cx:pt idx="163">54.150002000000001</cx:pt>
          <cx:pt idx="164">54.287497999999999</cx:pt>
          <cx:pt idx="165">54.752499</cx:pt>
          <cx:pt idx="166">55.037497999999999</cx:pt>
          <cx:pt idx="167">55.8125</cx:pt>
          <cx:pt idx="168">56.627499</cx:pt>
          <cx:pt idx="169">57.102500999999997</cx:pt>
          <cx:pt idx="170">57.247501</cx:pt>
          <cx:pt idx="171">56.557499</cx:pt>
          <cx:pt idx="172">55.462502000000001</cx:pt>
          <cx:pt idx="173">55.237499</cx:pt>
          <cx:pt idx="174">54.502499</cx:pt>
          <cx:pt idx="175">56.235000999999997</cx:pt>
          <cx:pt idx="176">55.880001</cx:pt>
          <cx:pt idx="177">56.4375</cx:pt>
          <cx:pt idx="178">55.537497999999999</cx:pt>
          <cx:pt idx="179">54.447498000000003</cx:pt>
          <cx:pt idx="180">54.625</cx:pt>
          <cx:pt idx="181">55.060001</cx:pt>
          <cx:pt idx="182">55.195</cx:pt>
          <cx:pt idx="183">54.205002</cx:pt>
          <cx:pt idx="184">54.9375</cx:pt>
          <cx:pt idx="185">55.25</cx:pt>
          <cx:pt idx="186">55.955002</cx:pt>
          <cx:pt idx="187">56.197498000000003</cx:pt>
          <cx:pt idx="188">56.987499</cx:pt>
          <cx:pt idx="189">56.8125</cx:pt>
          <cx:pt idx="190">57.512501</cx:pt>
          <cx:pt idx="191">57.695</cx:pt>
          <cx:pt idx="192">56.990001999999997</cx:pt>
          <cx:pt idx="193">55.552501999999997</cx:pt>
          <cx:pt idx="194">55.909999999999997</cx:pt>
          <cx:pt idx="195">56.365001999999997</cx:pt>
          <cx:pt idx="196">53.630001</cx:pt>
          <cx:pt idx="197">55.104999999999997</cx:pt>
          <cx:pt idx="198">55.290000999999997</cx:pt>
          <cx:pt idx="199">54.732498</cx:pt>
          <cx:pt idx="200">55.575001</cx:pt>
          <cx:pt idx="201">54.465000000000003</cx:pt>
          <cx:pt idx="202">54.514999000000003</cx:pt>
          <cx:pt idx="203">54.947498000000003</cx:pt>
          <cx:pt idx="204">53.957500000000003</cx:pt>
          <cx:pt idx="205">55.650002000000001</cx:pt>
          <cx:pt idx="206">54.427501999999997</cx:pt>
          <cx:pt idx="207">53.974997999999999</cx:pt>
          <cx:pt idx="208">54.797500999999997</cx:pt>
          <cx:pt idx="209">52.787497999999999</cx:pt>
          <cx:pt idx="210">54.220001000000003</cx:pt>
          <cx:pt idx="211">54.762501</cx:pt>
          <cx:pt idx="212">52.387501</cx:pt>
          <cx:pt idx="213">51.075001</cx:pt>
          <cx:pt idx="214">50.479999999999997</cx:pt>
          <cx:pt idx="215">51.4925</cx:pt>
          <cx:pt idx="216">52.494999</cx:pt>
          <cx:pt idx="217">51.387501</cx:pt>
          <cx:pt idx="218">49.75</cx:pt>
          <cx:pt idx="219">47.907501000000003</cx:pt>
          <cx:pt idx="220">48.474997999999999</cx:pt>
          <cx:pt idx="221">47.097499999999997</cx:pt>
          <cx:pt idx="222">47.625</cx:pt>
          <cx:pt idx="223">47.5</cx:pt>
          <cx:pt idx="224">44.592498999999997</cx:pt>
          <cx:pt idx="225">44.932499</cx:pt>
          <cx:pt idx="226">43.735000999999997</cx:pt>
          <cx:pt idx="227">43.560001</cx:pt>
          <cx:pt idx="228">42.877499</cx:pt>
          <cx:pt idx="229">44.182499</cx:pt>
          <cx:pt idx="230">45.665000999999997</cx:pt>
          <cx:pt idx="231">45.072498000000003</cx:pt>
          <cx:pt idx="232">46.115001999999997</cx:pt>
          <cx:pt idx="233">45.237499</cx:pt>
          <cx:pt idx="234">42.939999</cx:pt>
          <cx:pt idx="235">43.372501</cx:pt>
          <cx:pt idx="236">41.25</cx:pt>
          <cx:pt idx="237">42.915000999999997</cx:pt>
          <cx:pt idx="238">42.599997999999999</cx:pt>
          <cx:pt idx="239">42.622501</cx:pt>
          <cx:pt idx="240">42.25</cx:pt>
          <cx:pt idx="241">41.362499</cx:pt>
          <cx:pt idx="242">41.345001000000003</cx:pt>
          <cx:pt idx="243">41.5</cx:pt>
          <cx:pt idx="244">40.099997999999999</cx:pt>
          <cx:pt idx="245">39.215000000000003</cx:pt>
          <cx:pt idx="246">37.037497999999999</cx:pt>
          <cx:pt idx="247">37.075001</cx:pt>
          <cx:pt idx="248">38.959999000000003</cx:pt>
          <cx:pt idx="249">39.375</cx:pt>
          <cx:pt idx="250">39.6325</cx:pt>
          <cx:pt idx="251">38.722499999999997</cx:pt>
          <cx:pt idx="252">35.994999</cx:pt>
          <cx:pt idx="253">36.1325</cx:pt>
          <cx:pt idx="254">37.174999</cx:pt>
          <cx:pt idx="255">37.389999000000003</cx:pt>
          <cx:pt idx="256">37.822498000000003</cx:pt>
          <cx:pt idx="257">38.125</cx:pt>
          <cx:pt idx="258">38.220001000000003</cx:pt>
          <cx:pt idx="259">37.712502000000001</cx:pt>
          <cx:pt idx="260">37.567501</cx:pt>
          <cx:pt idx="261">38.270000000000003</cx:pt>
          <cx:pt idx="262">38.549999</cx:pt>
          <cx:pt idx="263">39.375</cx:pt>
          <cx:pt idx="264">39.102500999999997</cx:pt>
          <cx:pt idx="265">38.537497999999999</cx:pt>
          <cx:pt idx="266">38.527500000000003</cx:pt>
          <cx:pt idx="267">38.869999</cx:pt>
          <cx:pt idx="268">38.947498000000003</cx:pt>
          <cx:pt idx="269">39.0625</cx:pt>
          <cx:pt idx="270">40.8125</cx:pt>
          <cx:pt idx="271">41.527500000000003</cx:pt>
          <cx:pt idx="272">41.740001999999997</cx:pt>
          <cx:pt idx="273">41.852500999999997</cx:pt>
          <cx:pt idx="274">43.215000000000003</cx:pt>
          <cx:pt idx="275">43.662497999999999</cx:pt>
          <cx:pt idx="276">43.099997999999999</cx:pt>
          <cx:pt idx="277">42.247501</cx:pt>
          <cx:pt idx="278">42.762501</cx:pt>
          <cx:pt idx="279">42.525002000000001</cx:pt>
          <cx:pt idx="280">42.847499999999997</cx:pt>
          <cx:pt idx="281">42.427501999999997</cx:pt>
          <cx:pt idx="282">42.8125</cx:pt>
          <cx:pt idx="283">42.427501999999997</cx:pt>
          <cx:pt idx="284">42.797500999999997</cx:pt>
          <cx:pt idx="285">42.950001</cx:pt>
          <cx:pt idx="286">42.895000000000003</cx:pt>
          <cx:pt idx="287">43.540000999999997</cx:pt>
          <cx:pt idx="288">43.427501999999997</cx:pt>
          <cx:pt idx="289">43.302501999999997</cx:pt>
          <cx:pt idx="290">43.580002</cx:pt>
          <cx:pt idx="291">43.57</cx:pt>
          <cx:pt idx="292">43.922500999999997</cx:pt>
          <cx:pt idx="293">43.985000999999997</cx:pt>
          <cx:pt idx="294">43.667499999999997</cx:pt>
          <cx:pt idx="295">43.467498999999997</cx:pt>
          <cx:pt idx="296">42.580002</cx:pt>
          <cx:pt idx="297">43.872501</cx:pt>
          <cx:pt idx="298">45</cx:pt>
          <cx:pt idx="299">45.5625</cx:pt>
          <cx:pt idx="300">45.974997999999999</cx:pt>
          <cx:pt idx="301">46.212502000000001</cx:pt>
          <cx:pt idx="302">46.450001</cx:pt>
          <cx:pt idx="303">47.087502000000001</cx:pt>
          <cx:pt idx="304">46.557499</cx:pt>
          <cx:pt idx="305">47.505001</cx:pt>
          <cx:pt idx="306">48.834999000000003</cx:pt>
          <cx:pt idx="307">47.877499</cx:pt>
          <cx:pt idx="308">47.915000999999997</cx:pt>
          <cx:pt idx="309">47.1875</cx:pt>
          <cx:pt idx="310">47.237499</cx:pt>
          <cx:pt idx="311">47.457500000000003</cx:pt>
          <cx:pt idx="312">47.909999999999997</cx:pt>
          <cx:pt idx="313">47.772499000000003</cx:pt>
          <cx:pt idx="314">48.3125</cx:pt>
          <cx:pt idx="315">48.697498000000003</cx:pt>
          <cx:pt idx="316">49.112499</cx:pt>
          <cx:pt idx="317">49.104999999999997</cx:pt>
          <cx:pt idx="318">50.080002</cx:pt>
          <cx:pt idx="319">49.669998</cx:pt>
          <cx:pt idx="320">50.212502000000001</cx:pt>
          <cx:pt idx="321">49.799999</cx:pt>
          <cx:pt idx="322">49.645000000000003</cx:pt>
          <cx:pt idx="323">49.865001999999997</cx:pt>
          <cx:pt idx="324">49.884998000000003</cx:pt>
          <cx:pt idx="325">50.779998999999997</cx:pt>
          <cx:pt idx="326">50.707500000000003</cx:pt>
          <cx:pt idx="327">51.107498</cx:pt>
          <cx:pt idx="328">51.840000000000003</cx:pt>
          <cx:pt idx="329">51.707500000000003</cx:pt>
          <cx:pt idx="330">51.224997999999999</cx:pt>
          <cx:pt idx="331">51.099997999999999</cx:pt>
          <cx:pt idx="332">50.764999000000003</cx:pt>
          <cx:pt idx="333">52.470001000000003</cx:pt>
          <cx:pt idx="334">52.459999000000003</cx:pt>
          <cx:pt idx="335">52.722499999999997</cx:pt>
          <cx:pt idx="336">51.072498000000003</cx:pt>
          <cx:pt idx="337">51.470001000000003</cx:pt>
          <cx:pt idx="338">50.474997999999999</cx:pt>
          <cx:pt idx="339">50.099997999999999</cx:pt>
          <cx:pt idx="340">49.354999999999997</cx:pt>
          <cx:pt idx="341">46.927501999999997</cx:pt>
          <cx:pt idx="342">46.602500999999997</cx:pt>
          <cx:pt idx="343">46.567501</cx:pt>
          <cx:pt idx="344">47.477500999999997</cx:pt>
          <cx:pt idx="345">46.732498</cx:pt>
          <cx:pt idx="346">45.880001</cx:pt>
          <cx:pt idx="347">46.305</cx:pt>
          <cx:pt idx="348">46.165000999999997</cx:pt>
          <cx:pt idx="349">44.950001</cx:pt>
          <cx:pt idx="350">45.049999</cx:pt>
          <cx:pt idx="351">44.729999999999997</cx:pt>
          <cx:pt idx="352">44.104999999999997</cx:pt>
          <cx:pt idx="353">44.487499</cx:pt>
          <cx:pt idx="354">44.057499</cx:pt>
          <cx:pt idx="355">43.900002000000001</cx:pt>
          <cx:pt idx="356">43.860000999999997</cx:pt>
          <cx:pt idx="357">46.07</cx:pt>
          <cx:pt idx="358">45.770000000000003</cx:pt>
          <cx:pt idx="359">46.627499</cx:pt>
          <cx:pt idx="360">47.952499000000003</cx:pt>
          <cx:pt idx="361">48.715000000000003</cx:pt>
          <cx:pt idx="362">48.487499</cx:pt>
          <cx:pt idx="363">48.674999</cx:pt>
          <cx:pt idx="364">47.887501</cx:pt>
          <cx:pt idx="365">48.224997999999999</cx:pt>
          <cx:pt idx="366">49.012501</cx:pt>
          <cx:pt idx="367">49.919998</cx:pt>
          <cx:pt idx="368">50.092498999999997</cx:pt>
          <cx:pt idx="369">49.700001</cx:pt>
          <cx:pt idx="370">49.634998000000003</cx:pt>
          <cx:pt idx="371">49.607498</cx:pt>
          <cx:pt idx="372">49.442501</cx:pt>
          <cx:pt idx="373">50.072498000000003</cx:pt>
          <cx:pt idx="374">49.669998</cx:pt>
          <cx:pt idx="375">50.792499999999997</cx:pt>
          <cx:pt idx="376">50.352500999999997</cx:pt>
          <cx:pt idx="377">50.82</cx:pt>
          <cx:pt idx="378">50.837502000000001</cx:pt>
          <cx:pt idx="379">50.202499000000003</cx:pt>
          <cx:pt idx="380">49.799999</cx:pt>
          <cx:pt idx="381">50.462502000000001</cx:pt>
          <cx:pt idx="382">50.827499000000003</cx:pt>
          <cx:pt idx="383">50.612499</cx:pt>
          <cx:pt idx="384">51.022499000000003</cx:pt>
          <cx:pt idx="385">51.147499000000003</cx:pt>
          <cx:pt idx="386">51.012501</cx:pt>
          <cx:pt idx="387">51</cx:pt>
          <cx:pt idx="388">51.447498000000003</cx:pt>
          <cx:pt idx="389">50.912497999999999</cx:pt>
          <cx:pt idx="390">52.115001999999997</cx:pt>
          <cx:pt idx="391">51.917499999999997</cx:pt>
          <cx:pt idx="392">52.222499999999997</cx:pt>
          <cx:pt idx="393">51.869999</cx:pt>
          <cx:pt idx="394">52.115001999999997</cx:pt>
          <cx:pt idx="395">52.189999</cx:pt>
          <cx:pt idx="396">54.104999999999997</cx:pt>
          <cx:pt idx="397">53.474997999999999</cx:pt>
          <cx:pt idx="398">51.3825</cx:pt>
          <cx:pt idx="399">49.497501</cx:pt>
          <cx:pt idx="400">49.077499000000003</cx:pt>
          <cx:pt idx="401">48.852500999999997</cx:pt>
          <cx:pt idx="402">50.049999</cx:pt>
          <cx:pt idx="403">50.325001</cx:pt>
          <cx:pt idx="404">49.904998999999997</cx:pt>
          <cx:pt idx="405">50.255001</cx:pt>
          <cx:pt idx="406">50.790000999999997</cx:pt>
          <cx:pt idx="407">50.865001999999997</cx:pt>
          <cx:pt idx="408">51.07</cx:pt>
          <cx:pt idx="409">52.654998999999997</cx:pt>
          <cx:pt idx="410">52.720001000000003</cx:pt>
          <cx:pt idx="411">53.247501</cx:pt>
          <cx:pt idx="412">53.297500999999997</cx:pt>
          <cx:pt idx="413">52.357498</cx:pt>
          <cx:pt idx="414">51.465000000000003</cx:pt>
          <cx:pt idx="415">51.965000000000003</cx:pt>
          <cx:pt idx="416">51.025002000000001</cx:pt>
          <cx:pt idx="417">52.125</cx:pt>
          <cx:pt idx="418">52.540000999999997</cx:pt>
          <cx:pt idx="419">51.607498</cx:pt>
          <cx:pt idx="420">52.097499999999997</cx:pt>
          <cx:pt idx="421">53</cx:pt>
          <cx:pt idx="422">53.512501</cx:pt>
          <cx:pt idx="423">53.709999000000003</cx:pt>
          <cx:pt idx="424">53.465000000000003</cx:pt>
          <cx:pt idx="425">54.517502</cx:pt>
          <cx:pt idx="426">56.200001</cx:pt>
          <cx:pt idx="427">55</cx:pt>
          <cx:pt idx="428">54.432499</cx:pt>
          <cx:pt idx="429">54.990001999999997</cx:pt>
          <cx:pt idx="430">55.264999000000003</cx:pt>
          <cx:pt idx="431">55.502499</cx:pt>
          <cx:pt idx="432">55.345001000000003</cx:pt>
          <cx:pt idx="433">54.737499</cx:pt>
          <cx:pt idx="434">55.2575</cx:pt>
          <cx:pt idx="435">54.637501</cx:pt>
          <cx:pt idx="436">55</cx:pt>
          <cx:pt idx="437">55.134998000000003</cx:pt>
          <cx:pt idx="438">55.224997999999999</cx:pt>
          <cx:pt idx="439">56.267502</cx:pt>
          <cx:pt idx="440">55.764999000000003</cx:pt>
          <cx:pt idx="441">54.607498</cx:pt>
          <cx:pt idx="442">56.409999999999997</cx:pt>
          <cx:pt idx="443">56.567501</cx:pt>
          <cx:pt idx="444">56.455002</cx:pt>
          <cx:pt idx="445">56.7575</cx:pt>
          <cx:pt idx="446">56.982498</cx:pt>
          <cx:pt idx="447">58.237499</cx:pt>
          <cx:pt idx="448">58.724997999999999</cx:pt>
          <cx:pt idx="449">59.097499999999997</cx:pt>
          <cx:pt idx="450">58.342498999999997</cx:pt>
          <cx:pt idx="451">58.772499000000003</cx:pt>
          <cx:pt idx="452">58.647499000000003</cx:pt>
          <cx:pt idx="453">59.380001</cx:pt>
          <cx:pt idx="454">60.290000999999997</cx:pt>
          <cx:pt idx="455">60.525002000000001</cx:pt>
          <cx:pt idx="456">61.127499</cx:pt>
          <cx:pt idx="457">60.790000999999997</cx:pt>
          <cx:pt idx="458">61.854999999999997</cx:pt>
          <cx:pt idx="459">62.2425</cx:pt>
          <cx:pt idx="460">61.189999</cx:pt>
          <cx:pt idx="461">61.810001</cx:pt>
          <cx:pt idx="462">62.384998000000003</cx:pt>
          <cx:pt idx="463">64.332497000000004</cx:pt>
          <cx:pt idx="464">64.262496999999996</cx:pt>
          <cx:pt idx="465">64.192497000000003</cx:pt>
          <cx:pt idx="466">64.684997999999993</cx:pt>
          <cx:pt idx="467">64.672500999999997</cx:pt>
          <cx:pt idx="468">64.574996999999996</cx:pt>
          <cx:pt idx="469">65.387496999999996</cx:pt>
          <cx:pt idx="470">65.282500999999996</cx:pt>
          <cx:pt idx="471">65.9375</cx:pt>
          <cx:pt idx="472">65.919998000000007</cx:pt>
          <cx:pt idx="473">66.449996999999996</cx:pt>
          <cx:pt idx="474">66.974997999999999</cx:pt>
          <cx:pt idx="475">66.385002</cx:pt>
          <cx:pt idx="476">65.922500999999997</cx:pt>
          <cx:pt idx="477">65.647498999999996</cx:pt>
          <cx:pt idx="478">65.677498</cx:pt>
          <cx:pt idx="479">66.735000999999997</cx:pt>
          <cx:pt idx="480">66.394997000000004</cx:pt>
          <cx:pt idx="481">66.650002000000001</cx:pt>
          <cx:pt idx="482">66.817497000000003</cx:pt>
          <cx:pt idx="483">64.577499000000003</cx:pt>
          <cx:pt idx="484">65.267501999999993</cx:pt>
          <cx:pt idx="485">65.947502</cx:pt>
          <cx:pt idx="486">66.870002999999997</cx:pt>
          <cx:pt idx="487">67.5</cx:pt>
          <cx:pt idx="488">67.150002000000001</cx:pt>
          <cx:pt idx="489">67.202499000000003</cx:pt>
          <cx:pt idx="490">66.944999999999993</cx:pt>
          <cx:pt idx="491">67.864998</cx:pt>
          <cx:pt idx="492">69.25</cx:pt>
          <cx:pt idx="493">69.892501999999993</cx:pt>
          <cx:pt idx="494">69.949996999999996</cx:pt>
          <cx:pt idx="495">69.875</cx:pt>
          <cx:pt idx="496">70.557502999999997</cx:pt>
          <cx:pt idx="497">70.132499999999993</cx:pt>
          <cx:pt idx="498">71.172500999999997</cx:pt>
          <cx:pt idx="499">71.205001999999993</cx:pt>
          <cx:pt idx="500">72.779999000000004</cx:pt>
          <cx:pt idx="501">72.364998</cx:pt>
          <cx:pt idx="502">72.482498000000007</cx:pt>
          <cx:pt idx="503">74.059997999999993</cx:pt>
          <cx:pt idx="504">74.287497999999999</cx:pt>
          <cx:pt idx="505">73.447502</cx:pt>
          <cx:pt idx="506">74.959998999999996</cx:pt>
          <cx:pt idx="507">74.290001000000004</cx:pt>
          <cx:pt idx="508">76.809997999999993</cx:pt>
          <cx:pt idx="509">77.650002000000001</cx:pt>
          <cx:pt idx="510">77.910004000000001</cx:pt>
          <cx:pt idx="511">79.175003000000004</cx:pt>
          <cx:pt idx="512">77.962502000000001</cx:pt>
          <cx:pt idx="513">78.397498999999996</cx:pt>
          <cx:pt idx="514">79.067497000000003</cx:pt>
          <cx:pt idx="515">79.297500999999997</cx:pt>
          <cx:pt idx="516">79.644997000000004</cx:pt>
          <cx:pt idx="517">79.480002999999996</cx:pt>
          <cx:pt idx="518">80.0625</cx:pt>
          <cx:pt idx="519">77.514999000000003</cx:pt>
          <cx:pt idx="520">78.150002000000001</cx:pt>
          <cx:pt idx="521">81.112503000000004</cx:pt>
          <cx:pt idx="522">80.135002</cx:pt>
          <cx:pt idx="523">80.232498000000007</cx:pt>
          <cx:pt idx="524">76.074996999999996</cx:pt>
          <cx:pt idx="525">78.827499000000003</cx:pt>
          <cx:pt idx="526">80.879997000000003</cx:pt>
          <cx:pt idx="527">80.642501999999993</cx:pt>
          <cx:pt idx="528">80.592499000000004</cx:pt>
          <cx:pt idx="529">78.544998000000007</cx:pt>
          <cx:pt idx="530">80.900002000000001</cx:pt>
          <cx:pt idx="531">80.367500000000007</cx:pt>
          <cx:pt idx="532">81.047500999999997</cx:pt>
          <cx:pt idx="533">81.184997999999993</cx:pt>
          <cx:pt idx="534">78.839995999999999</cx:pt>
          <cx:pt idx="535">80</cx:pt>
          <cx:pt idx="536">80.657500999999996</cx:pt>
          <cx:pt idx="537">79.654999000000004</cx:pt>
          <cx:pt idx="538">74.315002000000007</cx:pt>
          <cx:pt idx="539">75.237503000000004</cx:pt>
          <cx:pt idx="540">71.632499999999993</cx:pt>
          <cx:pt idx="541">70.275002000000001</cx:pt>
          <cx:pt idx="542">64.315002000000007</cx:pt>
          <cx:pt idx="543">70.569999999999993</cx:pt>
          <cx:pt idx="544">75.917502999999996</cx:pt>
          <cx:pt idx="545">74.110000999999997</cx:pt>
          <cx:pt idx="546">73.879997000000003</cx:pt>
          <cx:pt idx="547">70.5</cx:pt>
          <cx:pt idx="548">65.9375</cx:pt>
          <cx:pt idx="549">69.285004000000001</cx:pt>
          <cx:pt idx="550">69.347504000000001</cx:pt>
          <cx:pt idx="551">63.985000999999997</cx:pt>
          <cx:pt idx="552">66.222504000000001</cx:pt>
          <cx:pt idx="553">60.487499</cx:pt>
          <cx:pt idx="554">61.877499</cx:pt>
          <cx:pt idx="555">59.942501</cx:pt>
          <cx:pt idx="556">61.847499999999997</cx:pt>
          <cx:pt idx="557">61.794998</cx:pt>
          <cx:pt idx="558">57.020000000000003</cx:pt>
          <cx:pt idx="559">59.090000000000003</cx:pt>
          <cx:pt idx="560">62.6875</cx:pt>
          <cx:pt idx="561">61.630001</cx:pt>
          <cx:pt idx="562">63.1875</cx:pt>
          <cx:pt idx="563">62.685001</cx:pt>
          <cx:pt idx="564">63.900002000000001</cx:pt>
          <cx:pt idx="565">61.625</cx:pt>
          <cx:pt idx="566">60.084999000000003</cx:pt>
          <cx:pt idx="567">60.700001</cx:pt>
          <cx:pt idx="568">62.724997999999999</cx:pt>
          <cx:pt idx="569">67.699996999999996</cx:pt>
          <cx:pt idx="570">65.684997999999993</cx:pt>
          <cx:pt idx="571">67.175003000000004</cx:pt>
          <cx:pt idx="572">67.077499000000003</cx:pt>
          <cx:pt idx="573">70</cx:pt>
          <cx:pt idx="574">70.599997999999999</cx:pt>
          <cx:pt idx="575">71.845000999999996</cx:pt>
          <cx:pt idx="576">71.172500999999997</cx:pt>
          <cx:pt idx="577">69.487503000000004</cx:pt>
          <cx:pt idx="578">69.069999999999993</cx:pt>
          <cx:pt idx="579">68.402495999999999</cx:pt>
          <cx:pt idx="580">68.967499000000004</cx:pt>
          <cx:pt idx="581">69.300003000000004</cx:pt>
          <cx:pt idx="582">70.449996999999996</cx:pt>
          <cx:pt idx="583">71.269997000000004</cx:pt>
          <cx:pt idx="584">71.182502999999997</cx:pt>
          <cx:pt idx="585">72.489998</cx:pt>
          <cx:pt idx="586">71.5625</cx:pt>
          <cx:pt idx="587">72.292502999999996</cx:pt>
          <cx:pt idx="588">73.764999000000003</cx:pt>
          <cx:pt idx="589">75.114998</cx:pt>
          <cx:pt idx="590">75.805000000000007</cx:pt>
          <cx:pt idx="591">76.410004000000001</cx:pt>
          <cx:pt idx="592">77.025002000000001</cx:pt>
          <cx:pt idx="593">79.457497000000004</cx:pt>
          <cx:pt idx="594">78.037497999999999</cx:pt>
          <cx:pt idx="595">76.127502000000007</cx:pt>
          <cx:pt idx="596">75.087502000000001</cx:pt>
          <cx:pt idx="597">78.292502999999996</cx:pt>
          <cx:pt idx="598">78.757499999999993</cx:pt>
          <cx:pt idx="599">79.169998000000007</cx:pt>
          <cx:pt idx="600">79.665001000000004</cx:pt>
          <cx:pt idx="601">78.942497000000003</cx:pt>
          <cx:pt idx="602">80.875</cx:pt>
          <cx:pt idx="603">79.035004000000001</cx:pt>
          <cx:pt idx="604">79.192497000000003</cx:pt>
          <cx:pt idx="605">79.8125</cx:pt>
          <cx:pt idx="606">79.4375</cx:pt>
          <cx:pt idx="607">80.1875</cx:pt>
          <cx:pt idx="608">81.165001000000004</cx:pt>
          <cx:pt idx="609">81.097504000000001</cx:pt>
          <cx:pt idx="610">80.837502000000001</cx:pt>
          <cx:pt idx="611">82.5625</cx:pt>
          <cx:pt idx="612">83.035004000000001</cx:pt>
          <cx:pt idx="613">86.974997999999999</cx:pt>
          <cx:pt idx="614">87.327499000000003</cx:pt>
          <cx:pt idx="615">86.180000000000007</cx:pt>
          <cx:pt idx="616">83.3125</cx:pt>
          <cx:pt idx="617">87.864998</cx:pt>
          <cx:pt idx="618">88.787497999999999</cx:pt>
          <cx:pt idx="619">87.852501000000004</cx:pt>
          <cx:pt idx="620">88.660004000000001</cx:pt>
          <cx:pt idx="621">87.834998999999996</cx:pt>
          <cx:pt idx="622">91</cx:pt>
          <cx:pt idx="623">91.25</cx:pt>
          <cx:pt idx="624">90.175003000000004</cx:pt>
          <cx:pt idx="625">91.102501000000004</cx:pt>
          <cx:pt idx="626">88.3125</cx:pt>
          <cx:pt idx="627">90.019997000000004</cx:pt>
          <cx:pt idx="628">91.279999000000004</cx:pt>
          <cx:pt idx="629">91.962502000000001</cx:pt>
          <cx:pt idx="630">92.5</cx:pt>
          <cx:pt idx="631">93.852501000000004</cx:pt>
          <cx:pt idx="632">94.180000000000007</cx:pt>
          <cx:pt idx="633">96.262496999999996</cx:pt>
          <cx:pt idx="634">95.334998999999996</cx:pt>
          <cx:pt idx="635">97.264999000000003</cx:pt>
          <cx:pt idx="636">94.839995999999999</cx:pt>
          <cx:pt idx="637">98.989998</cx:pt>
          <cx:pt idx="638">96.5625</cx:pt>
          <cx:pt idx="639">96.987503000000004</cx:pt>
          <cx:pt idx="640">96.417502999999996</cx:pt>
          <cx:pt idx="641">99.172500999999997</cx:pt>
          <cx:pt idx="642">96.692497000000003</cx:pt>
          <cx:pt idx="643">96.997497999999993</cx:pt>
          <cx:pt idx="644">90.987503000000004</cx:pt>
          <cx:pt idx="645">93.709998999999996</cx:pt>
          <cx:pt idx="646">94.367500000000007</cx:pt>
          <cx:pt idx="647">93.75</cx:pt>
          <cx:pt idx="648">94.1875</cx:pt>
          <cx:pt idx="649">102.885002</cx:pt>
          <cx:pt idx="650">108.199997</cx:pt>
          <cx:pt idx="651">109.13249999999999</cx:pt>
          <cx:pt idx="652">109.37750200000001</cx:pt>
          <cx:pt idx="653">110.404999</cx:pt>
          <cx:pt idx="654">113.20500199999999</cx:pt>
          <cx:pt idx="655">112.599998</cx:pt>
          <cx:pt idx="656">111.970001</cx:pt>
          <cx:pt idx="657">110.49749799999999</cx:pt>
          <cx:pt idx="658">114.43000000000001</cx:pt>
          <cx:pt idx="659">114.83000199999999</cx:pt>
          <cx:pt idx="660">116.0625</cx:pt>
          <cx:pt idx="661">114.352501</cx:pt>
          <cx:pt idx="662">115.98249800000001</cx:pt>
          <cx:pt idx="663">115.75</cx:pt>
          <cx:pt idx="664">119.262497</cx:pt>
          <cx:pt idx="665">128.697495</cx:pt>
          <cx:pt idx="666">124.697502</cx:pt>
          <cx:pt idx="667">126.18000000000001</cx:pt>
          <cx:pt idx="668">127.14250199999999</cx:pt>
          <cx:pt idx="669">126.012497</cx:pt>
          <cx:pt idx="670">127.58000199999999</cx:pt>
          <cx:pt idx="671">132.759995</cx:pt>
          <cx:pt idx="672">137.58999600000001</cx:pt>
          <cx:pt idx="673">126.910004</cx:pt>
          <cx:pt idx="674">120.06999999999999</cx:pt>
          <cx:pt idx="675">113.949997</cx:pt>
          <cx:pt idx="676">117.260002</cx:pt>
          <cx:pt idx="677">120.360001</cx:pt>
          <cx:pt idx="678">114.56999999999999</cx:pt>
          <cx:pt idx="679">114.720001</cx:pt>
          <cx:pt idx="680">118.33000199999999</cx:pt>
          <cx:pt idx="681">115.230003</cx:pt>
          <cx:pt idx="682">109.720001</cx:pt>
          <cx:pt idx="683">110.400002</cx:pt>
          <cx:pt idx="684">104.540001</cx:pt>
          <cx:pt idx="685">112.68000000000001</cx:pt>
          <cx:pt idx="686">111.620003</cx:pt>
          <cx:pt idx="687">105.16999800000001</cx:pt>
          <cx:pt idx="688">108.43000000000001</cx:pt>
          <cx:pt idx="689">115.010002</cx:pt>
          <cx:pt idx="690">114.550003</cx:pt>
          <cx:pt idx="691">113.790001</cx:pt>
          <cx:pt idx="692">117.639999</cx:pt>
          <cx:pt idx="693">112.889999</cx:pt>
          <cx:pt idx="694">113.910004</cx:pt>
          <cx:pt idx="695">115.699997</cx:pt>
          <cx:pt idx="696">114.620003</cx:pt>
          <cx:pt idx="697">116.25</cx:pt>
          <cx:pt idx="698">115.279999</cx:pt>
          <cx:pt idx="699">120.05999799999999</cx:pt>
          <cx:pt idx="700">125.269997</cx:pt>
          <cx:pt idx="701">121</cx:pt>
          <cx:pt idx="702">118.720001</cx:pt>
          <cx:pt idx="703">121.279999</cx:pt>
          <cx:pt idx="704">119.959999</cx:pt>
          <cx:pt idx="705">116.199997</cx:pt>
          <cx:pt idx="706">116.66999800000001</cx:pt>
          <cx:pt idx="707">117.449997</cx:pt>
          <cx:pt idx="708">116.389999</cx:pt>
          <cx:pt idx="709">114.010002</cx:pt>
          <cx:pt idx="710">115.489998</cx:pt>
          <cx:pt idx="711">115.050003</cx:pt>
          <cx:pt idx="712">112.370003</cx:pt>
          <cx:pt idx="713">111.05999799999999</cx:pt>
          <cx:pt idx="714">109.110001</cx:pt>
          <cx:pt idx="715">109.660004</cx:pt>
          <cx:pt idx="716">114.139999</cx:pt>
          <cx:pt idx="717">117.949997</cx:pt>
          <cx:pt idx="718">118.31999999999999</cx:pt>
          <cx:pt idx="719">120.5</cx:pt>
          <cx:pt idx="720">115.550003</cx:pt>
          <cx:pt idx="721">117.19000200000001</cx:pt>
          <cx:pt idx="722">119.620003</cx:pt>
          <cx:pt idx="723">119.44000200000001</cx:pt>
          <cx:pt idx="724">118.91999800000001</cx:pt>
          <cx:pt idx="725">119.550003</cx:pt>
          <cx:pt idx="726">118.610001</cx:pt>
          <cx:pt idx="727">117.589996</cx:pt>
          <cx:pt idx="728">118.639999</cx:pt>
          <cx:pt idx="729">117.18000000000001</cx:pt>
          <cx:pt idx="730">113.910004</cx:pt>
          <cx:pt idx="731">115.550003</cx:pt>
          <cx:pt idx="732">116.56999999999999</cx:pt>
          <cx:pt idx="733">116.970001</cx:pt>
          <cx:pt idx="734">121.010002</cx:pt>
          <cx:pt idx="735">122.019997</cx:pt>
          <cx:pt idx="736">123.519997</cx:pt>
          <cx:pt idx="737">122.599998</cx:pt>
          <cx:pt idx="738">122.30999799999999</cx:pt>
          <cx:pt idx="739">124.370003</cx:pt>
          <cx:pt idx="740">124.529999</cx:pt>
          <cx:pt idx="741">120.5</cx:pt>
          <cx:pt idx="742">122.43000000000001</cx:pt>
          <cx:pt idx="743">122.599998</cx:pt>
          <cx:pt idx="744">124.339996</cx:pt>
          <cx:pt idx="745">127.410004</cx:pt>
          <cx:pt idx="746">128.89999399999999</cx:pt>
          <cx:pt idx="747">128.96000699999999</cx:pt>
          <cx:pt idx="748">125.019997</cx:pt>
          <cx:pt idx="749">131.61000100000001</cx:pt>
          <cx:pt idx="750">132.16000399999999</cx:pt>
          <cx:pt idx="751">131.320007</cx:pt>
          <cx:pt idx="752">133.990005</cx:pt>
          <cx:pt idx="753">138.050003</cx:pt>
          <cx:pt idx="754">135.58000200000001</cx:pt>
          <cx:pt idx="755">134.08000200000001</cx:pt>
          <cx:pt idx="756">133.520004</cx:pt>
          <cx:pt idx="757">128.88999899999999</cx:pt>
          <cx:pt idx="758">127.720001</cx:pt>
          <cx:pt idx="759">128.36000100000001</cx:pt>
          <cx:pt idx="760">132.429993</cx:pt>
          <cx:pt idx="761">129.19000199999999</cx:pt>
          <cx:pt idx="762">128.5</cx:pt>
          <cx:pt idx="763">128.759995</cx:pt>
          <cx:pt idx="764">130.800003</cx:pt>
          <cx:pt idx="765">128.779999</cx:pt>
          <cx:pt idx="766">127.779999</cx:pt>
          <cx:pt idx="767">128.66000399999999</cx:pt>
          <cx:pt idx="768">133.800003</cx:pt>
          <cx:pt idx="769">136.279999</cx:pt>
          <cx:pt idx="770">143.070007</cx:pt>
          <cx:pt idx="771">143.60000600000001</cx:pt>
          <cx:pt idx="772">143.429993</cx:pt>
          <cx:pt idx="773">139.520004</cx:pt>
          <cx:pt idx="774">135.83000200000001</cx:pt>
          <cx:pt idx="775">133.75</cx:pt>
          <cx:pt idx="776">135.729996</cx:pt>
          <cx:pt idx="777">135.759995</cx:pt>
          <cx:pt idx="778">136.300003</cx:pt>
          <cx:pt idx="779">137.35000600000001</cx:pt>
          <cx:pt idx="780">136.029999</cx:pt>
          <cx:pt idx="781">136.61999499999999</cx:pt>
          <cx:pt idx="782">136.479996</cx:pt>
          <cx:pt idx="783">135.89999399999999</cx:pt>
          <cx:pt idx="784">134.35000600000001</cx:pt>
          <cx:pt idx="785">135.490005</cx:pt>
          <cx:pt idx="786">131.25</cx:pt>
          <cx:pt idx="787">129.199997</cx:pt>
          <cx:pt idx="788">130.240005</cx:pt>
          <cx:pt idx="789">128.009995</cx:pt>
          <cx:pt idx="790">123.760002</cx:pt>
          <cx:pt idx="791">124.94000200000001</cx:pt>
          <cx:pt idx="792">124.68000000000001</cx:pt>
          <cx:pt idx="793">122.589996</cx:pt>
          <cx:pt idx="794">123.75</cx:pt>
          <cx:pt idx="795">128.41000399999999</cx:pt>
          <cx:pt idx="796">124.80999799999999</cx:pt>
          <cx:pt idx="797">121.75</cx:pt>
          <cx:pt idx="798">120.980003</cx:pt>
          <cx:pt idx="799">120.93000000000001</cx:pt>
          <cx:pt idx="800">119.029999</cx:pt>
          <cx:pt idx="801">121.69000200000001</cx:pt>
          <cx:pt idx="802">122.540001</cx:pt>
          <cx:pt idx="803">120.400002</cx:pt>
          <cx:pt idx="804">121.410004</cx:pt>
          <cx:pt idx="805">125.699997</cx:pt>
          <cx:pt idx="806">124.050003</cx:pt>
          <cx:pt idx="807">122.879997</cx:pt>
          <cx:pt idx="808">119.900002</cx:pt>
          <cx:pt idx="809">120.33000199999999</cx:pt>
          <cx:pt idx="810">123.33000199999999</cx:pt>
          <cx:pt idx="811">122.81999999999999</cx:pt>
          <cx:pt idx="812">119.540001</cx:pt>
          <cx:pt idx="813">120.349998</cx:pt>
          <cx:pt idx="814">121.650002</cx:pt>
          <cx:pt idx="815">120.110001</cx:pt>
          <cx:pt idx="816">121.650002</cx:pt>
          <cx:pt idx="817">123.660004</cx:pt>
          <cx:pt idx="818">123.870003</cx:pt>
          <cx:pt idx="819">126.5</cx:pt>
          <cx:pt idx="820">125.83000199999999</cx:pt>
          <cx:pt idx="821">128.949997</cx:pt>
          <cx:pt idx="822">129.800003</cx:pt>
          <cx:pt idx="823">132.520004</cx:pt>
          <cx:pt idx="824">132.44000199999999</cx:pt>
          <cx:pt idx="825">134.94000199999999</cx:pt>
          <cx:pt idx="826">133.820007</cx:pt>
          <cx:pt idx="827">134.300003</cx:pt>
          <cx:pt idx="828">133.509995</cx:pt>
          <cx:pt idx="829">135.020004</cx:pt>
          <cx:pt idx="830">132.36000100000001</cx:pt>
          <cx:pt idx="831">133.03999300000001</cx:pt>
          <cx:pt idx="832">132.16000399999999</cx:pt>
          <cx:pt idx="833">134.83000200000001</cx:pt>
          <cx:pt idx="834">135.009995</cx:pt>
          <cx:pt idx="835">134.30999800000001</cx:pt>
          <cx:pt idx="836">136.470001</cx:pt>
          <cx:pt idx="837">131.779999</cx:pt>
          <cx:pt idx="838">132.03999300000001</cx:pt>
          <cx:pt idx="839">131.19000199999999</cx:pt>
          <cx:pt idx="840">129.199997</cx:pt>
          <cx:pt idx="841">127.889999</cx:pt>
          <cx:pt idx="842">130.85000600000001</cx:pt>
          <cx:pt idx="843">129.41000399999999</cx:pt>
          <cx:pt idx="844">123.5</cx:pt>
          <cx:pt idx="845">123.400002</cx:pt>
          <cx:pt idx="846">124.58000199999999</cx:pt>
          <cx:pt idx="847">126.25</cx:pt>
          <cx:pt idx="848">126.81999999999999</cx:pt>
          <cx:pt idx="849">126.55999799999999</cx:pt>
          <cx:pt idx="850">123.160004</cx:pt>
          <cx:pt idx="851">125.230003</cx:pt>
          <cx:pt idx="852">127.81999999999999</cx:pt>
          <cx:pt idx="853">126.010002</cx:pt>
          <cx:pt idx="854">127.81999999999999</cx:pt>
          <cx:pt idx="855">126.959999</cx:pt>
          <cx:pt idx="856">126.44000200000001</cx:pt>
          <cx:pt idx="857">125.56999999999999</cx:pt>
          <cx:pt idx="858">125.08000199999999</cx:pt>
          <cx:pt idx="859">124.279999</cx:pt>
          <cx:pt idx="860">124.68000000000001</cx:pt>
          <cx:pt idx="861">124.06999999999999</cx:pt>
          <cx:pt idx="862">126.16999800000001</cx:pt>
          <cx:pt idx="863">126.599998</cx:pt>
          <cx:pt idx="864">127.209999</cx:pt>
          <cx:pt idx="865">127.019997</cx:pt>
          <cx:pt idx="866">126.529999</cx:pt>
          <cx:pt idx="867">127.81999999999999</cx:pt>
          <cx:pt idx="868">129.94000199999999</cx:pt>
          <cx:pt idx="869">130.36999499999999</cx:pt>
          <cx:pt idx="870">129.800003</cx:pt>
          <cx:pt idx="871">130.71000699999999</cx:pt>
          <cx:pt idx="872">130.300003</cx:pt>
          <cx:pt idx="873">132.13000500000001</cx:pt>
          <cx:pt idx="874">133.770004</cx:pt>
          <cx:pt idx="875">134.449997</cx:pt>
          <cx:pt idx="876">133.46000699999999</cx:pt>
          <cx:pt idx="877">133.41000399999999</cx:pt>
          <cx:pt idx="878">134.800003</cx:pt>
          <cx:pt idx="879">136.16999799999999</cx:pt>
          <cx:pt idx="880">136.60000600000001</cx:pt>
          <cx:pt idx="881">137.89999399999999</cx:pt>
          <cx:pt idx="882">140.070007</cx:pt>
          <cx:pt idx="883">143.53999300000001</cx:pt>
          <cx:pt idx="884">141.58000200000001</cx:pt>
          <cx:pt idx="885">142.75</cx:pt>
          <cx:pt idx="886">146.21000699999999</cx:pt>
          <cx:pt idx="887">144.029999</cx:pt>
          <cx:pt idx="888">148.10000600000001</cx:pt>
          <cx:pt idx="889">149.240005</cx:pt>
          <cx:pt idx="890">148.46000699999999</cx:pt>
          <cx:pt idx="891">143.75</cx:pt>
          <cx:pt idx="892">143.46000699999999</cx:pt>
          <cx:pt idx="893">145.529999</cx:pt>
          <cx:pt idx="894">145.94000199999999</cx:pt>
          <cx:pt idx="895">147.550003</cx:pt>
          <cx:pt idx="896">148.270004</cx:pt>
          <cx:pt idx="897">149.11999499999999</cx:pt>
          <cx:pt idx="898">144.80999800000001</cx:pt>
          <cx:pt idx="899">144.69000199999999</cx:pt>
          <cx:pt idx="900">144.38000500000001</cx:pt>
          <cx:pt idx="901">146.36000100000001</cx:pt>
          <cx:pt idx="902">145.80999800000001</cx:pt>
          <cx:pt idx="903">147.270004</cx:pt>
          <cx:pt idx="904">146.979996</cx:pt>
          <cx:pt idx="905">146.35000600000001</cx:pt>
          <cx:pt idx="906">146.199997</cx:pt>
          <cx:pt idx="907">146.44000199999999</cx:pt>
          <cx:pt idx="908">146.050003</cx:pt>
          <cx:pt idx="909">146.19000199999999</cx:pt>
          <cx:pt idx="910">148.970001</cx:pt>
          <cx:pt idx="911">148.53999300000001</cx:pt>
          <cx:pt idx="912">150.229996</cx:pt>
          <cx:pt idx="913">149.800003</cx:pt>
          <cx:pt idx="914">145.029999</cx:pt>
          <cx:pt idx="915">147.44000199999999</cx:pt>
          <cx:pt idx="916">148.30999800000001</cx:pt>
          <cx:pt idx="917">149.449997</cx:pt>
          <cx:pt idx="918">149.80999800000001</cx:pt>
          <cx:pt idx="919">148.35000600000001</cx:pt>
          <cx:pt idx="920">147.479996</cx:pt>
          <cx:pt idx="921">149</cx:pt>
          <cx:pt idx="922">152.66000399999999</cx:pt>
          <cx:pt idx="923">152.83000200000001</cx:pt>
          <cx:pt idx="924">153.86999499999999</cx:pt>
          <cx:pt idx="925">153.759995</cx:pt>
          <cx:pt idx="926">154.970001</cx:pt>
          <cx:pt idx="927">156.979996</cx:pt>
          <cx:pt idx="928">155.490005</cx:pt>
          <cx:pt idx="929">155</cx:pt>
          <cx:pt idx="930">150.63000500000001</cx:pt>
          <cx:pt idx="931">150.35000600000001</cx:pt>
          <cx:pt idx="932">148.55999800000001</cx:pt>
          <cx:pt idx="933">148.44000199999999</cx:pt>
          <cx:pt idx="934">148.820007</cx:pt>
          <cx:pt idx="935">143.800003</cx:pt>
          <cx:pt idx="936">143.929993</cx:pt>
          <cx:pt idx="937">144.449997</cx:pt>
          <cx:pt idx="938">146.64999399999999</cx:pt>
          <cx:pt idx="939">145.66000399999999</cx:pt>
          <cx:pt idx="940">145.470001</cx:pt>
          <cx:pt idx="941">143.25</cx:pt>
          <cx:pt idx="942">142.470001</cx:pt>
          <cx:pt idx="943">143.66000399999999</cx:pt>
          <cx:pt idx="944">141.89999399999999</cx:pt>
          <cx:pt idx="945">141.759995</cx:pt>
          <cx:pt idx="946">139.490005</cx:pt>
          <cx:pt idx="947">139.470001</cx:pt>
          <cx:pt idx="948">143.05999800000001</cx:pt>
          <cx:pt idx="949">144.029999</cx:pt>
          <cx:pt idx="950">142.270004</cx:pt>
          <cx:pt idx="951">143.229996</cx:pt>
          <cx:pt idx="952">141.240005</cx:pt>
          <cx:pt idx="953">142.11000100000001</cx:pt>
          <cx:pt idx="954">143.770004</cx:pt>
          <cx:pt idx="955">143.449997</cx:pt>
          <cx:pt idx="956">147.009995</cx:pt>
          <cx:pt idx="957">148.699997</cx:pt>
          <cx:pt idx="958">148.80999800000001</cx:pt>
          <cx:pt idx="959">149.69000199999999</cx:pt>
          <cx:pt idx="960">148.679993</cx:pt>
          <cx:pt idx="961">149.33000200000001</cx:pt>
          <cx:pt idx="962">149.36000100000001</cx:pt>
          <cx:pt idx="963">149.820007</cx:pt>
          <cx:pt idx="964">147.220001</cx:pt>
          <cx:pt idx="965">148.990005</cx:pt>
          <cx:pt idx="966">148.66000399999999</cx:pt>
          <cx:pt idx="967">150.38999899999999</cx:pt>
          <cx:pt idx="968">151.58000200000001</cx:pt>
          <cx:pt idx="969">151.88999899999999</cx:pt>
          <cx:pt idx="970">151.41000399999999</cx:pt>
          <cx:pt idx="971">150.199997</cx:pt>
          <cx:pt idx="972">150.020004</cx:pt>
          <cx:pt idx="973">148.96000699999999</cx:pt>
          <cx:pt idx="974">148.429993</cx:pt>
          <cx:pt idx="975">150.36999499999999</cx:pt>
          <cx:pt idx="976">149.94000199999999</cx:pt>
          <cx:pt idx="977">151</cx:pt>
          <cx:pt idx="978">153.71000699999999</cx:pt>
          <cx:pt idx="979">157.64999399999999</cx:pt>
          <cx:pt idx="980">161.679993</cx:pt>
          <cx:pt idx="981">161.11999499999999</cx:pt>
          <cx:pt idx="982">160.75</cx:pt>
          <cx:pt idx="983">159.570007</cx:pt>
          <cx:pt idx="984">159.36999499999999</cx:pt>
          <cx:pt idx="985">159.990005</cx:pt>
          <cx:pt idx="986">167.479996</cx:pt>
          <cx:pt idx="987">158.740005</cx:pt>
          <cx:pt idx="988">164.020004</cx:pt>
          <cx:pt idx="989">164.28999300000001</cx:pt>
          <cx:pt idx="990">169.08000200000001</cx:pt>
          <cx:pt idx="991">172.13000500000001</cx:pt>
          <cx:pt idx="992">174.91000399999999</cx:pt>
          <cx:pt idx="993">175.21000699999999</cx:pt>
          <cx:pt idx="994">181.11999499999999</cx:pt>
          <cx:pt idx="995">175.25</cx:pt>
          <cx:pt idx="996">175.11000100000001</cx:pt>
          <cx:pt idx="997">179.279999</cx:pt>
          <cx:pt idx="998">169.929993</cx:pt>
          <cx:pt idx="999">168.279999</cx:pt>
          <cx:pt idx="1000">171.55999800000001</cx:pt>
          <cx:pt idx="1001">173.03999300000001</cx:pt>
          <cx:pt idx="1002">175.85000600000001</cx:pt>
          <cx:pt idx="1003">177.08999600000001</cx:pt>
          <cx:pt idx="1004">180.16000399999999</cx:pt>
          <cx:pt idx="1005">179.33000200000001</cx:pt>
          <cx:pt idx="1006">179.470001</cx:pt>
          <cx:pt idx="1007">178.08999600000001</cx:pt>
          <cx:pt idx="1008">177.83000200000001</cx:pt>
          <cx:pt idx="1009">182.63000500000001</cx:pt>
          <cx:pt idx="1010">179.61000100000001</cx:pt>
          <cx:pt idx="1011">172.699997</cx:pt>
          <cx:pt idx="1012">172.88999899999999</cx:pt>
          <cx:pt idx="1013">169.08000200000001</cx:pt>
          <cx:pt idx="1014">172.320007</cx:pt>
          <cx:pt idx="1015">176.11999499999999</cx:pt>
          <cx:pt idx="1016">175.779999</cx:pt>
          <cx:pt idx="1017">171.33999600000001</cx:pt>
          <cx:pt idx="1018">171.509995</cx:pt>
          <cx:pt idx="1019">170</cx:pt>
          <cx:pt idx="1020">166.979996</cx:pt>
          <cx:pt idx="1021">164.41999799999999</cx:pt>
          <cx:pt idx="1022">160.020004</cx:pt>
          <cx:pt idx="1023">158.979996</cx:pt>
          <cx:pt idx="1024">163.5</cx:pt>
          <cx:pt idx="1025">162.449997</cx:pt>
          <cx:pt idx="1026">165.71000699999999</cx:pt>
          <cx:pt idx="1027">170.16000399999999</cx:pt>
          <cx:pt idx="1028">174.009995</cx:pt>
          <cx:pt idx="1029">174.75</cx:pt>
          <cx:pt idx="1030">174.479996</cx:pt>
          <cx:pt idx="1031">171.679993</cx:pt>
          <cx:pt idx="1032">172.86000100000001</cx:pt>
          <cx:pt idx="1033">171.729996</cx:pt>
          <cx:pt idx="1034">176.050003</cx:pt>
          <cx:pt idx="1035">174.13999899999999</cx:pt>
          <cx:pt idx="1036">172.33000200000001</cx:pt>
          <cx:pt idx="1037">167.36999499999999</cx:pt>
          <cx:pt idx="1038">170.970001</cx:pt>
          <cx:pt idx="1039">171.85000600000001</cx:pt>
          <cx:pt idx="1040">171.029999</cx:pt>
          <cx:pt idx="1041">169.820007</cx:pt>
          <cx:pt idx="1042">164.979996</cx:pt>
          <cx:pt idx="1043">165.53999300000001</cx:pt>
          <cx:pt idx="1044">152.58000200000001</cx:pt>
          <cx:pt idx="1045">163.83999600000001</cx:pt>
          <cx:pt idx="1046">163.05999800000001</cx:pt>
          <cx:pt idx="1047">164.699997</cx:pt>
          <cx:pt idx="1048">164.38999899999999</cx:pt>
          <cx:pt idx="1049">168.470001</cx:pt>
          <cx:pt idx="1050">164.490005</cx:pt>
          <cx:pt idx="1051">163.36000100000001</cx:pt>
          <cx:pt idx="1052">158.820007</cx:pt>
          <cx:pt idx="1053">161.479996</cx:pt>
          <cx:pt idx="1054">160.199997</cx:pt>
          <cx:pt idx="1055">158.929993</cx:pt>
          <cx:pt idx="1056">151.449997</cx:pt>
          <cx:pt idx="1057">150.89999399999999</cx:pt>
          <cx:pt idx="1058">157.050003</cx:pt>
          <cx:pt idx="1059">158.61000100000001</cx:pt>
          <cx:pt idx="1060">160.509995</cx:pt>
          <cx:pt idx="1061">163.509995</cx:pt>
          <cx:pt idx="1062">165.509995</cx:pt>
          <cx:pt idx="1063">167.990005</cx:pt>
          <cx:pt idx="1064">171.05999800000001</cx:pt>
          <cx:pt idx="1065">173.88000500000001</cx:pt>
          <cx:pt idx="1066">172.16999799999999</cx:pt>
          <cx:pt idx="1067">176.69000199999999</cx:pt>
          <cx:pt idx="1068">178.550003</cx:pt>
          <cx:pt idx="1069">177.83999600000001</cx:pt>
          <cx:pt idx="1070">174.029999</cx:pt>
          <cx:pt idx="1071">174.570007</cx:pt>
          <cx:pt idx="1072">177.5</cx:pt>
          <cx:pt idx="1073">172.36000100000001</cx:pt>
          <cx:pt idx="1074">171.16000399999999</cx:pt>
          <cx:pt idx="1075">171.779999</cx:pt>
          <cx:pt idx="1076">168.71000699999999</cx:pt>
          <cx:pt idx="1077">168.020004</cx:pt>
          <cx:pt idx="1078">167.38999899999999</cx:pt>
          <cx:pt idx="1079">170.61999499999999</cx:pt>
          <cx:pt idx="1080">163.91999799999999</cx:pt>
          <cx:pt idx="1081">165.020004</cx:pt>
          <cx:pt idx="1082">168.759995</cx:pt>
          <cx:pt idx="1083">168.91000399999999</cx:pt>
          <cx:pt idx="1084">166.46000699999999</cx:pt>
          <cx:pt idx="1085">161.11999499999999</cx:pt>
          <cx:pt idx="1086">162.25</cx:pt>
          <cx:pt idx="1087">155.91000399999999</cx:pt>
          <cx:pt idx="1088">159.25</cx:pt>
          <cx:pt idx="1089">161.83999600000001</cx:pt>
          <cx:pt idx="1090">156.71000699999999</cx:pt>
          <cx:pt idx="1091">158.14999399999999</cx:pt>
          <cx:pt idx="1092">159.66999799999999</cx:pt>
          <cx:pt idx="1093">163.85000600000001</cx:pt>
          <cx:pt idx="1094">156.009995</cx:pt>
          <cx:pt idx="1095">154.929993</cx:pt>
          <cx:pt idx="1096">155.520004</cx:pt>
          <cx:pt idx="1097">153.5</cx:pt>
          <cx:pt idx="1098">142.770004</cx:pt>
          <cx:pt idx="1099">144.58999600000001</cx:pt>
          <cx:pt idx="1100">145.550003</cx:pt>
          <cx:pt idx="1101">148.86000100000001</cx:pt>
          <cx:pt idx="1102">146.85000600000001</cx:pt>
          <cx:pt idx="1103">139.88000500000001</cx:pt>
          <cx:pt idx="1104">139.08999600000001</cx:pt>
          <cx:pt idx="1105">137.78999300000001</cx:pt>
          <cx:pt idx="1106">140.80999800000001</cx:pt>
          <cx:pt idx="1107">138.429993</cx:pt>
          <cx:pt idx="1108">137.38999899999999</cx:pt>
          <cx:pt idx="1109">145.38999899999999</cx:pt>
          <cx:pt idx="1110">149.070007</cx:pt>
          <cx:pt idx="1111">149.89999399999999</cx:pt>
          <cx:pt idx="1112">147.83000200000001</cx:pt>
          <cx:pt idx="1113">146.89999399999999</cx:pt>
          <cx:pt idx="1114">147.029999</cx:pt>
          <cx:pt idx="1115">144.35000600000001</cx:pt>
          <cx:pt idx="1116">148.58000200000001</cx:pt>
          <cx:pt idx="1117">147.08000200000001</cx:pt>
          <cx:pt idx="1118">140.279999</cx:pt>
          <cx:pt idx="1119">132.86999499999999</cx:pt>
          <cx:pt idx="1120">133.13000500000001</cx:pt>
          <cx:pt idx="1121">134.28999300000001</cx:pt>
          <cx:pt idx="1122">132.08000200000001</cx:pt>
          <cx:pt idx="1123">130.070007</cx:pt>
          <cx:pt idx="1124">133.41999799999999</cx:pt>
          <cx:pt idx="1125">134.78999300000001</cx:pt>
          <cx:pt idx="1126">136.820007</cx:pt>
          <cx:pt idx="1127">139.89999399999999</cx:pt>
          <cx:pt idx="1128">142.699997</cx:pt>
          <cx:pt idx="1129">142.13000500000001</cx:pt>
          <cx:pt idx="1130">137.46000699999999</cx:pt>
          <cx:pt idx="1131">137.25</cx:pt>
          <cx:pt idx="1132">136.03999300000001</cx:pt>
          <cx:pt idx="1133">137.770004</cx:pt>
          <cx:pt idx="1134">141.35000600000001</cx:pt>
          <cx:pt idx="1135">143.28999300000001</cx:pt>
          <cx:pt idx="1136">145.259995</cx:pt>
          <cx:pt idx="1137">145.66999799999999</cx:pt>
          <cx:pt idx="1138">145.759995</cx:pt>
          <cx:pt idx="1139">142.990005</cx:pt>
          <cx:pt idx="1140">144.08000200000001</cx:pt>
          <cx:pt idx="1141">149.779999</cx:pt>
          <cx:pt idx="1142">150.740005</cx:pt>
          <cx:pt idx="1143">147.91999799999999</cx:pt>
          <cx:pt idx="1144">151.11999499999999</cx:pt>
          <cx:pt idx="1145">154.5</cx:pt>
          <cx:pt idx="1146">155.38999899999999</cx:pt>
          <cx:pt idx="1147">154.009995</cx:pt>
          <cx:pt idx="1148">152.259995</cx:pt>
          <cx:pt idx="1149">152.58000200000001</cx:pt>
          <cx:pt idx="1150">156.979996</cx:pt>
          <cx:pt idx="1151">161.240005</cx:pt>
          <cx:pt idx="1152">161.009995</cx:pt>
          <cx:pt idx="1153">160.10000600000001</cx:pt>
          <cx:pt idx="1154">160.83999600000001</cx:pt>
          <cx:pt idx="1155">166.009995</cx:pt>
          <cx:pt idx="1156">163.21000699999999</cx:pt>
          <cx:pt idx="1157">166.36999499999999</cx:pt>
          <cx:pt idx="1158">164.020004</cx:pt>
          <cx:pt idx="1159">167.679993</cx:pt>
          <cx:pt idx="1160">170.05999800000001</cx:pt>
          <cx:pt idx="1161">169.820007</cx:pt>
          <cx:pt idx="1162">171.520004</cx:pt>
          <cx:pt idx="1163">172.779999</cx:pt>
          <cx:pt idx="1164">172.770004</cx:pt>
          <cx:pt idx="1165">173.75</cx:pt>
          <cx:pt idx="1166">173.029999</cx:pt>
          <cx:pt idx="1167">169.69000199999999</cx:pt>
          <cx:pt idx="1168">167.08000200000001</cx:pt>
          <cx:pt idx="1169">167.320007</cx:pt>
          <cx:pt idx="1170">168.779999</cx:pt>
          <cx:pt idx="1171">170.570007</cx:pt>
          <cx:pt idx="1172">161.14999399999999</cx:pt>
          <cx:pt idx="1173">162.13000500000001</cx:pt>
          <cx:pt idx="1174">160.30999800000001</cx:pt>
          <cx:pt idx="1175">156.63999899999999</cx:pt>
          <cx:pt idx="1176">159.75</cx:pt>
          <cx:pt idx="1177">156.470001</cx:pt>
          <cx:pt idx="1178">154.820007</cx:pt>
          <cx:pt idx="1179">154.63999899999999</cx:pt>
          <cx:pt idx="1180">155.470001</cx:pt>
          <cx:pt idx="1181">159.58999600000001</cx:pt>
          <cx:pt idx="1182">159.89999399999999</cx:pt>
          <cx:pt idx="1183">154.78999300000001</cx:pt>
          <cx:pt idx="1184">154.64999399999999</cx:pt>
          <cx:pt idx="1185">151.21000699999999</cx:pt>
          <cx:pt idx="1186">149.30999800000001</cx:pt>
          <cx:pt idx="1187">153.39999399999999</cx:pt>
          <cx:pt idx="1188">157.33999600000001</cx:pt>
          <cx:pt idx="1189">152.38000500000001</cx:pt>
          <cx:pt idx="1190">151.19000199999999</cx:pt>
          <cx:pt idx="1191">149.66000399999999</cx:pt>
          <cx:pt idx="1192">152.740005</cx:pt>
          <cx:pt idx="1193">147.63999899999999</cx:pt>
          <cx:pt idx="1194">146.10000600000001</cx:pt>
          <cx:pt idx="1195">141.279999</cx:pt>
          <cx:pt idx="1196">138.21000699999999</cx:pt>
          <cx:pt idx="1197">145.029999</cx:pt>
          <cx:pt idx="1198">144.070007</cx:pt>
          <cx:pt idx="1199">145.80999800000001</cx:pt>
          <cx:pt idx="1200">142.53999300000001</cx:pt>
          <cx:pt idx="1201">140.41999799999999</cx:pt>
          <cx:pt idx="1202">139.89999399999999</cx:pt>
          <cx:pt idx="1203">139.13000500000001</cx:pt>
          <cx:pt idx="1204">134.990005</cx:pt>
          <cx:pt idx="1205">144.30999800000001</cx:pt>
          <cx:pt idx="1206">141.070007</cx:pt>
          <cx:pt idx="1207">145.490005</cx:pt>
          <cx:pt idx="1208">141.69000199999999</cx:pt>
          <cx:pt idx="1209">143.020004</cx:pt>
          <cx:pt idx="1210">142.86999499999999</cx:pt>
          <cx:pt idx="1211">147.19000199999999</cx:pt>
          <cx:pt idx="1212">150.08999600000001</cx:pt>
          <cx:pt idx="1213">150.96000699999999</cx:pt>
          <cx:pt idx="1214">148.070007</cx:pt>
          <cx:pt idx="1215">148.199997</cx:pt>
          <cx:pt idx="1216">153.16000399999999</cx:pt>
          <cx:pt idx="1217">155.08000200000001</cx:pt>
          <cx:pt idx="1218">148.949997</cx:pt>
          <cx:pt idx="1219">142.05999800000001</cx:pt>
          <cx:pt idx="1220">142.08999600000001</cx:pt>
          <cx:pt idx="1221">137.11000100000001</cx:pt>
          <cx:pt idx="1222">140.41000399999999</cx:pt>
          <cx:pt idx="1223">138.5</cx:pt>
          <cx:pt idx="1224">141.240005</cx:pt>
          <cx:pt idx="1225">145.820007</cx:pt>
          <cx:pt idx="1226">148.970001</cx:pt>
          <cx:pt idx="1227">152.220001</cx:pt>
          <cx:pt idx="1228">149.13000500000001</cx:pt>
          <cx:pt idx="1229">146.429993</cx:pt>
          <cx:pt idx="1230">152.30999800000001</cx:pt>
          <cx:pt idx="1231">150.16000399999999</cx:pt>
          <cx:pt idx="1232">148.13000500000001</cx:pt>
          <cx:pt idx="1233">149.449997</cx:pt>
          <cx:pt idx="1234">148.30999800000001</cx:pt>
          <cx:pt idx="1235">145.13999899999999</cx:pt>
          <cx:pt idx="1236">144.28999300000001</cx:pt>
          <cx:pt idx="1237">141.39999399999999</cx:pt>
          <cx:pt idx="1238">148.21000699999999</cx:pt>
          <cx:pt idx="1239">145.96000699999999</cx:pt>
          <cx:pt idx="1240">147.770004</cx:pt>
          <cx:pt idx="1241">147.070007</cx:pt>
          <cx:pt idx="1242">142.19000199999999</cx:pt>
          <cx:pt idx="1243">142.36000100000001</cx:pt>
          <cx:pt idx="1244">142.33999600000001</cx:pt>
          <cx:pt idx="1245">142.699997</cx:pt>
          <cx:pt idx="1246">149.5</cx:pt>
          <cx:pt idx="1247">145.35000600000001</cx:pt>
          <cx:pt idx="1248">141.11000100000001</cx:pt>
          <cx:pt idx="1249">136.69000199999999</cx:pt>
          <cx:pt idx="1250">135.11000100000001</cx:pt>
          <cx:pt idx="1251">131.38999899999999</cx:pt>
          <cx:pt idx="1252">132.979996</cx:pt>
          <cx:pt idx="1253">134.35000600000001</cx:pt>
          <cx:pt idx="1254">130.91999799999999</cx:pt>
          <cx:pt idx="1255">131.38000500000001</cx:pt>
          <cx:pt idx="1256">129.66999799999999</cx:pt>
          <cx:pt idx="1257">127.989998</cx:pt>
          <cx:pt idx="1258">128.41000399999999</cx:pt>
          <cx:pt idx="1259">130.279999</cx:pt>
          <cx:pt idx="1260">126.889999</cx:pt>
          <cx:pt idx="1261">127.129997</cx:pt>
          <cx:pt idx="1262">126.010002</cx:pt>
          <cx:pt idx="1263">130.470001</cx:pt>
          <cx:pt idx="1264">130.259995</cx:pt>
          <cx:pt idx="1265">131.25</cx:pt>
          <cx:pt idx="1266">133.88000500000001</cx:pt>
          <cx:pt idx="1267">132.029999</cx:pt>
          <cx:pt idx="1268">134.83000200000001</cx:pt>
          <cx:pt idx="1269">136.820007</cx:pt>
          <cx:pt idx="1270">134.08000200000001</cx:pt>
          <cx:pt idx="1271">135.279999</cx:pt>
          <cx:pt idx="1272">138.11999499999999</cx:pt>
          <cx:pt idx="1273">140.30999800000001</cx:pt>
          <cx:pt idx="1274">140.88999899999999</cx:pt>
          <cx:pt idx="1275">143.16999799999999</cx:pt>
          <cx:pt idx="1276">143.16000399999999</cx:pt>
          <cx:pt idx="1277">144.96000699999999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en-US"/>
              <a:t>Apple Stock</a:t>
            </a:r>
          </a:p>
        </cx:rich>
      </cx:tx>
    </cx:title>
    <cx:plotArea>
      <cx:plotAreaRegion>
        <cx:series layoutId="clusteredColumn" uniqueId="{0BC81E74-45F3-4F95-BB0A-6CF21FD54B4C}">
          <cx:tx>
            <cx:txData>
              <cx:f>Apple!$B$1</cx:f>
              <cx:v>Open</cx:v>
            </cx:txData>
          </cx:tx>
          <cx:dataLabels>
            <cx:visibility seriesName="0" categoryName="0" value="1"/>
          </cx:dataLabels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70">
  <cs:axisTitle>
    <cs:lnRef idx="0"/>
    <cs:fillRef idx="0"/>
    <cs:effectRef idx="0"/>
    <cs:fontRef idx="minor">
      <a:schemeClr val="lt1">
        <a:lumMod val="85000"/>
      </a:schemeClr>
    </cs:fontRef>
    <cs:defRPr sz="900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/>
  </cs:dataLabel>
  <cs:dataLabelCallout>
    <cs:lnRef idx="0"/>
    <cs:fillRef idx="0"/>
    <cs:effectRef idx="0"/>
    <cs:fontRef idx="minor">
      <a:schemeClr val="lt1">
        <a:lumMod val="85000"/>
      </a:schemeClr>
    </cs:fontRef>
    <cs:spPr>
      <a:solidFill>
        <a:schemeClr val="lt1"/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 w="9525">
        <a:solidFill>
          <a:schemeClr val="tx1"/>
        </a:solidFill>
      </a:ln>
      <a:effectLst>
        <a:outerShdw blurRad="57150" dist="19050" dir="5400000" algn="ctr" rotWithShape="0">
          <a:srgbClr val="000000">
            <a:alpha val="63000"/>
          </a:srgb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lt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lt1"/>
    </cs:fontRef>
  </cs:dropLine>
  <cs:errorBar>
    <cs:lnRef idx="0"/>
    <cs:fillRef idx="0"/>
    <cs:effectRef idx="0"/>
    <cs:fontRef idx="minor">
      <a:schemeClr val="lt1"/>
    </cs:fontRef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</cs:hiLoLine>
  <cs:leaderLine>
    <cs:lnRef idx="0"/>
    <cs:fillRef idx="0"/>
    <cs:effectRef idx="0"/>
    <cs:fontRef idx="minor">
      <a:schemeClr val="lt1"/>
    </cs:fontRef>
  </cs:leaderLine>
  <cs:legend>
    <cs:lnRef idx="0"/>
    <cs:fillRef idx="0"/>
    <cs:effectRef idx="0"/>
    <cs:fontRef idx="minor">
      <a:schemeClr val="lt1">
        <a:lumMod val="8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70">
  <cs:axisTitle>
    <cs:lnRef idx="0"/>
    <cs:fillRef idx="0"/>
    <cs:effectRef idx="0"/>
    <cs:fontRef idx="minor">
      <a:schemeClr val="lt1">
        <a:lumMod val="85000"/>
      </a:schemeClr>
    </cs:fontRef>
    <cs:defRPr sz="900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/>
  </cs:dataLabel>
  <cs:dataLabelCallout>
    <cs:lnRef idx="0"/>
    <cs:fillRef idx="0"/>
    <cs:effectRef idx="0"/>
    <cs:fontRef idx="minor">
      <a:schemeClr val="lt1">
        <a:lumMod val="85000"/>
      </a:schemeClr>
    </cs:fontRef>
    <cs:spPr>
      <a:solidFill>
        <a:schemeClr val="lt1"/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 w="9525">
        <a:solidFill>
          <a:schemeClr val="tx1"/>
        </a:solidFill>
      </a:ln>
      <a:effectLst>
        <a:outerShdw blurRad="57150" dist="19050" dir="5400000" algn="ctr" rotWithShape="0">
          <a:srgbClr val="000000">
            <a:alpha val="63000"/>
          </a:srgb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lt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lt1"/>
    </cs:fontRef>
  </cs:dropLine>
  <cs:errorBar>
    <cs:lnRef idx="0"/>
    <cs:fillRef idx="0"/>
    <cs:effectRef idx="0"/>
    <cs:fontRef idx="minor">
      <a:schemeClr val="lt1"/>
    </cs:fontRef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</cs:hiLoLine>
  <cs:leaderLine>
    <cs:lnRef idx="0"/>
    <cs:fillRef idx="0"/>
    <cs:effectRef idx="0"/>
    <cs:fontRef idx="minor">
      <a:schemeClr val="lt1"/>
    </cs:fontRef>
  </cs:leaderLine>
  <cs:legend>
    <cs:lnRef idx="0"/>
    <cs:fillRef idx="0"/>
    <cs:effectRef idx="0"/>
    <cs:fontRef idx="minor">
      <a:schemeClr val="lt1">
        <a:lumMod val="8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70">
  <cs:axisTitle>
    <cs:lnRef idx="0"/>
    <cs:fillRef idx="0"/>
    <cs:effectRef idx="0"/>
    <cs:fontRef idx="minor">
      <a:schemeClr val="lt1">
        <a:lumMod val="85000"/>
      </a:schemeClr>
    </cs:fontRef>
    <cs:defRPr sz="900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/>
  </cs:dataLabel>
  <cs:dataLabelCallout>
    <cs:lnRef idx="0"/>
    <cs:fillRef idx="0"/>
    <cs:effectRef idx="0"/>
    <cs:fontRef idx="minor">
      <a:schemeClr val="lt1">
        <a:lumMod val="85000"/>
      </a:schemeClr>
    </cs:fontRef>
    <cs:spPr>
      <a:solidFill>
        <a:schemeClr val="lt1"/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 w="9525">
        <a:solidFill>
          <a:schemeClr val="tx1"/>
        </a:solidFill>
      </a:ln>
      <a:effectLst>
        <a:outerShdw blurRad="57150" dist="19050" dir="5400000" algn="ctr" rotWithShape="0">
          <a:srgbClr val="000000">
            <a:alpha val="63000"/>
          </a:srgb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lt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lt1"/>
    </cs:fontRef>
  </cs:dropLine>
  <cs:errorBar>
    <cs:lnRef idx="0"/>
    <cs:fillRef idx="0"/>
    <cs:effectRef idx="0"/>
    <cs:fontRef idx="minor">
      <a:schemeClr val="lt1"/>
    </cs:fontRef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</cs:hiLoLine>
  <cs:leaderLine>
    <cs:lnRef idx="0"/>
    <cs:fillRef idx="0"/>
    <cs:effectRef idx="0"/>
    <cs:fontRef idx="minor">
      <a:schemeClr val="lt1"/>
    </cs:fontRef>
  </cs:leaderLine>
  <cs:legend>
    <cs:lnRef idx="0"/>
    <cs:fillRef idx="0"/>
    <cs:effectRef idx="0"/>
    <cs:fontRef idx="minor">
      <a:schemeClr val="lt1">
        <a:lumMod val="8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6" Type="http://schemas.microsoft.com/office/2014/relationships/chartEx" Target="../charts/chartEx3.xml"/><Relationship Id="rId5" Type="http://schemas.openxmlformats.org/officeDocument/2006/relationships/image" Target="../media/image5.png"/><Relationship Id="rId4" Type="http://schemas.microsoft.com/office/2014/relationships/chartEx" Target="../charts/chartEx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1487" y="2552700"/>
            <a:ext cx="6743700" cy="10541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DATA Science Internship (OESON)</a:t>
            </a:r>
            <a:endParaRPr lang="en-GB" sz="36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1487" y="4195233"/>
            <a:ext cx="5497513" cy="1164168"/>
          </a:xfrm>
        </p:spPr>
        <p:txBody>
          <a:bodyPr/>
          <a:lstStyle/>
          <a:p>
            <a:pPr algn="l"/>
            <a:r>
              <a:rPr lang="en-US" b="1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Statistical analysis of live Data for stock prices</a:t>
            </a:r>
          </a:p>
          <a:p>
            <a:pPr algn="l"/>
            <a:r>
              <a:rPr lang="en-US" b="1" i="1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Abhishek </a:t>
            </a:r>
            <a:r>
              <a:rPr lang="en-US" b="1" i="1" dirty="0" err="1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Harsha</a:t>
            </a:r>
            <a:r>
              <a:rPr lang="en-US" b="1" i="1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b="1" i="1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Raj</a:t>
            </a:r>
            <a:endParaRPr lang="en-GB" b="1" i="1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772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15901"/>
            <a:ext cx="9613899" cy="749300"/>
          </a:xfrm>
        </p:spPr>
        <p:txBody>
          <a:bodyPr/>
          <a:lstStyle/>
          <a:p>
            <a:r>
              <a:rPr lang="en-US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Dataset</a:t>
            </a:r>
            <a:endParaRPr lang="en-GB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1" y="1134388"/>
            <a:ext cx="998219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Live stock data from </a:t>
            </a:r>
            <a:r>
              <a:rPr lang="en-US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Y</a:t>
            </a:r>
            <a:r>
              <a:rPr lang="en-US" sz="2400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ahoo Finance which consists stock values from </a:t>
            </a:r>
            <a:r>
              <a:rPr lang="en-US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</a:t>
            </a:r>
            <a:r>
              <a:rPr lang="en-US" sz="2400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icrosoft, Apple and Tesla.</a:t>
            </a:r>
          </a:p>
          <a:p>
            <a:endParaRPr lang="en-US" sz="2400" dirty="0" smtClean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</a:t>
            </a:r>
            <a:r>
              <a:rPr lang="en-US" sz="2400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ataset contains stock values from 2018-2023.</a:t>
            </a:r>
          </a:p>
          <a:p>
            <a:endParaRPr lang="en-US" sz="2400" dirty="0" smtClean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</a:t>
            </a:r>
            <a:r>
              <a:rPr lang="en-US" sz="2400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ataset also contains S&amp;P500 values during same time period.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SP_500 is a stock market index tracking the stock performance of 500 large companies listed on stock exchanges in the united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endParaRPr lang="en-US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endParaRPr lang="en-US" dirty="0" smtClean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57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1" y="152401"/>
            <a:ext cx="9842499" cy="812800"/>
          </a:xfrm>
        </p:spPr>
        <p:txBody>
          <a:bodyPr/>
          <a:lstStyle/>
          <a:p>
            <a:r>
              <a:rPr lang="en-US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Problem Statement</a:t>
            </a:r>
            <a:endParaRPr lang="en-GB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8800" y="2374900"/>
            <a:ext cx="1104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</a:t>
            </a:r>
            <a:r>
              <a:rPr lang="en-US" sz="2400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repare a statistical report capturing live data for stock prices of major us companies like </a:t>
            </a:r>
            <a:r>
              <a:rPr lang="en-US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</a:t>
            </a:r>
            <a:r>
              <a:rPr lang="en-US" sz="2400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icrosoft, Apple and Tesla to study the </a:t>
            </a:r>
            <a:r>
              <a:rPr lang="en-US" sz="2400" dirty="0" err="1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behaviour</a:t>
            </a:r>
            <a:r>
              <a:rPr lang="en-US" sz="2400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of the company stock.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58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1" y="330201"/>
            <a:ext cx="10131425" cy="482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Objectives </a:t>
            </a:r>
            <a:endParaRPr lang="en-GB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1200" y="1511300"/>
            <a:ext cx="10896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</a:t>
            </a:r>
            <a:r>
              <a:rPr lang="en-US" sz="2400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ake a comparative descriptive statistics on the value of each stock between 2018-2023.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</a:t>
            </a:r>
            <a:r>
              <a:rPr lang="en-US" sz="2400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ake a regression model over the percentage change in stock vs market return on the stock for each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</a:t>
            </a:r>
            <a:r>
              <a:rPr lang="en-US" sz="2400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ompare the value of beta to show the progress of the stock and the risk value involved.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765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1" y="228601"/>
            <a:ext cx="9486899" cy="4953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descriptive STATISTICS</a:t>
            </a:r>
            <a:endParaRPr lang="en-GB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9901" y="3941609"/>
            <a:ext cx="111633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Microsoft has the highest mean among the three stocks.</a:t>
            </a:r>
          </a:p>
          <a:p>
            <a:endParaRPr lang="en-US" dirty="0" smtClean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Tesla has the highest standard deviation among the three stocks which indicates it is the most volatile stock, while apple is the most stable stock.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Since Apple has the highest mode it is the most popular stock.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Since the skewness is positive i.e. more data is present in the right handed tail than in the left handed tail.</a:t>
            </a:r>
            <a:endParaRPr lang="en-US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746127"/>
              </p:ext>
            </p:extLst>
          </p:nvPr>
        </p:nvGraphicFramePr>
        <p:xfrm>
          <a:off x="949037" y="820565"/>
          <a:ext cx="2451100" cy="29518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0900">
                  <a:extLst>
                    <a:ext uri="{9D8B030D-6E8A-4147-A177-3AD203B41FA5}">
                      <a16:colId xmlns:a16="http://schemas.microsoft.com/office/drawing/2014/main" val="2011979325"/>
                    </a:ext>
                  </a:extLst>
                </a:gridCol>
                <a:gridCol w="890200">
                  <a:extLst>
                    <a:ext uri="{9D8B030D-6E8A-4147-A177-3AD203B41FA5}">
                      <a16:colId xmlns:a16="http://schemas.microsoft.com/office/drawing/2014/main" val="2787893868"/>
                    </a:ext>
                  </a:extLst>
                </a:gridCol>
              </a:tblGrid>
              <a:tr h="19613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Microsoft stock</a:t>
                      </a:r>
                      <a:endParaRPr lang="en-GB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279255"/>
                  </a:ext>
                </a:extLst>
              </a:tr>
              <a:tr h="196138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3936926"/>
                  </a:ext>
                </a:extLst>
              </a:tr>
              <a:tr h="19613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Mean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194.4709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4239380"/>
                  </a:ext>
                </a:extLst>
              </a:tr>
              <a:tr h="19613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Standard Error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2.0764814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9091921"/>
                  </a:ext>
                </a:extLst>
              </a:tr>
              <a:tr h="19613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Median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203.58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1120776"/>
                  </a:ext>
                </a:extLst>
              </a:tr>
              <a:tr h="19613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Mode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95.139999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4708431"/>
                  </a:ext>
                </a:extLst>
              </a:tr>
              <a:tr h="19613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Standard Deviation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74.232396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9716854"/>
                  </a:ext>
                </a:extLst>
              </a:tr>
              <a:tr h="19613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Sample Variance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5510.4487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5222125"/>
                  </a:ext>
                </a:extLst>
              </a:tr>
              <a:tr h="19613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Kurtosis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-1.2879577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5445130"/>
                  </a:ext>
                </a:extLst>
              </a:tr>
              <a:tr h="19613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Skewness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0.1498324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1336605"/>
                  </a:ext>
                </a:extLst>
              </a:tr>
              <a:tr h="19613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Range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258.56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640315"/>
                  </a:ext>
                </a:extLst>
              </a:tr>
              <a:tr h="19613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Minimum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86.059998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5540759"/>
                  </a:ext>
                </a:extLst>
              </a:tr>
              <a:tr h="19613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Maximum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344.62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1129319"/>
                  </a:ext>
                </a:extLst>
              </a:tr>
              <a:tr h="19613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Sum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248533.81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3433530"/>
                  </a:ext>
                </a:extLst>
              </a:tr>
              <a:tr h="20594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Count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1278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651602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887161"/>
              </p:ext>
            </p:extLst>
          </p:nvPr>
        </p:nvGraphicFramePr>
        <p:xfrm>
          <a:off x="4177720" y="820565"/>
          <a:ext cx="2571750" cy="29534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5476">
                  <a:extLst>
                    <a:ext uri="{9D8B030D-6E8A-4147-A177-3AD203B41FA5}">
                      <a16:colId xmlns:a16="http://schemas.microsoft.com/office/drawing/2014/main" val="144213101"/>
                    </a:ext>
                  </a:extLst>
                </a:gridCol>
                <a:gridCol w="866274">
                  <a:extLst>
                    <a:ext uri="{9D8B030D-6E8A-4147-A177-3AD203B41FA5}">
                      <a16:colId xmlns:a16="http://schemas.microsoft.com/office/drawing/2014/main" val="3953764451"/>
                    </a:ext>
                  </a:extLst>
                </a:gridCol>
              </a:tblGrid>
              <a:tr h="19624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Tesla stock</a:t>
                      </a:r>
                      <a:endParaRPr lang="en-GB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702844"/>
                  </a:ext>
                </a:extLst>
              </a:tr>
              <a:tr h="196241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5669690"/>
                  </a:ext>
                </a:extLst>
              </a:tr>
              <a:tr h="19624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Mean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131.8952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5453741"/>
                  </a:ext>
                </a:extLst>
              </a:tr>
              <a:tr h="19624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Standard Error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3.277467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4865578"/>
                  </a:ext>
                </a:extLst>
              </a:tr>
              <a:tr h="19624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Median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96.57333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1800736"/>
                  </a:ext>
                </a:extLst>
              </a:tr>
              <a:tr h="19624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Mode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6278124"/>
                  </a:ext>
                </a:extLst>
              </a:tr>
              <a:tr h="19624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Standard Deviation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117.1666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0344286"/>
                  </a:ext>
                </a:extLst>
              </a:tr>
              <a:tr h="19624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Sample Variance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13728.01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1863302"/>
                  </a:ext>
                </a:extLst>
              </a:tr>
              <a:tr h="19624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Kurtosis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-1.25726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9073756"/>
                  </a:ext>
                </a:extLst>
              </a:tr>
              <a:tr h="19624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Skewness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0.470592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6640084"/>
                  </a:ext>
                </a:extLst>
              </a:tr>
              <a:tr h="19624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Range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399.3967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4321568"/>
                  </a:ext>
                </a:extLst>
              </a:tr>
              <a:tr h="19624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Minimum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12.07333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7771553"/>
                  </a:ext>
                </a:extLst>
              </a:tr>
              <a:tr h="19624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Maximum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411.47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1361381"/>
                  </a:ext>
                </a:extLst>
              </a:tr>
              <a:tr h="19624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Sum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168562.1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4474511"/>
                  </a:ext>
                </a:extLst>
              </a:tr>
              <a:tr h="20605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Count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1278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44126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856495"/>
              </p:ext>
            </p:extLst>
          </p:nvPr>
        </p:nvGraphicFramePr>
        <p:xfrm>
          <a:off x="7637895" y="822602"/>
          <a:ext cx="2457450" cy="29661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2544">
                  <a:extLst>
                    <a:ext uri="{9D8B030D-6E8A-4147-A177-3AD203B41FA5}">
                      <a16:colId xmlns:a16="http://schemas.microsoft.com/office/drawing/2014/main" val="4189111765"/>
                    </a:ext>
                  </a:extLst>
                </a:gridCol>
                <a:gridCol w="814906">
                  <a:extLst>
                    <a:ext uri="{9D8B030D-6E8A-4147-A177-3AD203B41FA5}">
                      <a16:colId xmlns:a16="http://schemas.microsoft.com/office/drawing/2014/main" val="340121705"/>
                    </a:ext>
                  </a:extLst>
                </a:gridCol>
              </a:tblGrid>
              <a:tr h="19708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Apple stock</a:t>
                      </a:r>
                      <a:endParaRPr lang="en-GB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29508"/>
                  </a:ext>
                </a:extLst>
              </a:tr>
              <a:tr h="197085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8098816"/>
                  </a:ext>
                </a:extLst>
              </a:tr>
              <a:tr h="19708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Mean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98.5741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0293713"/>
                  </a:ext>
                </a:extLst>
              </a:tr>
              <a:tr h="19708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Standard Error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1.291672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850046"/>
                  </a:ext>
                </a:extLst>
              </a:tr>
              <a:tr h="19708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Median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95.0875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2386389"/>
                  </a:ext>
                </a:extLst>
              </a:tr>
              <a:tr h="19708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Mode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127.82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0990979"/>
                  </a:ext>
                </a:extLst>
              </a:tr>
              <a:tr h="19708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Standard Deviation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46.17614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8728401"/>
                  </a:ext>
                </a:extLst>
              </a:tr>
              <a:tr h="19708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Sample Variance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2132.236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0674019"/>
                  </a:ext>
                </a:extLst>
              </a:tr>
              <a:tr h="19708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Kurtosis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-1.58204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4652213"/>
                  </a:ext>
                </a:extLst>
              </a:tr>
              <a:tr h="19708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Skewness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0.121834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2961033"/>
                  </a:ext>
                </a:extLst>
              </a:tr>
              <a:tr h="19708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Range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146.635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5276050"/>
                  </a:ext>
                </a:extLst>
              </a:tr>
              <a:tr h="19708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Minimum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35.995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5935330"/>
                  </a:ext>
                </a:extLst>
              </a:tr>
              <a:tr h="19708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Maximum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182.63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2854901"/>
                  </a:ext>
                </a:extLst>
              </a:tr>
              <a:tr h="19708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Sum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125977.7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1854511"/>
                  </a:ext>
                </a:extLst>
              </a:tr>
              <a:tr h="20693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Count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1278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564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1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1" y="292101"/>
            <a:ext cx="9359899" cy="431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descriptive STATISTICS- Histogram</a:t>
            </a:r>
            <a:endParaRPr lang="en-GB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/>
              <p:cNvGraphicFramePr/>
              <p:nvPr>
                <p:extLst>
                  <p:ext uri="{D42A27DB-BD31-4B8C-83A1-F6EECF244321}">
                    <p14:modId xmlns:p14="http://schemas.microsoft.com/office/powerpoint/2010/main" val="3212396468"/>
                  </p:ext>
                </p:extLst>
              </p:nvPr>
            </p:nvGraphicFramePr>
            <p:xfrm>
              <a:off x="457201" y="924420"/>
              <a:ext cx="4668472" cy="239762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hart 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201" y="924420"/>
                <a:ext cx="4668472" cy="23976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/>
              <p:cNvGraphicFramePr/>
              <p:nvPr>
                <p:extLst>
                  <p:ext uri="{D42A27DB-BD31-4B8C-83A1-F6EECF244321}">
                    <p14:modId xmlns:p14="http://schemas.microsoft.com/office/powerpoint/2010/main" val="1787617092"/>
                  </p:ext>
                </p:extLst>
              </p:nvPr>
            </p:nvGraphicFramePr>
            <p:xfrm>
              <a:off x="5338486" y="924420"/>
              <a:ext cx="4668472" cy="239762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6" name="Chart 5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38486" y="924420"/>
                <a:ext cx="4668472" cy="23976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hart 6"/>
              <p:cNvGraphicFramePr/>
              <p:nvPr>
                <p:extLst>
                  <p:ext uri="{D42A27DB-BD31-4B8C-83A1-F6EECF244321}">
                    <p14:modId xmlns:p14="http://schemas.microsoft.com/office/powerpoint/2010/main" val="3120467436"/>
                  </p:ext>
                </p:extLst>
              </p:nvPr>
            </p:nvGraphicFramePr>
            <p:xfrm>
              <a:off x="457201" y="3522559"/>
              <a:ext cx="4679949" cy="239925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7" name="Chart 6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7201" y="3522559"/>
                <a:ext cx="4679949" cy="2399252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/>
          <p:cNvSpPr txBox="1"/>
          <p:nvPr/>
        </p:nvSpPr>
        <p:spPr>
          <a:xfrm>
            <a:off x="5338486" y="3840229"/>
            <a:ext cx="66661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The histogram shows us that all the three stocks has a right skew.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The distribution of all three stocks shows us a </a:t>
            </a:r>
            <a:r>
              <a:rPr lang="en-US" sz="1600" dirty="0" err="1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</a:t>
            </a:r>
            <a:r>
              <a:rPr lang="en-US" sz="1600" dirty="0" err="1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latykurtic</a:t>
            </a:r>
            <a:r>
              <a:rPr lang="en-US" sz="1600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curve since the kurtosis value of all three distribution is less than 3.</a:t>
            </a:r>
          </a:p>
          <a:p>
            <a:endParaRPr lang="en-US" sz="16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15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1" y="292101"/>
            <a:ext cx="9359899" cy="431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descriptive STATISTICS- Scatterplot</a:t>
            </a:r>
            <a:endParaRPr lang="en-GB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8550126"/>
              </p:ext>
            </p:extLst>
          </p:nvPr>
        </p:nvGraphicFramePr>
        <p:xfrm>
          <a:off x="457201" y="971769"/>
          <a:ext cx="4915949" cy="2501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1253261"/>
              </p:ext>
            </p:extLst>
          </p:nvPr>
        </p:nvGraphicFramePr>
        <p:xfrm>
          <a:off x="5566097" y="971769"/>
          <a:ext cx="4911753" cy="2501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486768"/>
              </p:ext>
            </p:extLst>
          </p:nvPr>
        </p:nvGraphicFramePr>
        <p:xfrm>
          <a:off x="457200" y="3720910"/>
          <a:ext cx="4915950" cy="2501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525840" y="3720910"/>
            <a:ext cx="66661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From the scatter plot, we can see that the Tesla stock had the highest market when compared to Microsoft and Apple.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From 2018-2021 we can see that the stock price of the three companies gradually increase and from 2022-2023 the stock price show a slight downward trend.</a:t>
            </a:r>
            <a:endParaRPr lang="en-US" sz="16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60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1" y="292101"/>
            <a:ext cx="9359899" cy="431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Regression MODELS</a:t>
            </a:r>
            <a:endParaRPr lang="en-GB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6073265"/>
              </p:ext>
            </p:extLst>
          </p:nvPr>
        </p:nvGraphicFramePr>
        <p:xfrm>
          <a:off x="457202" y="872107"/>
          <a:ext cx="4408414" cy="2701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4720000"/>
              </p:ext>
            </p:extLst>
          </p:nvPr>
        </p:nvGraphicFramePr>
        <p:xfrm>
          <a:off x="5339593" y="872106"/>
          <a:ext cx="4477507" cy="27016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3653991"/>
              </p:ext>
            </p:extLst>
          </p:nvPr>
        </p:nvGraphicFramePr>
        <p:xfrm>
          <a:off x="457200" y="3721916"/>
          <a:ext cx="4475527" cy="2850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9592" y="3814618"/>
            <a:ext cx="66861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The beta values of the stocks are shown below:</a:t>
            </a:r>
          </a:p>
          <a:p>
            <a:endParaRPr lang="en-US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en-US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	Microsoft:</a:t>
            </a:r>
            <a:r>
              <a:rPr lang="en-GB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0.494478</a:t>
            </a:r>
            <a:r>
              <a:rPr lang="en-GB" dirty="0"/>
              <a:t> </a:t>
            </a:r>
            <a:endParaRPr lang="en-US" dirty="0" smtClean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en-US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	</a:t>
            </a:r>
            <a:r>
              <a:rPr lang="en-US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Tesla:</a:t>
            </a:r>
            <a:r>
              <a:rPr lang="en-GB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0.12650452 </a:t>
            </a:r>
            <a:endParaRPr lang="en-US" dirty="0" smtClean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en-US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	</a:t>
            </a:r>
            <a:r>
              <a:rPr lang="en-US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Apple:</a:t>
            </a:r>
            <a:r>
              <a:rPr lang="en-GB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0.410431 </a:t>
            </a:r>
            <a:endParaRPr lang="en-GB" dirty="0" smtClean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endParaRPr lang="en-GB" dirty="0" smtClean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Since the beta value of Microsoft stock is the higher than that of Tesla and Apple it is more risker to buy.</a:t>
            </a:r>
            <a:endParaRPr lang="en-US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649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237</TotalTime>
  <Words>492</Words>
  <Application>Microsoft Office PowerPoint</Application>
  <PresentationFormat>Widescreen</PresentationFormat>
  <Paragraphs>141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Cascadia Code SemiBold</vt:lpstr>
      <vt:lpstr>Celestial</vt:lpstr>
      <vt:lpstr>DATA Science Internship (OESON)</vt:lpstr>
      <vt:lpstr>Dataset</vt:lpstr>
      <vt:lpstr>Problem Statement</vt:lpstr>
      <vt:lpstr>Objectives </vt:lpstr>
      <vt:lpstr>descriptive STATISTICS</vt:lpstr>
      <vt:lpstr>descriptive STATISTICS- Histogram</vt:lpstr>
      <vt:lpstr>descriptive STATISTICS- Scatterplot</vt:lpstr>
      <vt:lpstr>Regression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OeSON Global Data Science Training and Internship Program</dc:title>
  <dc:creator>abhi</dc:creator>
  <cp:lastModifiedBy>abhi</cp:lastModifiedBy>
  <cp:revision>37</cp:revision>
  <dcterms:created xsi:type="dcterms:W3CDTF">2023-06-10T10:48:40Z</dcterms:created>
  <dcterms:modified xsi:type="dcterms:W3CDTF">2023-06-10T14:50:30Z</dcterms:modified>
</cp:coreProperties>
</file>