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  <p:sldMasterId id="2147483879" r:id="rId2"/>
  </p:sldMasterIdLst>
  <p:notesMasterIdLst>
    <p:notesMasterId r:id="rId12"/>
  </p:notesMasterIdLst>
  <p:handoutMasterIdLst>
    <p:handoutMasterId r:id="rId13"/>
  </p:handoutMasterIdLst>
  <p:sldIdLst>
    <p:sldId id="555" r:id="rId3"/>
    <p:sldId id="591" r:id="rId4"/>
    <p:sldId id="590" r:id="rId5"/>
    <p:sldId id="592" r:id="rId6"/>
    <p:sldId id="593" r:id="rId7"/>
    <p:sldId id="594" r:id="rId8"/>
    <p:sldId id="595" r:id="rId9"/>
    <p:sldId id="596" r:id="rId10"/>
    <p:sldId id="587" r:id="rId11"/>
  </p:sldIdLst>
  <p:sldSz cx="9144000" cy="6858000" type="screen4x3"/>
  <p:notesSz cx="7010400" cy="92964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DB536A"/>
    <a:srgbClr val="24AE51"/>
    <a:srgbClr val="F79646"/>
    <a:srgbClr val="EB8C00"/>
    <a:srgbClr val="FFFFFF"/>
    <a:srgbClr val="D04A02"/>
    <a:srgbClr val="8064A2"/>
    <a:srgbClr val="4F81BD"/>
    <a:srgbClr val="B2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343" autoAdjust="0"/>
  </p:normalViewPr>
  <p:slideViewPr>
    <p:cSldViewPr>
      <p:cViewPr varScale="1">
        <p:scale>
          <a:sx n="70" d="100"/>
          <a:sy n="70" d="100"/>
        </p:scale>
        <p:origin x="12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80" y="-90"/>
      </p:cViewPr>
      <p:guideLst>
        <p:guide orient="horz" pos="3108"/>
        <p:guide pos="2122"/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6DEC9-B6FC-4203-9245-B1C69CF47AE0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78BDE5-9B1B-4B49-A93F-DFCA1404C068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Recommender System</a:t>
          </a:r>
          <a:endParaRPr lang="en-US" sz="2400" dirty="0">
            <a:latin typeface="+mj-lt"/>
          </a:endParaRPr>
        </a:p>
      </dgm:t>
    </dgm:pt>
    <dgm:pt modelId="{6D741460-5963-43A4-B113-EE32DE4DADF3}" type="parTrans" cxnId="{C2418909-6440-4DBC-8D8D-6DF27E3A9D13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24FD5312-5F35-475B-9EDB-6DDAA076C3B5}" type="sibTrans" cxnId="{C2418909-6440-4DBC-8D8D-6DF27E3A9D13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1FEEA890-5C1B-4E33-919B-15895A5CCA65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Machine Learning</a:t>
          </a:r>
          <a:endParaRPr lang="en-US" sz="2000" dirty="0">
            <a:latin typeface="+mj-lt"/>
          </a:endParaRPr>
        </a:p>
      </dgm:t>
    </dgm:pt>
    <dgm:pt modelId="{A04E2C62-3C89-49DE-BC32-60D116823461}" type="parTrans" cxnId="{1AE76932-9E31-4A49-95BD-6C3A3F3DA0E3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6AB2D6F0-B152-478B-806A-28FDF8381D21}" type="sibTrans" cxnId="{1AE76932-9E31-4A49-95BD-6C3A3F3DA0E3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0B6410CD-57BE-44A9-A81E-22817AD2DC27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Data Exploratory Analysis</a:t>
          </a:r>
          <a:endParaRPr lang="en-US" sz="2000" dirty="0">
            <a:latin typeface="+mj-lt"/>
          </a:endParaRPr>
        </a:p>
      </dgm:t>
    </dgm:pt>
    <dgm:pt modelId="{7B269158-BBF1-44BB-A105-4EECB837355E}" type="parTrans" cxnId="{B8E3C816-A356-4A7B-A9A5-971C785E1E88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82A88CB1-2E47-4F1A-8A75-D22F7ABCB5B3}" type="sibTrans" cxnId="{B8E3C816-A356-4A7B-A9A5-971C785E1E88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6E4AB739-56E0-4334-97BC-9AF1A0F6A65F}">
      <dgm:prSet phldrT="[Text]" custT="1"/>
      <dgm:spPr/>
      <dgm:t>
        <a:bodyPr/>
        <a:lstStyle/>
        <a:p>
          <a:r>
            <a:rPr lang="en-US" sz="2000" dirty="0" smtClean="0">
              <a:latin typeface="+mj-lt"/>
            </a:rPr>
            <a:t>Inferential Analysis</a:t>
          </a:r>
          <a:endParaRPr lang="en-US" sz="2000" dirty="0">
            <a:latin typeface="+mj-lt"/>
          </a:endParaRPr>
        </a:p>
      </dgm:t>
    </dgm:pt>
    <dgm:pt modelId="{E72772FB-0C36-414D-B512-4AE3010D7B64}" type="parTrans" cxnId="{72E1AB0F-D08C-4D3B-802D-F32D0C6E39CB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C3FE1F64-2E9B-4AE8-9045-94941B22A40E}" type="sibTrans" cxnId="{72E1AB0F-D08C-4D3B-802D-F32D0C6E39CB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FC6FBCAF-2814-4555-81D4-C74D35A1821A}" type="pres">
      <dgm:prSet presAssocID="{18F6DEC9-B6FC-4203-9245-B1C69CF47A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1FC170B-5A17-46DE-9B7F-316B533F966B}" type="pres">
      <dgm:prSet presAssocID="{9F78BDE5-9B1B-4B49-A93F-DFCA1404C068}" presName="hierRoot1" presStyleCnt="0">
        <dgm:presLayoutVars>
          <dgm:hierBranch val="init"/>
        </dgm:presLayoutVars>
      </dgm:prSet>
      <dgm:spPr/>
    </dgm:pt>
    <dgm:pt modelId="{E1288F33-96A9-480B-965F-1EFFB0EF13A9}" type="pres">
      <dgm:prSet presAssocID="{9F78BDE5-9B1B-4B49-A93F-DFCA1404C068}" presName="rootComposite1" presStyleCnt="0"/>
      <dgm:spPr/>
    </dgm:pt>
    <dgm:pt modelId="{95C1FBF5-3077-4CCE-B5A2-03FEE0FC1A20}" type="pres">
      <dgm:prSet presAssocID="{9F78BDE5-9B1B-4B49-A93F-DFCA1404C068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B3FFE43-B1AA-4207-8A8C-D3A1C376CE8D}" type="pres">
      <dgm:prSet presAssocID="{9F78BDE5-9B1B-4B49-A93F-DFCA1404C06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393B62-F650-4978-8043-AD450E581726}" type="pres">
      <dgm:prSet presAssocID="{9F78BDE5-9B1B-4B49-A93F-DFCA1404C068}" presName="hierChild2" presStyleCnt="0"/>
      <dgm:spPr/>
    </dgm:pt>
    <dgm:pt modelId="{BB208892-D5B5-474D-A994-A1FC710A9DC6}" type="pres">
      <dgm:prSet presAssocID="{A04E2C62-3C89-49DE-BC32-60D11682346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049F986-5629-44C8-80B9-19A313C82371}" type="pres">
      <dgm:prSet presAssocID="{1FEEA890-5C1B-4E33-919B-15895A5CCA65}" presName="hierRoot2" presStyleCnt="0">
        <dgm:presLayoutVars>
          <dgm:hierBranch val="init"/>
        </dgm:presLayoutVars>
      </dgm:prSet>
      <dgm:spPr/>
    </dgm:pt>
    <dgm:pt modelId="{F408A6F7-CD72-4C6E-8CB0-2D47A8B10655}" type="pres">
      <dgm:prSet presAssocID="{1FEEA890-5C1B-4E33-919B-15895A5CCA65}" presName="rootComposite" presStyleCnt="0"/>
      <dgm:spPr/>
    </dgm:pt>
    <dgm:pt modelId="{98FBA788-EB07-4267-AA61-D296C3A4E482}" type="pres">
      <dgm:prSet presAssocID="{1FEEA890-5C1B-4E33-919B-15895A5CCA65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628418-2324-4073-A81E-052E7B9FE2FB}" type="pres">
      <dgm:prSet presAssocID="{1FEEA890-5C1B-4E33-919B-15895A5CCA65}" presName="rootConnector" presStyleLbl="node2" presStyleIdx="0" presStyleCnt="3"/>
      <dgm:spPr/>
      <dgm:t>
        <a:bodyPr/>
        <a:lstStyle/>
        <a:p>
          <a:endParaRPr lang="en-US"/>
        </a:p>
      </dgm:t>
    </dgm:pt>
    <dgm:pt modelId="{DB3A7D51-2A5D-4418-8353-30C723AAC4FB}" type="pres">
      <dgm:prSet presAssocID="{1FEEA890-5C1B-4E33-919B-15895A5CCA65}" presName="hierChild4" presStyleCnt="0"/>
      <dgm:spPr/>
    </dgm:pt>
    <dgm:pt modelId="{387969C6-45EE-4325-B5B0-387A046613B1}" type="pres">
      <dgm:prSet presAssocID="{1FEEA890-5C1B-4E33-919B-15895A5CCA65}" presName="hierChild5" presStyleCnt="0"/>
      <dgm:spPr/>
    </dgm:pt>
    <dgm:pt modelId="{69693402-7E1B-4EC5-B1EA-3C46E893D633}" type="pres">
      <dgm:prSet presAssocID="{7B269158-BBF1-44BB-A105-4EECB837355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0B20376-CF5E-4D4C-B605-139F93DEE9F6}" type="pres">
      <dgm:prSet presAssocID="{0B6410CD-57BE-44A9-A81E-22817AD2DC27}" presName="hierRoot2" presStyleCnt="0">
        <dgm:presLayoutVars>
          <dgm:hierBranch val="init"/>
        </dgm:presLayoutVars>
      </dgm:prSet>
      <dgm:spPr/>
    </dgm:pt>
    <dgm:pt modelId="{58F55C00-E338-4960-8B94-B387EB1589E8}" type="pres">
      <dgm:prSet presAssocID="{0B6410CD-57BE-44A9-A81E-22817AD2DC27}" presName="rootComposite" presStyleCnt="0"/>
      <dgm:spPr/>
    </dgm:pt>
    <dgm:pt modelId="{71CB3D8A-185E-4604-A292-82F6AF504303}" type="pres">
      <dgm:prSet presAssocID="{0B6410CD-57BE-44A9-A81E-22817AD2DC27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EA3CCAD-7EFD-4D2E-AD96-DBEDB62227CA}" type="pres">
      <dgm:prSet presAssocID="{0B6410CD-57BE-44A9-A81E-22817AD2DC27}" presName="rootConnector" presStyleLbl="node2" presStyleIdx="1" presStyleCnt="3"/>
      <dgm:spPr/>
      <dgm:t>
        <a:bodyPr/>
        <a:lstStyle/>
        <a:p>
          <a:endParaRPr lang="en-US"/>
        </a:p>
      </dgm:t>
    </dgm:pt>
    <dgm:pt modelId="{000EC97E-F7C0-47E8-AA87-86648B4AD6B6}" type="pres">
      <dgm:prSet presAssocID="{0B6410CD-57BE-44A9-A81E-22817AD2DC27}" presName="hierChild4" presStyleCnt="0"/>
      <dgm:spPr/>
    </dgm:pt>
    <dgm:pt modelId="{DC220647-D856-4117-A55E-DB36B8369265}" type="pres">
      <dgm:prSet presAssocID="{0B6410CD-57BE-44A9-A81E-22817AD2DC27}" presName="hierChild5" presStyleCnt="0"/>
      <dgm:spPr/>
    </dgm:pt>
    <dgm:pt modelId="{ABD44079-2F04-4AB1-83F5-1CA0D10CD234}" type="pres">
      <dgm:prSet presAssocID="{E72772FB-0C36-414D-B512-4AE3010D7B6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33E0E6C-2DB6-4286-BD24-A9009B543023}" type="pres">
      <dgm:prSet presAssocID="{6E4AB739-56E0-4334-97BC-9AF1A0F6A65F}" presName="hierRoot2" presStyleCnt="0">
        <dgm:presLayoutVars>
          <dgm:hierBranch val="init"/>
        </dgm:presLayoutVars>
      </dgm:prSet>
      <dgm:spPr/>
    </dgm:pt>
    <dgm:pt modelId="{FF5DA3DA-AE11-4225-8A4D-1C2F94A24FFD}" type="pres">
      <dgm:prSet presAssocID="{6E4AB739-56E0-4334-97BC-9AF1A0F6A65F}" presName="rootComposite" presStyleCnt="0"/>
      <dgm:spPr/>
    </dgm:pt>
    <dgm:pt modelId="{C462499E-5891-44E6-8630-D225B2E13213}" type="pres">
      <dgm:prSet presAssocID="{6E4AB739-56E0-4334-97BC-9AF1A0F6A65F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513C251-D32A-4947-9A77-856346A7D717}" type="pres">
      <dgm:prSet presAssocID="{6E4AB739-56E0-4334-97BC-9AF1A0F6A65F}" presName="rootConnector" presStyleLbl="node2" presStyleIdx="2" presStyleCnt="3"/>
      <dgm:spPr/>
      <dgm:t>
        <a:bodyPr/>
        <a:lstStyle/>
        <a:p>
          <a:endParaRPr lang="en-US"/>
        </a:p>
      </dgm:t>
    </dgm:pt>
    <dgm:pt modelId="{F1CC82DA-3D44-4EE1-9682-F84079591B7E}" type="pres">
      <dgm:prSet presAssocID="{6E4AB739-56E0-4334-97BC-9AF1A0F6A65F}" presName="hierChild4" presStyleCnt="0"/>
      <dgm:spPr/>
    </dgm:pt>
    <dgm:pt modelId="{2D6CF863-1645-4181-9965-DF7B083D1E52}" type="pres">
      <dgm:prSet presAssocID="{6E4AB739-56E0-4334-97BC-9AF1A0F6A65F}" presName="hierChild5" presStyleCnt="0"/>
      <dgm:spPr/>
    </dgm:pt>
    <dgm:pt modelId="{727D4E22-DDCB-4AD3-BADB-658F695A4A22}" type="pres">
      <dgm:prSet presAssocID="{9F78BDE5-9B1B-4B49-A93F-DFCA1404C068}" presName="hierChild3" presStyleCnt="0"/>
      <dgm:spPr/>
    </dgm:pt>
  </dgm:ptLst>
  <dgm:cxnLst>
    <dgm:cxn modelId="{12CCE354-BDCD-40D8-8295-014221972E69}" type="presOf" srcId="{7B269158-BBF1-44BB-A105-4EECB837355E}" destId="{69693402-7E1B-4EC5-B1EA-3C46E893D633}" srcOrd="0" destOrd="0" presId="urn:microsoft.com/office/officeart/2005/8/layout/orgChart1"/>
    <dgm:cxn modelId="{B8E3C816-A356-4A7B-A9A5-971C785E1E88}" srcId="{9F78BDE5-9B1B-4B49-A93F-DFCA1404C068}" destId="{0B6410CD-57BE-44A9-A81E-22817AD2DC27}" srcOrd="1" destOrd="0" parTransId="{7B269158-BBF1-44BB-A105-4EECB837355E}" sibTransId="{82A88CB1-2E47-4F1A-8A75-D22F7ABCB5B3}"/>
    <dgm:cxn modelId="{72E1AB0F-D08C-4D3B-802D-F32D0C6E39CB}" srcId="{9F78BDE5-9B1B-4B49-A93F-DFCA1404C068}" destId="{6E4AB739-56E0-4334-97BC-9AF1A0F6A65F}" srcOrd="2" destOrd="0" parTransId="{E72772FB-0C36-414D-B512-4AE3010D7B64}" sibTransId="{C3FE1F64-2E9B-4AE8-9045-94941B22A40E}"/>
    <dgm:cxn modelId="{96053C40-2B79-4861-B85B-E0BBB648B8AD}" type="presOf" srcId="{A04E2C62-3C89-49DE-BC32-60D116823461}" destId="{BB208892-D5B5-474D-A994-A1FC710A9DC6}" srcOrd="0" destOrd="0" presId="urn:microsoft.com/office/officeart/2005/8/layout/orgChart1"/>
    <dgm:cxn modelId="{C241502E-F99C-4203-8540-9C7E34F358BF}" type="presOf" srcId="{1FEEA890-5C1B-4E33-919B-15895A5CCA65}" destId="{B3628418-2324-4073-A81E-052E7B9FE2FB}" srcOrd="1" destOrd="0" presId="urn:microsoft.com/office/officeart/2005/8/layout/orgChart1"/>
    <dgm:cxn modelId="{71DA9F41-7109-460B-BCF6-1E70047E8F27}" type="presOf" srcId="{1FEEA890-5C1B-4E33-919B-15895A5CCA65}" destId="{98FBA788-EB07-4267-AA61-D296C3A4E482}" srcOrd="0" destOrd="0" presId="urn:microsoft.com/office/officeart/2005/8/layout/orgChart1"/>
    <dgm:cxn modelId="{8C3DBCC9-EB70-4C15-ABE7-F2EC930786A2}" type="presOf" srcId="{6E4AB739-56E0-4334-97BC-9AF1A0F6A65F}" destId="{C462499E-5891-44E6-8630-D225B2E13213}" srcOrd="0" destOrd="0" presId="urn:microsoft.com/office/officeart/2005/8/layout/orgChart1"/>
    <dgm:cxn modelId="{CBE6E443-7E67-44A4-B030-024554A123A4}" type="presOf" srcId="{E72772FB-0C36-414D-B512-4AE3010D7B64}" destId="{ABD44079-2F04-4AB1-83F5-1CA0D10CD234}" srcOrd="0" destOrd="0" presId="urn:microsoft.com/office/officeart/2005/8/layout/orgChart1"/>
    <dgm:cxn modelId="{215F236E-58A5-408C-80C8-900C2A0B94DA}" type="presOf" srcId="{0B6410CD-57BE-44A9-A81E-22817AD2DC27}" destId="{71CB3D8A-185E-4604-A292-82F6AF504303}" srcOrd="0" destOrd="0" presId="urn:microsoft.com/office/officeart/2005/8/layout/orgChart1"/>
    <dgm:cxn modelId="{AC8DABEB-5467-4245-BED1-547DF77D3C55}" type="presOf" srcId="{6E4AB739-56E0-4334-97BC-9AF1A0F6A65F}" destId="{4513C251-D32A-4947-9A77-856346A7D717}" srcOrd="1" destOrd="0" presId="urn:microsoft.com/office/officeart/2005/8/layout/orgChart1"/>
    <dgm:cxn modelId="{F8DEB13B-B8AC-4FE0-821F-EEFD7BBE8F34}" type="presOf" srcId="{9F78BDE5-9B1B-4B49-A93F-DFCA1404C068}" destId="{95C1FBF5-3077-4CCE-B5A2-03FEE0FC1A20}" srcOrd="0" destOrd="0" presId="urn:microsoft.com/office/officeart/2005/8/layout/orgChart1"/>
    <dgm:cxn modelId="{4EB224BA-E937-4356-A603-B2912BE56458}" type="presOf" srcId="{0B6410CD-57BE-44A9-A81E-22817AD2DC27}" destId="{BEA3CCAD-7EFD-4D2E-AD96-DBEDB62227CA}" srcOrd="1" destOrd="0" presId="urn:microsoft.com/office/officeart/2005/8/layout/orgChart1"/>
    <dgm:cxn modelId="{B9B46B0F-1B44-4874-8CA0-5783462A51EA}" type="presOf" srcId="{18F6DEC9-B6FC-4203-9245-B1C69CF47AE0}" destId="{FC6FBCAF-2814-4555-81D4-C74D35A1821A}" srcOrd="0" destOrd="0" presId="urn:microsoft.com/office/officeart/2005/8/layout/orgChart1"/>
    <dgm:cxn modelId="{C2418909-6440-4DBC-8D8D-6DF27E3A9D13}" srcId="{18F6DEC9-B6FC-4203-9245-B1C69CF47AE0}" destId="{9F78BDE5-9B1B-4B49-A93F-DFCA1404C068}" srcOrd="0" destOrd="0" parTransId="{6D741460-5963-43A4-B113-EE32DE4DADF3}" sibTransId="{24FD5312-5F35-475B-9EDB-6DDAA076C3B5}"/>
    <dgm:cxn modelId="{BE6AEC0E-9947-4F06-8671-9174F262D1C4}" type="presOf" srcId="{9F78BDE5-9B1B-4B49-A93F-DFCA1404C068}" destId="{EB3FFE43-B1AA-4207-8A8C-D3A1C376CE8D}" srcOrd="1" destOrd="0" presId="urn:microsoft.com/office/officeart/2005/8/layout/orgChart1"/>
    <dgm:cxn modelId="{1AE76932-9E31-4A49-95BD-6C3A3F3DA0E3}" srcId="{9F78BDE5-9B1B-4B49-A93F-DFCA1404C068}" destId="{1FEEA890-5C1B-4E33-919B-15895A5CCA65}" srcOrd="0" destOrd="0" parTransId="{A04E2C62-3C89-49DE-BC32-60D116823461}" sibTransId="{6AB2D6F0-B152-478B-806A-28FDF8381D21}"/>
    <dgm:cxn modelId="{469ABAE3-F2E5-4DAF-90A1-1CC81A638E0A}" type="presParOf" srcId="{FC6FBCAF-2814-4555-81D4-C74D35A1821A}" destId="{31FC170B-5A17-46DE-9B7F-316B533F966B}" srcOrd="0" destOrd="0" presId="urn:microsoft.com/office/officeart/2005/8/layout/orgChart1"/>
    <dgm:cxn modelId="{718D486A-A125-4D2B-8916-097EC8C15F3B}" type="presParOf" srcId="{31FC170B-5A17-46DE-9B7F-316B533F966B}" destId="{E1288F33-96A9-480B-965F-1EFFB0EF13A9}" srcOrd="0" destOrd="0" presId="urn:microsoft.com/office/officeart/2005/8/layout/orgChart1"/>
    <dgm:cxn modelId="{D47DC893-CE66-410B-982F-8D44613DE667}" type="presParOf" srcId="{E1288F33-96A9-480B-965F-1EFFB0EF13A9}" destId="{95C1FBF5-3077-4CCE-B5A2-03FEE0FC1A20}" srcOrd="0" destOrd="0" presId="urn:microsoft.com/office/officeart/2005/8/layout/orgChart1"/>
    <dgm:cxn modelId="{E5E066A9-07DB-4E1B-9A5C-8457AC5974E6}" type="presParOf" srcId="{E1288F33-96A9-480B-965F-1EFFB0EF13A9}" destId="{EB3FFE43-B1AA-4207-8A8C-D3A1C376CE8D}" srcOrd="1" destOrd="0" presId="urn:microsoft.com/office/officeart/2005/8/layout/orgChart1"/>
    <dgm:cxn modelId="{BDB5E455-F132-4BA9-9C68-D59282C4776D}" type="presParOf" srcId="{31FC170B-5A17-46DE-9B7F-316B533F966B}" destId="{EC393B62-F650-4978-8043-AD450E581726}" srcOrd="1" destOrd="0" presId="urn:microsoft.com/office/officeart/2005/8/layout/orgChart1"/>
    <dgm:cxn modelId="{AE5DE055-3BA2-4737-8A9D-A1151120C5D5}" type="presParOf" srcId="{EC393B62-F650-4978-8043-AD450E581726}" destId="{BB208892-D5B5-474D-A994-A1FC710A9DC6}" srcOrd="0" destOrd="0" presId="urn:microsoft.com/office/officeart/2005/8/layout/orgChart1"/>
    <dgm:cxn modelId="{9D4E6BD7-926D-495A-9DCE-881741FC9F34}" type="presParOf" srcId="{EC393B62-F650-4978-8043-AD450E581726}" destId="{7049F986-5629-44C8-80B9-19A313C82371}" srcOrd="1" destOrd="0" presId="urn:microsoft.com/office/officeart/2005/8/layout/orgChart1"/>
    <dgm:cxn modelId="{A77B0974-7237-4A62-8EE0-9A8A7065B11E}" type="presParOf" srcId="{7049F986-5629-44C8-80B9-19A313C82371}" destId="{F408A6F7-CD72-4C6E-8CB0-2D47A8B10655}" srcOrd="0" destOrd="0" presId="urn:microsoft.com/office/officeart/2005/8/layout/orgChart1"/>
    <dgm:cxn modelId="{AC9DF703-F8D4-4F27-83AA-27FA0EEBA607}" type="presParOf" srcId="{F408A6F7-CD72-4C6E-8CB0-2D47A8B10655}" destId="{98FBA788-EB07-4267-AA61-D296C3A4E482}" srcOrd="0" destOrd="0" presId="urn:microsoft.com/office/officeart/2005/8/layout/orgChart1"/>
    <dgm:cxn modelId="{EACCA3CD-FC35-49F2-8A87-46C79A72AA24}" type="presParOf" srcId="{F408A6F7-CD72-4C6E-8CB0-2D47A8B10655}" destId="{B3628418-2324-4073-A81E-052E7B9FE2FB}" srcOrd="1" destOrd="0" presId="urn:microsoft.com/office/officeart/2005/8/layout/orgChart1"/>
    <dgm:cxn modelId="{14244B85-0F89-4BCE-AFFE-9DE1DED54EF5}" type="presParOf" srcId="{7049F986-5629-44C8-80B9-19A313C82371}" destId="{DB3A7D51-2A5D-4418-8353-30C723AAC4FB}" srcOrd="1" destOrd="0" presId="urn:microsoft.com/office/officeart/2005/8/layout/orgChart1"/>
    <dgm:cxn modelId="{A85B69E3-4F69-432A-88E2-4E80C4CFE613}" type="presParOf" srcId="{7049F986-5629-44C8-80B9-19A313C82371}" destId="{387969C6-45EE-4325-B5B0-387A046613B1}" srcOrd="2" destOrd="0" presId="urn:microsoft.com/office/officeart/2005/8/layout/orgChart1"/>
    <dgm:cxn modelId="{7CFA4CB3-8B41-4F02-A24C-86C4AAD3423C}" type="presParOf" srcId="{EC393B62-F650-4978-8043-AD450E581726}" destId="{69693402-7E1B-4EC5-B1EA-3C46E893D633}" srcOrd="2" destOrd="0" presId="urn:microsoft.com/office/officeart/2005/8/layout/orgChart1"/>
    <dgm:cxn modelId="{6425A643-75D3-4913-B5C8-E3B5907BA18A}" type="presParOf" srcId="{EC393B62-F650-4978-8043-AD450E581726}" destId="{10B20376-CF5E-4D4C-B605-139F93DEE9F6}" srcOrd="3" destOrd="0" presId="urn:microsoft.com/office/officeart/2005/8/layout/orgChart1"/>
    <dgm:cxn modelId="{E7191504-02DD-495D-BAB4-4B26CFCCEDB1}" type="presParOf" srcId="{10B20376-CF5E-4D4C-B605-139F93DEE9F6}" destId="{58F55C00-E338-4960-8B94-B387EB1589E8}" srcOrd="0" destOrd="0" presId="urn:microsoft.com/office/officeart/2005/8/layout/orgChart1"/>
    <dgm:cxn modelId="{F48B2049-E5FA-43CC-BFE7-FD4600FDFB61}" type="presParOf" srcId="{58F55C00-E338-4960-8B94-B387EB1589E8}" destId="{71CB3D8A-185E-4604-A292-82F6AF504303}" srcOrd="0" destOrd="0" presId="urn:microsoft.com/office/officeart/2005/8/layout/orgChart1"/>
    <dgm:cxn modelId="{91B1D6AF-0024-4431-86F6-9478360F157E}" type="presParOf" srcId="{58F55C00-E338-4960-8B94-B387EB1589E8}" destId="{BEA3CCAD-7EFD-4D2E-AD96-DBEDB62227CA}" srcOrd="1" destOrd="0" presId="urn:microsoft.com/office/officeart/2005/8/layout/orgChart1"/>
    <dgm:cxn modelId="{05A1A644-C30E-4A18-A589-92F2C1A842A8}" type="presParOf" srcId="{10B20376-CF5E-4D4C-B605-139F93DEE9F6}" destId="{000EC97E-F7C0-47E8-AA87-86648B4AD6B6}" srcOrd="1" destOrd="0" presId="urn:microsoft.com/office/officeart/2005/8/layout/orgChart1"/>
    <dgm:cxn modelId="{A4B15F91-2850-49CE-806F-6714BA6FBD78}" type="presParOf" srcId="{10B20376-CF5E-4D4C-B605-139F93DEE9F6}" destId="{DC220647-D856-4117-A55E-DB36B8369265}" srcOrd="2" destOrd="0" presId="urn:microsoft.com/office/officeart/2005/8/layout/orgChart1"/>
    <dgm:cxn modelId="{58E9847D-48F3-435E-99C0-174FCA1A2B33}" type="presParOf" srcId="{EC393B62-F650-4978-8043-AD450E581726}" destId="{ABD44079-2F04-4AB1-83F5-1CA0D10CD234}" srcOrd="4" destOrd="0" presId="urn:microsoft.com/office/officeart/2005/8/layout/orgChart1"/>
    <dgm:cxn modelId="{8A2B1990-CB60-4DF6-85BE-F454DC05B92B}" type="presParOf" srcId="{EC393B62-F650-4978-8043-AD450E581726}" destId="{733E0E6C-2DB6-4286-BD24-A9009B543023}" srcOrd="5" destOrd="0" presId="urn:microsoft.com/office/officeart/2005/8/layout/orgChart1"/>
    <dgm:cxn modelId="{53A4E925-B0F6-4738-BF1F-79A9AEC0AB12}" type="presParOf" srcId="{733E0E6C-2DB6-4286-BD24-A9009B543023}" destId="{FF5DA3DA-AE11-4225-8A4D-1C2F94A24FFD}" srcOrd="0" destOrd="0" presId="urn:microsoft.com/office/officeart/2005/8/layout/orgChart1"/>
    <dgm:cxn modelId="{AA7B71AF-2FE1-4E02-9148-C8241A8AD112}" type="presParOf" srcId="{FF5DA3DA-AE11-4225-8A4D-1C2F94A24FFD}" destId="{C462499E-5891-44E6-8630-D225B2E13213}" srcOrd="0" destOrd="0" presId="urn:microsoft.com/office/officeart/2005/8/layout/orgChart1"/>
    <dgm:cxn modelId="{7CD5BEF6-8397-475D-8536-31EB361259BF}" type="presParOf" srcId="{FF5DA3DA-AE11-4225-8A4D-1C2F94A24FFD}" destId="{4513C251-D32A-4947-9A77-856346A7D717}" srcOrd="1" destOrd="0" presId="urn:microsoft.com/office/officeart/2005/8/layout/orgChart1"/>
    <dgm:cxn modelId="{F161B9BD-AF8B-47FE-B8D4-58A38991AA61}" type="presParOf" srcId="{733E0E6C-2DB6-4286-BD24-A9009B543023}" destId="{F1CC82DA-3D44-4EE1-9682-F84079591B7E}" srcOrd="1" destOrd="0" presId="urn:microsoft.com/office/officeart/2005/8/layout/orgChart1"/>
    <dgm:cxn modelId="{0CEA4591-6DB2-49A6-BABF-EC73515E9E7D}" type="presParOf" srcId="{733E0E6C-2DB6-4286-BD24-A9009B543023}" destId="{2D6CF863-1645-4181-9965-DF7B083D1E52}" srcOrd="2" destOrd="0" presId="urn:microsoft.com/office/officeart/2005/8/layout/orgChart1"/>
    <dgm:cxn modelId="{4ED97BE1-A3B5-481B-A46A-5003176DDE9F}" type="presParOf" srcId="{31FC170B-5A17-46DE-9B7F-316B533F966B}" destId="{727D4E22-DDCB-4AD3-BADB-658F695A4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44079-2F04-4AB1-83F5-1CA0D10CD234}">
      <dsp:nvSpPr>
        <dsp:cNvPr id="0" name=""/>
        <dsp:cNvSpPr/>
      </dsp:nvSpPr>
      <dsp:spPr>
        <a:xfrm>
          <a:off x="4056888" y="1782926"/>
          <a:ext cx="2870277" cy="498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73"/>
              </a:lnTo>
              <a:lnTo>
                <a:pt x="2870277" y="249073"/>
              </a:lnTo>
              <a:lnTo>
                <a:pt x="2870277" y="49814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93402-7E1B-4EC5-B1EA-3C46E893D633}">
      <dsp:nvSpPr>
        <dsp:cNvPr id="0" name=""/>
        <dsp:cNvSpPr/>
      </dsp:nvSpPr>
      <dsp:spPr>
        <a:xfrm>
          <a:off x="4011168" y="1782926"/>
          <a:ext cx="91440" cy="498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14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08892-D5B5-474D-A994-A1FC710A9DC6}">
      <dsp:nvSpPr>
        <dsp:cNvPr id="0" name=""/>
        <dsp:cNvSpPr/>
      </dsp:nvSpPr>
      <dsp:spPr>
        <a:xfrm>
          <a:off x="1186610" y="1782926"/>
          <a:ext cx="2870277" cy="498147"/>
        </a:xfrm>
        <a:custGeom>
          <a:avLst/>
          <a:gdLst/>
          <a:ahLst/>
          <a:cxnLst/>
          <a:rect l="0" t="0" r="0" b="0"/>
          <a:pathLst>
            <a:path>
              <a:moveTo>
                <a:pt x="2870277" y="0"/>
              </a:moveTo>
              <a:lnTo>
                <a:pt x="2870277" y="249073"/>
              </a:lnTo>
              <a:lnTo>
                <a:pt x="0" y="249073"/>
              </a:lnTo>
              <a:lnTo>
                <a:pt x="0" y="49814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1FBF5-3077-4CCE-B5A2-03FEE0FC1A20}">
      <dsp:nvSpPr>
        <dsp:cNvPr id="0" name=""/>
        <dsp:cNvSpPr/>
      </dsp:nvSpPr>
      <dsp:spPr>
        <a:xfrm>
          <a:off x="2870822" y="596861"/>
          <a:ext cx="2372130" cy="1186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Recommender System</a:t>
          </a:r>
          <a:endParaRPr lang="en-US" sz="2400" kern="1200" dirty="0">
            <a:latin typeface="+mj-lt"/>
          </a:endParaRPr>
        </a:p>
      </dsp:txBody>
      <dsp:txXfrm>
        <a:off x="2928721" y="654760"/>
        <a:ext cx="2256332" cy="1070267"/>
      </dsp:txXfrm>
    </dsp:sp>
    <dsp:sp modelId="{98FBA788-EB07-4267-AA61-D296C3A4E482}">
      <dsp:nvSpPr>
        <dsp:cNvPr id="0" name=""/>
        <dsp:cNvSpPr/>
      </dsp:nvSpPr>
      <dsp:spPr>
        <a:xfrm>
          <a:off x="544" y="2281073"/>
          <a:ext cx="2372130" cy="11860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Machine Learning</a:t>
          </a:r>
          <a:endParaRPr lang="en-US" sz="2000" kern="1200" dirty="0">
            <a:latin typeface="+mj-lt"/>
          </a:endParaRPr>
        </a:p>
      </dsp:txBody>
      <dsp:txXfrm>
        <a:off x="58443" y="2338972"/>
        <a:ext cx="2256332" cy="1070267"/>
      </dsp:txXfrm>
    </dsp:sp>
    <dsp:sp modelId="{71CB3D8A-185E-4604-A292-82F6AF504303}">
      <dsp:nvSpPr>
        <dsp:cNvPr id="0" name=""/>
        <dsp:cNvSpPr/>
      </dsp:nvSpPr>
      <dsp:spPr>
        <a:xfrm>
          <a:off x="2870822" y="2281073"/>
          <a:ext cx="2372130" cy="11860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Data Exploratory Analysis</a:t>
          </a:r>
          <a:endParaRPr lang="en-US" sz="2000" kern="1200" dirty="0">
            <a:latin typeface="+mj-lt"/>
          </a:endParaRPr>
        </a:p>
      </dsp:txBody>
      <dsp:txXfrm>
        <a:off x="2928721" y="2338972"/>
        <a:ext cx="2256332" cy="1070267"/>
      </dsp:txXfrm>
    </dsp:sp>
    <dsp:sp modelId="{C462499E-5891-44E6-8630-D225B2E13213}">
      <dsp:nvSpPr>
        <dsp:cNvPr id="0" name=""/>
        <dsp:cNvSpPr/>
      </dsp:nvSpPr>
      <dsp:spPr>
        <a:xfrm>
          <a:off x="5741100" y="2281073"/>
          <a:ext cx="2372130" cy="11860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Inferential Analysis</a:t>
          </a:r>
          <a:endParaRPr lang="en-US" sz="2000" kern="1200" dirty="0">
            <a:latin typeface="+mj-lt"/>
          </a:endParaRPr>
        </a:p>
      </dsp:txBody>
      <dsp:txXfrm>
        <a:off x="5798999" y="2338972"/>
        <a:ext cx="2256332" cy="107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1"/>
            <a:ext cx="3038475" cy="465138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8964C312-7546-4BA2-ADA0-2DE417621C2B}" type="datetimeFigureOut">
              <a:rPr lang="en-GB" smtClean="0"/>
              <a:pPr/>
              <a:t>11/10/2020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5138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6"/>
            <a:ext cx="3038475" cy="465138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2D5586A3-07F4-4F96-990D-B2E79006E9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37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39" cy="464819"/>
          </a:xfrm>
          <a:prstGeom prst="rect">
            <a:avLst/>
          </a:prstGeom>
        </p:spPr>
        <p:txBody>
          <a:bodyPr vert="horz" lIns="92478" tIns="46240" rIns="92478" bIns="4624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39" cy="464819"/>
          </a:xfrm>
          <a:prstGeom prst="rect">
            <a:avLst/>
          </a:prstGeom>
        </p:spPr>
        <p:txBody>
          <a:bodyPr vert="horz" lIns="92478" tIns="46240" rIns="92478" bIns="46240" rtlCol="0"/>
          <a:lstStyle>
            <a:lvl1pPr algn="r">
              <a:defRPr sz="1200"/>
            </a:lvl1pPr>
          </a:lstStyle>
          <a:p>
            <a:fld id="{37973159-4619-472B-A7F5-8AA92AB2D63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8" tIns="46240" rIns="92478" bIns="4624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2478" tIns="46240" rIns="92478" bIns="462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39" cy="464819"/>
          </a:xfrm>
          <a:prstGeom prst="rect">
            <a:avLst/>
          </a:prstGeom>
        </p:spPr>
        <p:txBody>
          <a:bodyPr vert="horz" lIns="92478" tIns="46240" rIns="92478" bIns="4624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39" cy="464819"/>
          </a:xfrm>
          <a:prstGeom prst="rect">
            <a:avLst/>
          </a:prstGeom>
        </p:spPr>
        <p:txBody>
          <a:bodyPr vert="horz" lIns="92478" tIns="46240" rIns="92478" bIns="46240" rtlCol="0" anchor="b"/>
          <a:lstStyle>
            <a:lvl1pPr algn="r">
              <a:defRPr sz="1200"/>
            </a:lvl1pPr>
          </a:lstStyle>
          <a:p>
            <a:fld id="{14EAD4FD-CE67-44EA-8283-FB829CF3CD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9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AD4FD-CE67-44EA-8283-FB829CF3CD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65.xml"/><Relationship Id="rId9" Type="http://schemas.openxmlformats.org/officeDocument/2006/relationships/tags" Target="../tags/tag7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52525" y="1353344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52525" y="2039144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BAF9DD5-CD7D-4608-94CB-E43372BF22F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908720"/>
            <a:ext cx="7467600" cy="13716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200" y="908720"/>
            <a:ext cx="228600" cy="1371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3B0A-7DC5-4E60-8BD3-C0225A7FEEE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6B2-7F07-4DDF-AF3C-3BA0059110C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/Filepath" hidden="1"/>
          <p:cNvSpPr txBox="1"/>
          <p:nvPr userDrawn="1">
            <p:custDataLst>
              <p:tags r:id="rId2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03/10/2017 C:\Users\abhishekdsh685\Documents\Abhishek\NIC\Digital Transformation Council v1.3.pptx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15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port Date"/>
          <p:cNvSpPr txBox="1"/>
          <p:nvPr userDrawn="1">
            <p:custDataLst>
              <p:tags r:id="rId4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endParaRPr lang="en-GB" sz="971" noProof="1" smtClean="0">
              <a:latin typeface="+mn-lt"/>
            </a:endParaRPr>
          </a:p>
        </p:txBody>
      </p:sp>
      <p:sp>
        <p:nvSpPr>
          <p:cNvPr id="38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3258589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endParaRPr lang="en-GB" sz="971" noProof="1" smtClean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ction Footer"/>
          <p:cNvSpPr txBox="1"/>
          <p:nvPr userDrawn="1">
            <p:custDataLst>
              <p:tags r:id="rId6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971" noProof="1" smtClean="0">
              <a:solidFill>
                <a:schemeClr val="tx1"/>
              </a:solidFill>
            </a:endParaRPr>
          </a:p>
        </p:txBody>
      </p:sp>
      <p:sp>
        <p:nvSpPr>
          <p:cNvPr id="41" name="Draft stamp" hidden="1"/>
          <p:cNvSpPr txBox="1"/>
          <p:nvPr userDrawn="1">
            <p:custDataLst>
              <p:tags r:id="rId7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971" noProof="1"/>
          </a:p>
        </p:txBody>
      </p:sp>
      <p:sp>
        <p:nvSpPr>
          <p:cNvPr id="42" name="TextBox 41"/>
          <p:cNvSpPr txBox="1"/>
          <p:nvPr userDrawn="1"/>
        </p:nvSpPr>
        <p:spPr>
          <a:xfrm>
            <a:off x="482138" y="6454588"/>
            <a:ext cx="294545" cy="4887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588" noProof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sp>
        <p:nvSpPr>
          <p:cNvPr id="43" name="TextBox 42"/>
          <p:cNvSpPr txBox="1"/>
          <p:nvPr userDrawn="1">
            <p:custDataLst>
              <p:tags r:id="rId8"/>
            </p:custDataLst>
          </p:nvPr>
        </p:nvSpPr>
        <p:spPr>
          <a:xfrm>
            <a:off x="8605756" y="6454588"/>
            <a:ext cx="56106" cy="2443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1588" noProof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68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8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wCFirm"/>
          <p:cNvSpPr txBox="1"/>
          <p:nvPr userDrawn="1"/>
        </p:nvSpPr>
        <p:spPr>
          <a:xfrm>
            <a:off x="533399" y="6477004"/>
            <a:ext cx="4038601" cy="13961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53307">
              <a:spcBef>
                <a:spcPct val="0"/>
              </a:spcBef>
              <a:spcAft>
                <a:spcPct val="0"/>
              </a:spcAft>
            </a:pPr>
            <a:r>
              <a:rPr lang="en-US" sz="923" dirty="0" smtClean="0">
                <a:solidFill>
                  <a:srgbClr val="000000"/>
                </a:solidFill>
                <a:latin typeface="Georgia"/>
              </a:rPr>
              <a:t>Confidential &amp; Proprietary – All Rights Reserved PwC © 2014</a:t>
            </a:r>
            <a:endParaRPr lang="en-GB" sz="923" dirty="0" err="1" smtClean="0">
              <a:solidFill>
                <a:srgbClr val="00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7730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Logo with Panels"/>
          <p:cNvGrpSpPr/>
          <p:nvPr userDrawn="1"/>
        </p:nvGrpSpPr>
        <p:grpSpPr>
          <a:xfrm>
            <a:off x="1027608" y="0"/>
            <a:ext cx="8116392" cy="6457244"/>
            <a:chOff x="1130368" y="0"/>
            <a:chExt cx="8928031" cy="7318210"/>
          </a:xfrm>
        </p:grpSpPr>
        <p:grpSp>
          <p:nvGrpSpPr>
            <p:cNvPr id="4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057864"/>
                <a:ext cx="6492240" cy="5707715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057864"/>
                <a:ext cx="6248400" cy="5707715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GB" sz="1588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GB" sz="1588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8" name="Descriptor"/>
          <p:cNvSpPr>
            <a:spLocks noGrp="1"/>
          </p:cNvSpPr>
          <p:nvPr userDrawn="1">
            <p:custDataLst>
              <p:tags r:id="rId1"/>
            </p:custDataLst>
          </p:nvPr>
        </p:nvSpPr>
        <p:spPr bwMode="white">
          <a:xfrm>
            <a:off x="1872001" y="539732"/>
            <a:ext cx="65" cy="190052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marL="0" marR="0" indent="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3495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Char char="•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75488" marR="0" indent="-227013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-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800" marR="0" indent="-237744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◦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40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›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37744" indent="-237744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75488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2625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GB" sz="1100" b="1" kern="1200" baseline="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sz="1235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1869834" y="1112680"/>
            <a:ext cx="5403273" cy="455766"/>
          </a:xfrm>
        </p:spPr>
        <p:txBody>
          <a:bodyPr vert="horz" lIns="0" tIns="0" rIns="0" bIns="64008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4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1869834" y="1575166"/>
            <a:ext cx="5403273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cxnSp>
        <p:nvCxnSpPr>
          <p:cNvPr id="25" name="Frame Line"/>
          <p:cNvCxnSpPr/>
          <p:nvPr userDrawn="1"/>
        </p:nvCxnSpPr>
        <p:spPr>
          <a:xfrm flipV="1">
            <a:off x="346364" y="3171487"/>
            <a:ext cx="1246909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raft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482138" y="3566160"/>
            <a:ext cx="1246909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defTabSz="899010"/>
            <a:endParaRPr lang="en-GB" sz="882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1" name="Confidentiality Stamp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482137" y="3290824"/>
            <a:ext cx="1112727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3495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Char char="•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75488" marR="0" indent="-227013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-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800" marR="0" indent="-237744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◦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40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›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37744" indent="-237744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75488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2625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GB" sz="1100" b="1" kern="1200" baseline="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sz="882" i="1" dirty="0">
              <a:solidFill>
                <a:srgbClr val="000000"/>
              </a:solidFill>
            </a:endParaRPr>
          </a:p>
        </p:txBody>
      </p:sp>
      <p:sp>
        <p:nvSpPr>
          <p:cNvPr id="33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482138" y="3832412"/>
            <a:ext cx="1113905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882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4" name="Cover image"/>
          <p:cNvSpPr txBox="1">
            <a:spLocks noChangeAspect="1"/>
          </p:cNvSpPr>
          <p:nvPr userDrawn="1">
            <p:custDataLst>
              <p:tags r:id="rId7"/>
            </p:custDataLst>
          </p:nvPr>
        </p:nvSpPr>
        <p:spPr>
          <a:xfrm>
            <a:off x="1731213" y="3167623"/>
            <a:ext cx="6109026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 defTabSz="899010">
              <a:spcAft>
                <a:spcPts val="885"/>
              </a:spcAft>
            </a:pPr>
            <a:endParaRPr lang="en-GB" sz="1941" dirty="0" smtClean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1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8179724" cy="4308438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5" name="Hea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ction Header"/>
          <p:cNvSpPr txBox="1"/>
          <p:nvPr userDrawn="1">
            <p:custDataLst>
              <p:tags r:id="rId3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19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26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Insert banner statement here</a:t>
            </a:r>
            <a:endParaRPr lang="en-GB" dirty="0"/>
          </a:p>
        </p:txBody>
      </p:sp>
      <p:sp>
        <p:nvSpPr>
          <p:cNvPr id="18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22" name="Presentation Disclaimer" hidden="1"/>
          <p:cNvSpPr txBox="1"/>
          <p:nvPr userDrawn="1">
            <p:custDataLst>
              <p:tags r:id="rId7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 userDrawn="1">
            <p:custDataLst>
              <p:tags r:id="rId8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23" name="TextBox 22"/>
          <p:cNvSpPr txBox="1"/>
          <p:nvPr userDrawn="1">
            <p:custDataLst>
              <p:tags r:id="rId10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197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4023360" cy="4308438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638502" y="1815353"/>
            <a:ext cx="4023360" cy="4308438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5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19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47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48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ection Footer"/>
          <p:cNvSpPr txBox="1"/>
          <p:nvPr userDrawn="1">
            <p:custDataLst>
              <p:tags r:id="rId9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51" name="Draft stamp" hidden="1"/>
          <p:cNvSpPr txBox="1"/>
          <p:nvPr userDrawn="1">
            <p:custDataLst>
              <p:tags r:id="rId10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54" name="TextBox 53"/>
          <p:cNvSpPr txBox="1"/>
          <p:nvPr userDrawn="1">
            <p:custDataLst>
              <p:tags r:id="rId11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593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5414818" cy="4308438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026728" y="1815353"/>
            <a:ext cx="2629593" cy="4308438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5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19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47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48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ection Footer"/>
          <p:cNvSpPr txBox="1"/>
          <p:nvPr userDrawn="1">
            <p:custDataLst>
              <p:tags r:id="rId9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51" name="Draft stamp" hidden="1"/>
          <p:cNvSpPr txBox="1"/>
          <p:nvPr userDrawn="1">
            <p:custDataLst>
              <p:tags r:id="rId10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54" name="TextBox 53"/>
          <p:cNvSpPr txBox="1"/>
          <p:nvPr userDrawn="1">
            <p:custDataLst>
              <p:tags r:id="rId11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072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4020590" cy="2084294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82138" y="4042186"/>
            <a:ext cx="4020590" cy="2081605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4641273" y="1815353"/>
            <a:ext cx="4023360" cy="4308438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4" name="HeaderTOCPlaceholder"/>
          <p:cNvSpPr txBox="1"/>
          <p:nvPr userDrawn="1">
            <p:custDataLst>
              <p:tags r:id="rId4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487637" y="1748118"/>
            <a:ext cx="81785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ction Header"/>
          <p:cNvSpPr txBox="1"/>
          <p:nvPr userDrawn="1">
            <p:custDataLst>
              <p:tags r:id="rId5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6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20" name="Slide Tags" hidden="1"/>
          <p:cNvSpPr txBox="1"/>
          <p:nvPr userDrawn="1">
            <p:custDataLst>
              <p:tags r:id="rId7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49" name="Report Date"/>
          <p:cNvSpPr txBox="1"/>
          <p:nvPr userDrawn="1">
            <p:custDataLst>
              <p:tags r:id="rId8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50" name="Presentation Disclaimer" hidden="1"/>
          <p:cNvSpPr txBox="1"/>
          <p:nvPr userDrawn="1">
            <p:custDataLst>
              <p:tags r:id="rId9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ection Footer"/>
          <p:cNvSpPr txBox="1"/>
          <p:nvPr userDrawn="1">
            <p:custDataLst>
              <p:tags r:id="rId10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54" name="Draft stamp" hidden="1"/>
          <p:cNvSpPr txBox="1"/>
          <p:nvPr userDrawn="1">
            <p:custDataLst>
              <p:tags r:id="rId11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56" name="TextBox 55"/>
          <p:cNvSpPr txBox="1"/>
          <p:nvPr userDrawn="1">
            <p:custDataLst>
              <p:tags r:id="rId12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4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Lar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482138" y="1815353"/>
            <a:ext cx="4023360" cy="2080588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4638502" y="1815353"/>
            <a:ext cx="4023360" cy="2080588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482138" y="4043202"/>
            <a:ext cx="8179724" cy="2080588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6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53" name="Straight Connector 52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</a:endParaRPr>
          </a:p>
        </p:txBody>
      </p:sp>
      <p:sp>
        <p:nvSpPr>
          <p:cNvPr id="22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21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28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47" name="Report Date"/>
          <p:cNvSpPr txBox="1"/>
          <p:nvPr userDrawn="1">
            <p:custDataLst>
              <p:tags r:id="rId5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48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51" name="Draft stamp" hidden="1"/>
          <p:cNvSpPr txBox="1"/>
          <p:nvPr userDrawn="1">
            <p:custDataLst>
              <p:tags r:id="rId8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54" name="TextBox 53"/>
          <p:cNvSpPr txBox="1"/>
          <p:nvPr userDrawn="1">
            <p:custDataLst>
              <p:tags r:id="rId9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12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A89C-42EA-4D25-ACFD-1F244E81706A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38" y="1815353"/>
            <a:ext cx="4023360" cy="2081605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4638502" y="1815353"/>
            <a:ext cx="4023360" cy="2081605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482138" y="4042186"/>
            <a:ext cx="4023360" cy="2081605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4638502" y="4042186"/>
            <a:ext cx="4023360" cy="2081605"/>
          </a:xfrm>
        </p:spPr>
        <p:txBody>
          <a:bodyPr tIns="0" bIns="0"/>
          <a:lstStyle>
            <a:lvl1pPr>
              <a:defRPr sz="1765"/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1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</a:endParaRPr>
          </a:p>
        </p:txBody>
      </p:sp>
      <p:sp>
        <p:nvSpPr>
          <p:cNvPr id="27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21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23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50" name="Report Date"/>
          <p:cNvSpPr txBox="1"/>
          <p:nvPr userDrawn="1">
            <p:custDataLst>
              <p:tags r:id="rId5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52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53" name="Straight Connector 52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55" name="Draft stamp" hidden="1"/>
          <p:cNvSpPr txBox="1"/>
          <p:nvPr userDrawn="1">
            <p:custDataLst>
              <p:tags r:id="rId8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57" name="TextBox 56"/>
          <p:cNvSpPr txBox="1"/>
          <p:nvPr userDrawn="1">
            <p:custDataLst>
              <p:tags r:id="rId9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037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5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3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13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280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</a:endParaRPr>
          </a:p>
        </p:txBody>
      </p:sp>
      <p:sp>
        <p:nvSpPr>
          <p:cNvPr id="6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17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21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port Date"/>
          <p:cNvSpPr txBox="1"/>
          <p:nvPr userDrawn="1">
            <p:custDataLst>
              <p:tags r:id="rId5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39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42" name="Draft stamp" hidden="1"/>
          <p:cNvSpPr txBox="1"/>
          <p:nvPr userDrawn="1">
            <p:custDataLst>
              <p:tags r:id="rId8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44" name="TextBox 43"/>
          <p:cNvSpPr txBox="1"/>
          <p:nvPr userDrawn="1">
            <p:custDataLst>
              <p:tags r:id="rId9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869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Date/Filepath" hidden="1"/>
          <p:cNvSpPr txBox="1"/>
          <p:nvPr userDrawn="1">
            <p:custDataLst>
              <p:tags r:id="rId2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17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15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port Date"/>
          <p:cNvSpPr txBox="1"/>
          <p:nvPr userDrawn="1">
            <p:custDataLst>
              <p:tags r:id="rId4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38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ction Footer"/>
          <p:cNvSpPr txBox="1"/>
          <p:nvPr userDrawn="1">
            <p:custDataLst>
              <p:tags r:id="rId6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41" name="Draft stamp" hidden="1"/>
          <p:cNvSpPr txBox="1"/>
          <p:nvPr userDrawn="1">
            <p:custDataLst>
              <p:tags r:id="rId7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43" name="TextBox 42"/>
          <p:cNvSpPr txBox="1"/>
          <p:nvPr userDrawn="1">
            <p:custDataLst>
              <p:tags r:id="rId8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02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81092" y="886235"/>
            <a:ext cx="2628295" cy="1303525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add Section Divider Title</a:t>
            </a:r>
            <a:endParaRPr lang="en-GB" noProof="0" dirty="0"/>
          </a:p>
        </p:txBody>
      </p:sp>
      <p:sp>
        <p:nvSpPr>
          <p:cNvPr id="25" name="Divi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62909" y="908471"/>
            <a:ext cx="5403273" cy="52099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4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42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ction Footer"/>
          <p:cNvSpPr txBox="1"/>
          <p:nvPr userDrawn="1">
            <p:custDataLst>
              <p:tags r:id="rId9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45" name="Draft stamp" hidden="1"/>
          <p:cNvSpPr txBox="1"/>
          <p:nvPr userDrawn="1">
            <p:custDataLst>
              <p:tags r:id="rId10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47" name="TextBox 46"/>
          <p:cNvSpPr txBox="1"/>
          <p:nvPr userDrawn="1">
            <p:custDataLst>
              <p:tags r:id="rId11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451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82138" y="886235"/>
            <a:ext cx="2635135" cy="1303525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 baseline="0">
                <a:latin typeface="+mj-lt"/>
              </a:defRPr>
            </a:lvl1pPr>
          </a:lstStyle>
          <a:p>
            <a:r>
              <a:rPr lang="en-GB" noProof="0" dirty="0" smtClean="0"/>
              <a:t>Click to add Appendix Divider Title</a:t>
            </a:r>
            <a:endParaRPr lang="en-GB" noProof="0" dirty="0"/>
          </a:p>
        </p:txBody>
      </p:sp>
      <p:sp>
        <p:nvSpPr>
          <p:cNvPr id="18" name="Divi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62909" y="908470"/>
            <a:ext cx="5403273" cy="52094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6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99010"/>
            <a:endParaRPr lang="en-GB" sz="794" noProof="1" smtClean="0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99010"/>
            <a:r>
              <a:rPr lang="en-GB" sz="794" noProof="1" smtClean="0">
                <a:solidFill>
                  <a:srgbClr val="000000"/>
                </a:solidFill>
              </a:rPr>
              <a:t>03/10/2017 C:\Users\abhishekdsh685\Documents\Abhishek\NIC\Digital Transformation Council v1.3.pptx</a:t>
            </a:r>
            <a:endParaRPr lang="en-GB" sz="794" noProof="1">
              <a:solidFill>
                <a:srgbClr val="000000"/>
              </a:solidFill>
            </a:endParaRPr>
          </a:p>
        </p:txBody>
      </p:sp>
      <p:sp>
        <p:nvSpPr>
          <p:cNvPr id="16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9010"/>
            <a:r>
              <a:rPr lang="en-GB" sz="971" noProof="1" smtClean="0">
                <a:solidFill>
                  <a:srgbClr val="000000"/>
                </a:solidFill>
              </a:rPr>
              <a:t>Slide Tags</a:t>
            </a:r>
            <a:endParaRPr lang="en-GB" sz="971" noProof="1">
              <a:solidFill>
                <a:srgbClr val="000000"/>
              </a:solidFill>
            </a:endParaRPr>
          </a:p>
        </p:txBody>
      </p:sp>
      <p:cxnSp>
        <p:nvCxnSpPr>
          <p:cNvPr id="28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8661797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 defTabSz="899010">
              <a:spcAft>
                <a:spcPts val="794"/>
              </a:spcAft>
            </a:pPr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44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3258590" y="6290271"/>
            <a:ext cx="65" cy="149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ction Footer"/>
          <p:cNvSpPr txBox="1"/>
          <p:nvPr userDrawn="1">
            <p:custDataLst>
              <p:tags r:id="rId9"/>
            </p:custDataLst>
          </p:nvPr>
        </p:nvSpPr>
        <p:spPr>
          <a:xfrm>
            <a:off x="482138" y="6290233"/>
            <a:ext cx="263513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99010"/>
            <a:endParaRPr lang="en-GB" sz="971" noProof="1" smtClean="0">
              <a:solidFill>
                <a:srgbClr val="000000"/>
              </a:solidFill>
            </a:endParaRPr>
          </a:p>
        </p:txBody>
      </p:sp>
      <p:sp>
        <p:nvSpPr>
          <p:cNvPr id="47" name="Draft stamp" hidden="1"/>
          <p:cNvSpPr txBox="1"/>
          <p:nvPr userDrawn="1">
            <p:custDataLst>
              <p:tags r:id="rId10"/>
            </p:custDataLst>
          </p:nvPr>
        </p:nvSpPr>
        <p:spPr>
          <a:xfrm>
            <a:off x="3258589" y="6454588"/>
            <a:ext cx="193686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971" noProof="1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2138" y="6454588"/>
            <a:ext cx="294545" cy="14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49" name="TextBox 48"/>
          <p:cNvSpPr txBox="1"/>
          <p:nvPr userDrawn="1">
            <p:custDataLst>
              <p:tags r:id="rId11"/>
            </p:custDataLst>
          </p:nvPr>
        </p:nvSpPr>
        <p:spPr>
          <a:xfrm>
            <a:off x="8626596" y="6454588"/>
            <a:ext cx="35266" cy="149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899010"/>
            <a:r>
              <a:rPr lang="en-GB" sz="97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55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ogo with Panels"/>
          <p:cNvGrpSpPr/>
          <p:nvPr userDrawn="1"/>
        </p:nvGrpSpPr>
        <p:grpSpPr>
          <a:xfrm>
            <a:off x="1027608" y="0"/>
            <a:ext cx="8116392" cy="6457244"/>
            <a:chOff x="1130368" y="0"/>
            <a:chExt cx="8928031" cy="7318210"/>
          </a:xfrm>
        </p:grpSpPr>
        <p:grpSp>
          <p:nvGrpSpPr>
            <p:cNvPr id="5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057382"/>
                <a:ext cx="6492240" cy="5708197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057382"/>
                <a:ext cx="6248400" cy="5708197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010"/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GB" sz="1588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GB" sz="1588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7" name="Descriptor"/>
          <p:cNvSpPr>
            <a:spLocks noGrp="1"/>
          </p:cNvSpPr>
          <p:nvPr userDrawn="1">
            <p:custDataLst>
              <p:tags r:id="rId1"/>
            </p:custDataLst>
          </p:nvPr>
        </p:nvSpPr>
        <p:spPr bwMode="white">
          <a:xfrm>
            <a:off x="1872001" y="539732"/>
            <a:ext cx="65" cy="190052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marL="0" marR="0" indent="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3495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Char char="•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75488" marR="0" indent="-227013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-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800" marR="0" indent="-237744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◦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40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›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37744" indent="-237744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75488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2625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GB" sz="1100" b="1" kern="1200" baseline="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sz="1235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Frame Line"/>
          <p:cNvCxnSpPr/>
          <p:nvPr userDrawn="1"/>
        </p:nvCxnSpPr>
        <p:spPr>
          <a:xfrm flipV="1">
            <a:off x="346364" y="3170816"/>
            <a:ext cx="1246909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fidentiality Stamp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482137" y="3290824"/>
            <a:ext cx="1112727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3495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Char char="•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75488" marR="0" indent="-227013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-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800" marR="0" indent="-237744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◦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40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›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37744" indent="-237744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75488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2625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GB" sz="1100" b="1" kern="1200" baseline="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sz="882" i="1" dirty="0">
              <a:solidFill>
                <a:srgbClr val="000000"/>
              </a:solidFill>
            </a:endParaRPr>
          </a:p>
        </p:txBody>
      </p:sp>
      <p:sp>
        <p:nvSpPr>
          <p:cNvPr id="34" name="Draft Stamp"/>
          <p:cNvSpPr txBox="1"/>
          <p:nvPr userDrawn="1">
            <p:custDataLst>
              <p:tags r:id="rId3"/>
            </p:custDataLst>
          </p:nvPr>
        </p:nvSpPr>
        <p:spPr bwMode="black">
          <a:xfrm>
            <a:off x="482138" y="3566160"/>
            <a:ext cx="1246909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defTabSz="899010"/>
            <a:endParaRPr lang="en-GB" sz="882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4"/>
            </p:custDataLst>
          </p:nvPr>
        </p:nvSpPr>
        <p:spPr bwMode="black">
          <a:xfrm>
            <a:off x="482138" y="3832412"/>
            <a:ext cx="1113905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899010"/>
            <a:endParaRPr lang="en-GB" sz="882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0" hasCustomPrompt="1"/>
            <p:custDataLst>
              <p:tags r:id="rId5"/>
            </p:custDataLst>
          </p:nvPr>
        </p:nvSpPr>
        <p:spPr>
          <a:xfrm>
            <a:off x="482138" y="4098664"/>
            <a:ext cx="1113905" cy="1145689"/>
          </a:xfrm>
        </p:spPr>
        <p:txBody>
          <a:bodyPr/>
          <a:lstStyle>
            <a:lvl1pPr>
              <a:defRPr sz="882" i="1"/>
            </a:lvl1pPr>
          </a:lstStyle>
          <a:p>
            <a:pPr lvl="0"/>
            <a:r>
              <a:rPr lang="en-GB" dirty="0" smtClean="0"/>
              <a:t>Click to enter text</a:t>
            </a:r>
            <a:endParaRPr lang="en-GB" dirty="0"/>
          </a:p>
        </p:txBody>
      </p:sp>
      <p:sp>
        <p:nvSpPr>
          <p:cNvPr id="36" name="Cover image"/>
          <p:cNvSpPr txBox="1">
            <a:spLocks noChangeAspect="1"/>
          </p:cNvSpPr>
          <p:nvPr userDrawn="1">
            <p:custDataLst>
              <p:tags r:id="rId6"/>
            </p:custDataLst>
          </p:nvPr>
        </p:nvSpPr>
        <p:spPr>
          <a:xfrm>
            <a:off x="1731213" y="3167623"/>
            <a:ext cx="6109026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 defTabSz="899010">
              <a:spcAft>
                <a:spcPts val="885"/>
              </a:spcAft>
            </a:pPr>
            <a:endParaRPr lang="en-GB" sz="1941" dirty="0" smtClean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1" name="Report Title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 bwMode="white">
          <a:xfrm>
            <a:off x="1869834" y="1112680"/>
            <a:ext cx="5403273" cy="455766"/>
          </a:xfrm>
        </p:spPr>
        <p:txBody>
          <a:bodyPr vert="horz" lIns="0" tIns="0" rIns="0" bIns="64008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42" name="Report Subtitle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 bwMode="white">
          <a:xfrm>
            <a:off x="1869834" y="1575166"/>
            <a:ext cx="5403273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0658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90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886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83EF77-EC04-46C8-B5CA-FC286615B2A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438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438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National Informatics Centr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" y="52172"/>
            <a:ext cx="3380896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0" y="56686"/>
            <a:ext cx="1481865" cy="7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8BF9-1BB6-44FB-A771-F7B6C35A65F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8" name="Picture 2" descr="C:\Users\sudeepd458\Desktop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86300" y="0"/>
            <a:ext cx="4457700" cy="3789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FBC-F6E0-48A3-93FC-49BB1A3C240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306C-0702-4437-9620-2C6F00F5EBC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8AD2-E0F5-475C-B751-E458845EE639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9E36-058B-47D7-B298-6236BB6F4636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84E-310A-45EF-A550-C19AD439426B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10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7D1524-D4B5-4E5B-8FBD-6622BC6E5B8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18474F-DC10-49C5-B94A-D1B1722C8A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77" r:id="rId12"/>
    <p:sldLayoutId id="2147483894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id" hidden="1"/>
          <p:cNvGrpSpPr/>
          <p:nvPr>
            <p:custDataLst>
              <p:tags r:id="rId16"/>
            </p:custDataLst>
          </p:nvPr>
        </p:nvGrpSpPr>
        <p:grpSpPr>
          <a:xfrm>
            <a:off x="482138" y="540572"/>
            <a:ext cx="8179724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 userDrawn="1"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7" name="Group 106" hidden="1"/>
            <p:cNvGrpSpPr/>
            <p:nvPr userDrawn="1"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 userDrawn="1"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 userDrawn="1"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GB" sz="1235" dirty="0">
                <a:solidFill>
                  <a:srgbClr val="821A1A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 userDrawn="1"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up 500" hidden="1"/>
            <p:cNvGrpSpPr/>
            <p:nvPr userDrawn="1"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4" name="Group 400" hidden="1"/>
            <p:cNvGrpSpPr/>
            <p:nvPr userDrawn="1"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" name="Group 300" hidden="1"/>
            <p:cNvGrpSpPr/>
            <p:nvPr userDrawn="1"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1" name="Group 200" hidden="1"/>
            <p:cNvGrpSpPr/>
            <p:nvPr userDrawn="1"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2" name="Group 100" hidden="1"/>
            <p:cNvGrpSpPr/>
            <p:nvPr userDrawn="1"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8" y="943983"/>
            <a:ext cx="8179724" cy="742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Insert banner statement here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8" y="1815353"/>
            <a:ext cx="8179724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0" y="6252882"/>
            <a:ext cx="1521229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9010"/>
            <a:fld id="{FB21731D-2CFD-40ED-BC06-D9122DD4F6A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11/10/2020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138" y="6252882"/>
            <a:ext cx="5253644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9010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390042"/>
            <a:ext cx="1521229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9010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899010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8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9010" rtl="0" eaLnBrk="1" latinLnBrk="0" hangingPunct="1">
        <a:spcBef>
          <a:spcPct val="0"/>
        </a:spcBef>
        <a:buNone/>
        <a:defRPr sz="2118" b="1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1765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1765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1765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1765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1765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6482" indent="-203305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765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2963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765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13092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765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99010" rtl="0" eaLnBrk="1" latinLnBrk="0" hangingPunct="1">
        <a:lnSpc>
          <a:spcPct val="100000"/>
        </a:lnSpc>
        <a:spcBef>
          <a:spcPts val="0"/>
        </a:spcBef>
        <a:spcAft>
          <a:spcPts val="529"/>
        </a:spcAft>
        <a:buFont typeface="Arial" pitchFamily="34" charset="0"/>
        <a:buNone/>
        <a:defRPr lang="en-GB" sz="1765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9992" y="1052736"/>
            <a:ext cx="7274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F81BD"/>
                </a:solidFill>
                <a:latin typeface="+mj-lt"/>
              </a:rPr>
              <a:t>Restaurant Recommender System</a:t>
            </a:r>
          </a:p>
          <a:p>
            <a:pPr algn="ctr"/>
            <a:r>
              <a:rPr lang="en-US" sz="3600" b="1" dirty="0" smtClean="0">
                <a:solidFill>
                  <a:srgbClr val="4F81BD"/>
                </a:solidFill>
                <a:latin typeface="+mj-lt"/>
              </a:rPr>
              <a:t>Coursera Capstone Project</a:t>
            </a:r>
            <a:endParaRPr lang="en-US" sz="3600" b="1" dirty="0">
              <a:solidFill>
                <a:srgbClr val="4F81BD"/>
              </a:solidFill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407240"/>
            <a:ext cx="7498080" cy="420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17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3703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i="1" dirty="0" smtClean="0"/>
              <a:t>Data Collection &amp; Requirements</a:t>
            </a:r>
            <a:endParaRPr lang="en-GB" sz="3100" i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2" y="1268760"/>
            <a:ext cx="3460225" cy="2618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625359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53668"/>
            <a:ext cx="4625359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" y="4012929"/>
            <a:ext cx="8229600" cy="2218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82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3703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i="1" dirty="0" smtClean="0"/>
              <a:t>Methodology</a:t>
            </a:r>
            <a:endParaRPr lang="en-GB" sz="31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07313462"/>
              </p:ext>
            </p:extLst>
          </p:nvPr>
        </p:nvGraphicFramePr>
        <p:xfrm>
          <a:off x="515112" y="1397000"/>
          <a:ext cx="8113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3703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i="1" dirty="0" smtClean="0"/>
              <a:t>Methodology</a:t>
            </a:r>
            <a:endParaRPr lang="en-GB" sz="3100" i="1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6"/>
          <a:stretch/>
        </p:blipFill>
        <p:spPr>
          <a:xfrm>
            <a:off x="463703" y="1340767"/>
            <a:ext cx="4206240" cy="4846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" r="5092"/>
          <a:stretch/>
        </p:blipFill>
        <p:spPr>
          <a:xfrm>
            <a:off x="4669943" y="1340767"/>
            <a:ext cx="4023360" cy="4846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90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3703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i="1" dirty="0" smtClean="0"/>
              <a:t>Methodology</a:t>
            </a:r>
            <a:endParaRPr lang="en-GB" sz="3100" i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9" y="1268760"/>
            <a:ext cx="8229600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97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3703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i="1" dirty="0" smtClean="0"/>
              <a:t>Mapping &amp; Clustering</a:t>
            </a:r>
            <a:endParaRPr lang="en-GB" sz="3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" y="1327772"/>
            <a:ext cx="8229600" cy="49377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33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3703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i="1" dirty="0" smtClean="0"/>
              <a:t>Mapping &amp; Clustering</a:t>
            </a:r>
            <a:endParaRPr lang="en-GB" sz="3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" y="1340768"/>
            <a:ext cx="8229600" cy="49377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42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3703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i="1" dirty="0" smtClean="0"/>
              <a:t>Results</a:t>
            </a:r>
            <a:endParaRPr lang="en-GB" sz="3100" i="1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" y="1268759"/>
            <a:ext cx="8229600" cy="2880321"/>
          </a:xfrm>
          <a:ln>
            <a:solidFill>
              <a:schemeClr val="accent1"/>
            </a:solidFill>
          </a:ln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" y="4293096"/>
            <a:ext cx="8229600" cy="19854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79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474F-DC10-49C5-B94A-D1B1722C8A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GB" sz="5400" dirty="0" smtClean="0"/>
              <a:t>Thank You!</a:t>
            </a:r>
            <a:endParaRPr lang="en-GB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2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PRESENTATIONDISCLAIMER" val="Yes"/>
  <p:tag name="SMARTSHAPETYPE" val="PresentationDisclaimer"/>
  <p:tag name="GRIDON" val="No"/>
  <p:tag name="SMARTTOCHYPERLINK" val="YES"/>
  <p:tag name="SHOW DRAFT STAMP" val="YES"/>
  <p:tag name="SHOWDISCLAIMERCLIENTNAME" val="No"/>
  <p:tag name="PAGINATIONSTART" val="Slide 1"/>
  <p:tag name="SMRTDOCUMENTTYPE" val="2"/>
  <p:tag name="DISABLE EXECUTIVE SUMMARY" val="YES"/>
  <p:tag name="HORIZONTALTOCTYPE" val="Header TOC"/>
  <p:tag name="INCLUDEINHORIZONTALTOC" val="Yes"/>
  <p:tag name="TOCSECTIONHEADERTEXT" val="Section"/>
  <p:tag name="SMARTTOCSTYLE" val="Standard Table of Contents"/>
  <p:tag name="SMARTTOCSLIDENUMBER" val="2"/>
  <p:tag name="BUSINESSUNITCOVERTEXT" val="Business Unit"/>
  <p:tag name="CONFIDENTIALITY STAMP" val="Strictly Private and Confidential"/>
  <p:tag name="DRAFT STAMP" val="Draft"/>
  <p:tag name="ISSECTIONLAYOUTRENAMED" val="NO"/>
  <p:tag name="ISCOVERSLIDEINSERTED" val="NO"/>
  <p:tag name="LASTSLIDEVIEWED" val="555,1,Slide3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LEVEL" val="0"/>
  <p:tag name="SMARTDIVIDERTOCSTYLE" val="Section TOC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LEVEL" val="0"/>
  <p:tag name="SMARTDIVIDERTEXT" val="Section"/>
  <p:tag name="SMARTDIVIDERTOCSTYLE" val="Section TOC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Confidentiality stamp}"/>
  <p:tag name="SMARTWRITE" val="{@Confidentiality stamp}"/>
  <p:tag name="SMARTOBJECT" val="Confidentiality stamp Default Cover v.3"/>
  <p:tag name="SMARTLINKEDSHAPEID" val="SideBa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TOCSTYLE" val="Section TOC"/>
  <p:tag name="SMARTDIVIDERTYPE" val="Section"/>
  <p:tag name="SMARTDIVIDERTOCSTYLE" val="Section TOC"/>
  <p:tag name="SHOW EXECUTIVE SUMMARY" val="NO"/>
  <p:tag name="SMARTSLIDETYPE" val="Divider"/>
  <p:tag name="INCLUDEINHORIZONTALTOC" val="YES"/>
  <p:tag name="SMARTDIVIDERLEVEL" val="-1"/>
  <p:tag name="SMART DIVIDER SHORT TITLE" val="28"/>
  <p:tag name="INCLUDEINPRIMARYTOC" val="YES"/>
  <p:tag name="INCLUDEINSECTIONTOC" val="YES"/>
  <p:tag name="SMART DIVIDER TITLE" val="28"/>
  <p:tag name="UNLOCK SHAPES" val="NO"/>
  <p:tag name="SMARTDIVIDERTEXT" val="Section"/>
  <p:tag name="SMARTDIVIDERNUMBER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@Confidentiality stamp}"/>
  <p:tag name="SMARTWRITE" val="{@Confidentiality stamp}"/>
  <p:tag name="SMARTOBJECT" val="Confidentiality stamp Default Cover v.3"/>
  <p:tag name="SMARTLINKEDSHAPEID" val="SideBa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ic Presentation">
  <a:themeElements>
    <a:clrScheme name="Smart Report">
      <a:dk1>
        <a:srgbClr val="000000"/>
      </a:dk1>
      <a:lt1>
        <a:srgbClr val="FFFFFF"/>
      </a:lt1>
      <a:dk2>
        <a:srgbClr val="821A1A"/>
      </a:dk2>
      <a:lt2>
        <a:srgbClr val="FFFFFF"/>
      </a:lt2>
      <a:accent1>
        <a:srgbClr val="821A1A"/>
      </a:accent1>
      <a:accent2>
        <a:srgbClr val="D62E1C"/>
      </a:accent2>
      <a:accent3>
        <a:srgbClr val="FFCF48"/>
      </a:accent3>
      <a:accent4>
        <a:srgbClr val="E36A00"/>
      </a:accent4>
      <a:accent5>
        <a:srgbClr val="ABA591"/>
      </a:accent5>
      <a:accent6>
        <a:srgbClr val="877E62"/>
      </a:accent6>
      <a:hlink>
        <a:srgbClr val="821A1A"/>
      </a:hlink>
      <a:folHlink>
        <a:srgbClr val="821A1A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C0C0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 Generic Presentation.potx" id="{4CDBBAE4-A34F-423A-B37E-4DF8B60BC771}" vid="{01F2AF4B-7E1A-4D90-B126-4C330EFE65B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24143</TotalTime>
  <Words>35</Words>
  <Application>Microsoft Office PowerPoint</Application>
  <PresentationFormat>On-screen Show (4:3)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Bookman Old Style</vt:lpstr>
      <vt:lpstr>Calibri</vt:lpstr>
      <vt:lpstr>Georgia</vt:lpstr>
      <vt:lpstr>Gill Sans MT</vt:lpstr>
      <vt:lpstr>Times New Roman</vt:lpstr>
      <vt:lpstr>Wingdings</vt:lpstr>
      <vt:lpstr>Wingdings 3</vt:lpstr>
      <vt:lpstr>Origin</vt:lpstr>
      <vt:lpstr>Generic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Informatics Centre Services Inc. A Government of India Enterprise under NIC Ministry of Communication &amp; Information Technology</dc:title>
  <dc:creator>Sudeep Das</dc:creator>
  <cp:lastModifiedBy>Abhishek D Sharma</cp:lastModifiedBy>
  <cp:revision>1806</cp:revision>
  <cp:lastPrinted>2017-10-12T08:43:02Z</cp:lastPrinted>
  <dcterms:created xsi:type="dcterms:W3CDTF">2013-12-17T07:01:43Z</dcterms:created>
  <dcterms:modified xsi:type="dcterms:W3CDTF">2020-10-11T11:41:45Z</dcterms:modified>
</cp:coreProperties>
</file>