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B7B"/>
    <a:srgbClr val="00B19E"/>
    <a:srgbClr val="EDC118"/>
    <a:srgbClr val="EDC11B"/>
    <a:srgbClr val="20708D"/>
    <a:srgbClr val="3D68B1"/>
    <a:srgbClr val="93E3FF"/>
    <a:srgbClr val="F2F2F2"/>
    <a:srgbClr val="D9D9D9"/>
    <a:srgbClr val="E6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5840"/>
  </p:normalViewPr>
  <p:slideViewPr>
    <p:cSldViewPr snapToGrid="0" snapToObjects="1">
      <p:cViewPr varScale="1">
        <p:scale>
          <a:sx n="271" d="100"/>
          <a:sy n="271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0E1E-3B7C-8D4D-B700-360134022E14}" type="datetimeFigureOut">
              <a:rPr lang="en-CN" smtClean="0"/>
              <a:t>11/18/20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DCC43-9574-FF4D-B35C-6B0B7AFB0C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00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If you update this diagram, please update “zowe-desktop-unable-to-logon.pptx” and PNG file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DCC43-9574-FF4D-B35C-6B0B7AFB0C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55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134714" y="1471146"/>
            <a:ext cx="5925885" cy="18758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Desktop running in web browser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Zowe CLI running in desktop shell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BBA3A0-742C-F942-9627-246163F02A4E}"/>
              </a:ext>
            </a:extLst>
          </p:cNvPr>
          <p:cNvSpPr/>
          <p:nvPr/>
        </p:nvSpPr>
        <p:spPr>
          <a:xfrm>
            <a:off x="698845" y="6044599"/>
            <a:ext cx="3814003" cy="6318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F71ED4-CF4E-2C48-9F80-56B75BBD3C68}"/>
              </a:ext>
            </a:extLst>
          </p:cNvPr>
          <p:cNvSpPr/>
          <p:nvPr/>
        </p:nvSpPr>
        <p:spPr>
          <a:xfrm>
            <a:off x="138225" y="363279"/>
            <a:ext cx="5925886" cy="1061498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A021B-B006-334C-B3F1-F642594C592B}"/>
              </a:ext>
            </a:extLst>
          </p:cNvPr>
          <p:cNvSpPr/>
          <p:nvPr/>
        </p:nvSpPr>
        <p:spPr>
          <a:xfrm>
            <a:off x="719177" y="2079332"/>
            <a:ext cx="11257058" cy="307538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953663" y="996312"/>
            <a:ext cx="1259416" cy="891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3801862" y="-306811"/>
            <a:ext cx="599846" cy="6131621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488947" y="3394900"/>
            <a:ext cx="768237" cy="351196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Catalog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3065" y="3087941"/>
            <a:ext cx="1" cy="306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741084" y="3072617"/>
            <a:ext cx="0" cy="304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4300507" y="3890475"/>
            <a:ext cx="471149" cy="382833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824860" y="3892798"/>
            <a:ext cx="454307" cy="380510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343293" y="3879233"/>
            <a:ext cx="470080" cy="394075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5866932" y="4618664"/>
            <a:ext cx="517682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6446050" y="4618664"/>
            <a:ext cx="498855" cy="476275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6180121" y="3073681"/>
            <a:ext cx="1" cy="153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784793" y="21128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2378311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3286934" y="311423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5727803" y="4355346"/>
            <a:ext cx="48603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6728533" y="3058920"/>
            <a:ext cx="0" cy="154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6245735" y="435643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643349" y="3069852"/>
            <a:ext cx="0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 flipH="1">
            <a:off x="5147330" y="3061750"/>
            <a:ext cx="1075" cy="808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 flipH="1">
            <a:off x="5722995" y="3069852"/>
            <a:ext cx="4808" cy="80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4203922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84535" y="36409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269835" y="3640976"/>
            <a:ext cx="4988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8550</a:t>
            </a:r>
          </a:p>
          <a:p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851114" y="3326950"/>
            <a:ext cx="1368742" cy="926279"/>
          </a:xfrm>
          <a:prstGeom prst="rect">
            <a:avLst/>
          </a:prstGeom>
          <a:solidFill>
            <a:srgbClr val="00B19E">
              <a:alpha val="529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949722" y="3586584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1532947" y="3869758"/>
            <a:ext cx="624537" cy="3499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1183794" y="31024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865188" y="4625944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zssServer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1207528" y="43713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976109" y="6315065"/>
            <a:ext cx="1128765" cy="276391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540492" y="4902335"/>
            <a:ext cx="0" cy="1412730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895912" y="604459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478391" y="5469845"/>
            <a:ext cx="1625384" cy="3028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7214889" y="1284377"/>
            <a:ext cx="14882" cy="416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478329" y="5731456"/>
            <a:ext cx="1625446" cy="9830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TSO / 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Files, USS, JES</a:t>
            </a:r>
          </a:p>
          <a:p>
            <a:r>
              <a:rPr lang="en-US" sz="1067" b="1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SSO token generation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868070" y="520691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7443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13094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35" y="751616"/>
            <a:ext cx="594960" cy="33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5" y="751616"/>
            <a:ext cx="542319" cy="336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551" y="751616"/>
            <a:ext cx="492671" cy="3256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198317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3270 Terminal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41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05538"/>
            <a:ext cx="830876" cy="584635"/>
          </a:xfrm>
          <a:prstGeom prst="rect">
            <a:avLst/>
          </a:prstGeom>
          <a:solidFill>
            <a:schemeClr val="bg1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endParaRPr lang="en-US" sz="533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533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File Editor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861695" y="814385"/>
            <a:ext cx="1162998" cy="493953"/>
          </a:xfrm>
          <a:prstGeom prst="rect">
            <a:avLst/>
          </a:prstGeom>
          <a:solidFill>
            <a:srgbClr val="00B19E">
              <a:alpha val="96000"/>
            </a:srgbClr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75" y="853870"/>
            <a:ext cx="785704" cy="415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9241966" y="5437015"/>
            <a:ext cx="647781" cy="476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Ops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9334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IMS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9969910" y="996150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CICS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627809" y="984777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241967" y="6218165"/>
            <a:ext cx="647780" cy="4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IMS Connect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6189330" y="5481279"/>
            <a:ext cx="1196983" cy="476273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REST API Extension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8390841" y="1319953"/>
            <a:ext cx="29765" cy="4127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56423" y="5437015"/>
            <a:ext cx="541686" cy="4762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6516149" y="519506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CLI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490" y="77499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452" y="168865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12652"/>
            <a:ext cx="0" cy="30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3441899" y="416513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25" name="Left Arrow 124">
            <a:extLst>
              <a:ext uri="{FF2B5EF4-FFF2-40B4-BE49-F238E27FC236}">
                <a16:creationId xmlns:a16="http://schemas.microsoft.com/office/drawing/2014/main" id="{FFF300D1-389A-D94E-9006-ADA64C22144A}"/>
              </a:ext>
            </a:extLst>
          </p:cNvPr>
          <p:cNvSpPr/>
          <p:nvPr/>
        </p:nvSpPr>
        <p:spPr>
          <a:xfrm>
            <a:off x="2341745" y="3845536"/>
            <a:ext cx="1914882" cy="48463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as apps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99A0B0-043E-6F4F-B3CD-A7E0448871C6}"/>
              </a:ext>
            </a:extLst>
          </p:cNvPr>
          <p:cNvSpPr/>
          <p:nvPr/>
        </p:nvSpPr>
        <p:spPr>
          <a:xfrm>
            <a:off x="4252174" y="3689844"/>
            <a:ext cx="1610582" cy="669918"/>
          </a:xfrm>
          <a:prstGeom prst="rect">
            <a:avLst/>
          </a:prstGeom>
          <a:noFill/>
          <a:ln w="25400">
            <a:solidFill>
              <a:srgbClr val="00B19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D22F1B5-8409-E949-9F0E-40313427A5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73" y="796657"/>
            <a:ext cx="693698" cy="32464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10C9CD3-9C88-9544-A3D7-8123C2A2A7B1}"/>
              </a:ext>
            </a:extLst>
          </p:cNvPr>
          <p:cNvCxnSpPr>
            <a:cxnSpLocks/>
          </p:cNvCxnSpPr>
          <p:nvPr/>
        </p:nvCxnSpPr>
        <p:spPr>
          <a:xfrm>
            <a:off x="4913978" y="363279"/>
            <a:ext cx="0" cy="10650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835E822-9EAF-EC46-A869-517F247DD985}"/>
              </a:ext>
            </a:extLst>
          </p:cNvPr>
          <p:cNvSpPr txBox="1"/>
          <p:nvPr/>
        </p:nvSpPr>
        <p:spPr>
          <a:xfrm>
            <a:off x="241501" y="41265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desktop apps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532F09-0E15-5147-92C7-F00D56198F3B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 Plugins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091DE-6769-C747-892C-2F59F0C931E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80ECA-31F3-314A-8732-C39143295BC2}"/>
              </a:ext>
            </a:extLst>
          </p:cNvPr>
          <p:cNvSpPr txBox="1"/>
          <p:nvPr/>
        </p:nvSpPr>
        <p:spPr>
          <a:xfrm>
            <a:off x="8105761" y="54190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CLI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35EE13-36AC-B643-AB6E-5BA554335981}"/>
              </a:ext>
            </a:extLst>
          </p:cNvPr>
          <p:cNvCxnSpPr>
            <a:cxnSpLocks/>
          </p:cNvCxnSpPr>
          <p:nvPr/>
        </p:nvCxnSpPr>
        <p:spPr>
          <a:xfrm>
            <a:off x="9153611" y="541905"/>
            <a:ext cx="0" cy="8785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48393E-6738-C84D-8AB0-02473AEA0976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Extensions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1768935" y="4239775"/>
            <a:ext cx="7303" cy="354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A7A4A73-0660-F348-A403-92BF9AF64AE2}"/>
              </a:ext>
            </a:extLst>
          </p:cNvPr>
          <p:cNvSpPr txBox="1"/>
          <p:nvPr/>
        </p:nvSpPr>
        <p:spPr>
          <a:xfrm>
            <a:off x="2912349" y="6218165"/>
            <a:ext cx="1448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ZWESISTC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BFC8B3-1FFB-6249-8C02-67166F302C23}"/>
              </a:ext>
            </a:extLst>
          </p:cNvPr>
          <p:cNvSpPr txBox="1"/>
          <p:nvPr/>
        </p:nvSpPr>
        <p:spPr>
          <a:xfrm>
            <a:off x="2931916" y="4686784"/>
            <a:ext cx="140294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 ZWESVSTC</a:t>
            </a: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9DEFCEED-FF38-6441-93B4-64CD5178FF46}"/>
              </a:ext>
            </a:extLst>
          </p:cNvPr>
          <p:cNvCxnSpPr>
            <a:cxnSpLocks/>
          </p:cNvCxnSpPr>
          <p:nvPr/>
        </p:nvCxnSpPr>
        <p:spPr>
          <a:xfrm>
            <a:off x="7746055" y="541905"/>
            <a:ext cx="0" cy="8864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58CF02-D7F2-524F-9C43-0091770F3EAB}"/>
              </a:ext>
            </a:extLst>
          </p:cNvPr>
          <p:cNvSpPr/>
          <p:nvPr/>
        </p:nvSpPr>
        <p:spPr>
          <a:xfrm>
            <a:off x="10016142" y="5447614"/>
            <a:ext cx="541685" cy="465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CICS CMCI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D5112B-37DA-7849-B4D4-C47A036D7097}"/>
              </a:ext>
            </a:extLst>
          </p:cNvPr>
          <p:cNvCxnSpPr>
            <a:cxnSpLocks/>
          </p:cNvCxnSpPr>
          <p:nvPr/>
        </p:nvCxnSpPr>
        <p:spPr>
          <a:xfrm>
            <a:off x="9606489" y="5944978"/>
            <a:ext cx="0" cy="230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E4D710-81E8-B54C-A5BC-698A58D4C5BE}"/>
              </a:ext>
            </a:extLst>
          </p:cNvPr>
          <p:cNvSpPr/>
          <p:nvPr/>
        </p:nvSpPr>
        <p:spPr>
          <a:xfrm>
            <a:off x="11290960" y="983976"/>
            <a:ext cx="538511" cy="270387"/>
          </a:xfrm>
          <a:prstGeom prst="rect">
            <a:avLst/>
          </a:prstGeom>
          <a:solidFill>
            <a:srgbClr val="00B19E"/>
          </a:solidFill>
          <a:ln>
            <a:solidFill>
              <a:srgbClr val="2070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MQ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4F4F09-5482-C047-9879-AC4E5FA6F59A}"/>
              </a:ext>
            </a:extLst>
          </p:cNvPr>
          <p:cNvSpPr/>
          <p:nvPr/>
        </p:nvSpPr>
        <p:spPr>
          <a:xfrm>
            <a:off x="11286304" y="5437269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REST API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44D4EE-C0E9-514C-9611-A07D49E58FF4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894607-0364-CE4A-9484-FF2048EBBB02}"/>
              </a:ext>
            </a:extLst>
          </p:cNvPr>
          <p:cNvSpPr/>
          <p:nvPr/>
        </p:nvSpPr>
        <p:spPr>
          <a:xfrm rot="5400000">
            <a:off x="9198610" y="428893"/>
            <a:ext cx="599846" cy="466187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561833" y="1277996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60683" y="1277996"/>
            <a:ext cx="36846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>
            <a:extLst>
              <a:ext uri="{FF2B5EF4-FFF2-40B4-BE49-F238E27FC236}">
                <a16:creationId xmlns:a16="http://schemas.microsoft.com/office/drawing/2014/main" id="{FB54455B-F561-204A-AC10-2892A7C9C45D}"/>
              </a:ext>
            </a:extLst>
          </p:cNvPr>
          <p:cNvCxnSpPr>
            <a:cxnSpLocks/>
          </p:cNvCxnSpPr>
          <p:nvPr/>
        </p:nvCxnSpPr>
        <p:spPr>
          <a:xfrm>
            <a:off x="10928872" y="12755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13AD8D-B983-1040-B2A0-BA3AF06D0552}"/>
              </a:ext>
            </a:extLst>
          </p:cNvPr>
          <p:cNvCxnSpPr>
            <a:cxnSpLocks/>
          </p:cNvCxnSpPr>
          <p:nvPr/>
        </p:nvCxnSpPr>
        <p:spPr>
          <a:xfrm>
            <a:off x="11605926" y="1278084"/>
            <a:ext cx="0" cy="411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216FB2-1321-9844-A64C-723CDEBB778E}"/>
              </a:ext>
            </a:extLst>
          </p:cNvPr>
          <p:cNvSpPr/>
          <p:nvPr/>
        </p:nvSpPr>
        <p:spPr>
          <a:xfrm rot="5400000">
            <a:off x="789439" y="2528775"/>
            <a:ext cx="595879" cy="467872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940887" y="1738714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FC2FD-FEAC-2348-994A-B3A8B39CB18D}"/>
              </a:ext>
            </a:extLst>
          </p:cNvPr>
          <p:cNvCxnSpPr>
            <a:cxnSpLocks/>
            <a:stCxn id="128" idx="2"/>
          </p:cNvCxnSpPr>
          <p:nvPr/>
        </p:nvCxnSpPr>
        <p:spPr>
          <a:xfrm flipV="1">
            <a:off x="853443" y="2745996"/>
            <a:ext cx="10994137" cy="1671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9D4E75-79D8-974E-B4CD-A50062F6AD6D}"/>
              </a:ext>
            </a:extLst>
          </p:cNvPr>
          <p:cNvSpPr txBox="1"/>
          <p:nvPr/>
        </p:nvSpPr>
        <p:spPr>
          <a:xfrm>
            <a:off x="7229771" y="2518905"/>
            <a:ext cx="4555055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(optional and recommended - needed for SSO/MFA)</a:t>
            </a:r>
          </a:p>
          <a:p>
            <a:pPr algn="ctr"/>
            <a:endParaRPr lang="en-US" sz="9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(any HTTP/REST API can be called via APIML)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B2FC6CD-D8D6-724F-BE72-55E84EF914B6}"/>
              </a:ext>
            </a:extLst>
          </p:cNvPr>
          <p:cNvSpPr/>
          <p:nvPr/>
        </p:nvSpPr>
        <p:spPr>
          <a:xfrm>
            <a:off x="3360713" y="3380283"/>
            <a:ext cx="768237" cy="369333"/>
          </a:xfrm>
          <a:prstGeom prst="rect">
            <a:avLst/>
          </a:prstGeom>
          <a:solidFill>
            <a:schemeClr val="accent4">
              <a:lumMod val="60000"/>
              <a:lumOff val="40000"/>
              <a:alpha val="97647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API Discovery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93705B-5787-6447-9F08-340A717D7704}"/>
              </a:ext>
            </a:extLst>
          </p:cNvPr>
          <p:cNvSpPr/>
          <p:nvPr/>
        </p:nvSpPr>
        <p:spPr>
          <a:xfrm>
            <a:off x="922251" y="3869760"/>
            <a:ext cx="579622" cy="3449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VT Terminal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77E84-65E5-0A43-AFE2-35C4D24B34CC}"/>
              </a:ext>
            </a:extLst>
          </p:cNvPr>
          <p:cNvSpPr txBox="1"/>
          <p:nvPr/>
        </p:nvSpPr>
        <p:spPr>
          <a:xfrm>
            <a:off x="4206554" y="2500760"/>
            <a:ext cx="915635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17F3A9C-A6B3-9F45-A0B2-B5E10E56C36B}"/>
              </a:ext>
            </a:extLst>
          </p:cNvPr>
          <p:cNvSpPr/>
          <p:nvPr/>
        </p:nvSpPr>
        <p:spPr>
          <a:xfrm>
            <a:off x="1581079" y="3588910"/>
            <a:ext cx="569790" cy="2175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Apps…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8B8D34A-A4EF-C24F-BAB8-5866EDB0F1BE}"/>
              </a:ext>
            </a:extLst>
          </p:cNvPr>
          <p:cNvCxnSpPr>
            <a:cxnSpLocks/>
          </p:cNvCxnSpPr>
          <p:nvPr/>
        </p:nvCxnSpPr>
        <p:spPr>
          <a:xfrm flipH="1">
            <a:off x="280811" y="3689844"/>
            <a:ext cx="62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D78958-39B3-E847-863C-325E88A9827D}"/>
              </a:ext>
            </a:extLst>
          </p:cNvPr>
          <p:cNvSpPr/>
          <p:nvPr/>
        </p:nvSpPr>
        <p:spPr>
          <a:xfrm rot="16200000">
            <a:off x="-137229" y="3331765"/>
            <a:ext cx="647780" cy="23225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Telnet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CC39B9-A66F-274C-8766-AC1F4319BB48}"/>
              </a:ext>
            </a:extLst>
          </p:cNvPr>
          <p:cNvSpPr/>
          <p:nvPr/>
        </p:nvSpPr>
        <p:spPr>
          <a:xfrm rot="16200000">
            <a:off x="-51007" y="4057382"/>
            <a:ext cx="442741" cy="2298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B4E65BC-7F46-2A46-B1CB-3C61477301DB}"/>
              </a:ext>
            </a:extLst>
          </p:cNvPr>
          <p:cNvCxnSpPr>
            <a:cxnSpLocks/>
          </p:cNvCxnSpPr>
          <p:nvPr/>
        </p:nvCxnSpPr>
        <p:spPr>
          <a:xfrm flipH="1">
            <a:off x="284479" y="4112399"/>
            <a:ext cx="522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91933A4-9DBB-2244-B14A-D11B55D7526E}"/>
              </a:ext>
            </a:extLst>
          </p:cNvPr>
          <p:cNvSpPr txBox="1"/>
          <p:nvPr/>
        </p:nvSpPr>
        <p:spPr>
          <a:xfrm rot="16200000">
            <a:off x="228790" y="415133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5CFE37-047F-AA45-B74D-56CFF1858866}"/>
              </a:ext>
            </a:extLst>
          </p:cNvPr>
          <p:cNvSpPr txBox="1"/>
          <p:nvPr/>
        </p:nvSpPr>
        <p:spPr>
          <a:xfrm rot="16200000">
            <a:off x="246773" y="33885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047CDB2-79BF-1045-B58C-52A4B57E07BA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302792" y="3790090"/>
            <a:ext cx="548323" cy="2347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D7044A3-253D-A14C-A1A8-C730E2C88A92}"/>
              </a:ext>
            </a:extLst>
          </p:cNvPr>
          <p:cNvSpPr txBox="1"/>
          <p:nvPr/>
        </p:nvSpPr>
        <p:spPr>
          <a:xfrm>
            <a:off x="926166" y="3342928"/>
            <a:ext cx="48923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0" dirty="0">
                <a:latin typeface="Arial" panose="020B0604020202020204" pitchFamily="34" charset="0"/>
                <a:cs typeface="Arial" panose="020B0604020202020204" pitchFamily="34" charset="0"/>
              </a:rPr>
              <a:t>ZLUX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CCDF08-B5C5-5549-A8D7-30660EADEC08}"/>
              </a:ext>
            </a:extLst>
          </p:cNvPr>
          <p:cNvSpPr txBox="1"/>
          <p:nvPr/>
        </p:nvSpPr>
        <p:spPr>
          <a:xfrm>
            <a:off x="4655760" y="59363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18F8221-BEA5-8642-B541-E261F133B78B}"/>
              </a:ext>
            </a:extLst>
          </p:cNvPr>
          <p:cNvSpPr txBox="1"/>
          <p:nvPr/>
        </p:nvSpPr>
        <p:spPr>
          <a:xfrm>
            <a:off x="4646607" y="618323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1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F02D7E-9694-6247-BCCA-F0034D843606}"/>
              </a:ext>
            </a:extLst>
          </p:cNvPr>
          <p:cNvSpPr txBox="1"/>
          <p:nvPr/>
        </p:nvSpPr>
        <p:spPr>
          <a:xfrm>
            <a:off x="4646607" y="642191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C / C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127B11D-C6C6-E444-B9D8-9E895A9B78FA}"/>
              </a:ext>
            </a:extLst>
          </p:cNvPr>
          <p:cNvCxnSpPr>
            <a:cxnSpLocks/>
          </p:cNvCxnSpPr>
          <p:nvPr/>
        </p:nvCxnSpPr>
        <p:spPr>
          <a:xfrm>
            <a:off x="1162860" y="1742029"/>
            <a:ext cx="0" cy="15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A23E038-1394-0D48-9B67-B60E668ADC90}"/>
              </a:ext>
            </a:extLst>
          </p:cNvPr>
          <p:cNvSpPr txBox="1"/>
          <p:nvPr/>
        </p:nvSpPr>
        <p:spPr>
          <a:xfrm>
            <a:off x="2508021" y="1762792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HTTP, </a:t>
            </a:r>
            <a:r>
              <a:rPr lang="en-US" sz="1100" dirty="0" err="1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WebSockets</a:t>
            </a:r>
            <a:endParaRPr lang="en-US" sz="1100" dirty="0">
              <a:latin typeface="Arial" panose="020B0604020202020204" pitchFamily="34" charset="0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D08D391-F2C0-1D43-B48A-2CEA61C2EC16}"/>
              </a:ext>
            </a:extLst>
          </p:cNvPr>
          <p:cNvSpPr txBox="1"/>
          <p:nvPr/>
        </p:nvSpPr>
        <p:spPr>
          <a:xfrm>
            <a:off x="7179866" y="17159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HTTP, FTP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C5B287-C640-C546-8420-01BBED95D584}"/>
              </a:ext>
            </a:extLst>
          </p:cNvPr>
          <p:cNvSpPr txBox="1"/>
          <p:nvPr/>
        </p:nvSpPr>
        <p:spPr>
          <a:xfrm>
            <a:off x="10888412" y="1728807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ODBC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C179B91-8A02-9A44-8B3B-CF2AAD06C238}"/>
              </a:ext>
            </a:extLst>
          </p:cNvPr>
          <p:cNvSpPr txBox="1"/>
          <p:nvPr/>
        </p:nvSpPr>
        <p:spPr>
          <a:xfrm>
            <a:off x="9530748" y="1715918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6DD512-06BD-4043-9904-9D6B218244DB}"/>
              </a:ext>
            </a:extLst>
          </p:cNvPr>
          <p:cNvSpPr txBox="1"/>
          <p:nvPr/>
        </p:nvSpPr>
        <p:spPr>
          <a:xfrm>
            <a:off x="10249831" y="171822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28C2E-77DD-B54A-A795-894A3F101BB0}"/>
              </a:ext>
            </a:extLst>
          </p:cNvPr>
          <p:cNvSpPr txBox="1"/>
          <p:nvPr/>
        </p:nvSpPr>
        <p:spPr>
          <a:xfrm>
            <a:off x="11586048" y="1707581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33AF883-C876-5347-ACEB-C62D4289E6CD}"/>
              </a:ext>
            </a:extLst>
          </p:cNvPr>
          <p:cNvSpPr/>
          <p:nvPr/>
        </p:nvSpPr>
        <p:spPr>
          <a:xfrm>
            <a:off x="11283065" y="6206677"/>
            <a:ext cx="678481" cy="47627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MQ Console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40C82A-3C4E-5D4E-95D0-A6605AFEEF5C}"/>
              </a:ext>
            </a:extLst>
          </p:cNvPr>
          <p:cNvSpPr/>
          <p:nvPr/>
        </p:nvSpPr>
        <p:spPr>
          <a:xfrm>
            <a:off x="8354327" y="218793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A9BE580-1F4D-274F-A463-21050968D28A}"/>
              </a:ext>
            </a:extLst>
          </p:cNvPr>
          <p:cNvSpPr/>
          <p:nvPr/>
        </p:nvSpPr>
        <p:spPr>
          <a:xfrm>
            <a:off x="9518951" y="2186815"/>
            <a:ext cx="91440" cy="91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2717728-4332-9347-BF0C-C395A9A4E2AB}"/>
              </a:ext>
            </a:extLst>
          </p:cNvPr>
          <p:cNvSpPr/>
          <p:nvPr/>
        </p:nvSpPr>
        <p:spPr>
          <a:xfrm>
            <a:off x="10221027" y="2198170"/>
            <a:ext cx="91440" cy="91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65D0EE2-5666-F84F-B8E2-9EA5A3E48C29}"/>
              </a:ext>
            </a:extLst>
          </p:cNvPr>
          <p:cNvSpPr/>
          <p:nvPr/>
        </p:nvSpPr>
        <p:spPr>
          <a:xfrm>
            <a:off x="10890037" y="2193640"/>
            <a:ext cx="91440" cy="914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49BC4EA-682C-F840-8F01-C487B25B8DAC}"/>
              </a:ext>
            </a:extLst>
          </p:cNvPr>
          <p:cNvSpPr/>
          <p:nvPr/>
        </p:nvSpPr>
        <p:spPr>
          <a:xfrm>
            <a:off x="11560206" y="2189374"/>
            <a:ext cx="91440" cy="91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FFAA281-8F86-DC4E-821B-E7E4E1D66841}"/>
              </a:ext>
            </a:extLst>
          </p:cNvPr>
          <p:cNvSpPr/>
          <p:nvPr/>
        </p:nvSpPr>
        <p:spPr>
          <a:xfrm>
            <a:off x="7170509" y="2183142"/>
            <a:ext cx="91440" cy="91440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0D67AA4-CC42-E14C-86CF-379E98403DAE}"/>
              </a:ext>
            </a:extLst>
          </p:cNvPr>
          <p:cNvSpPr/>
          <p:nvPr/>
        </p:nvSpPr>
        <p:spPr>
          <a:xfrm>
            <a:off x="9692640" y="44246"/>
            <a:ext cx="91440" cy="91440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A199A59-31D0-554E-A7BA-276565A09A4C}"/>
              </a:ext>
            </a:extLst>
          </p:cNvPr>
          <p:cNvSpPr/>
          <p:nvPr/>
        </p:nvSpPr>
        <p:spPr>
          <a:xfrm>
            <a:off x="9692640" y="169569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48D581E-A2E1-874C-8B76-A018D9072EAD}"/>
              </a:ext>
            </a:extLst>
          </p:cNvPr>
          <p:cNvSpPr/>
          <p:nvPr/>
        </p:nvSpPr>
        <p:spPr>
          <a:xfrm>
            <a:off x="9692640" y="299081"/>
            <a:ext cx="91440" cy="91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D1198A5-7CD4-DE44-8A32-96F8E3E0B47C}"/>
              </a:ext>
            </a:extLst>
          </p:cNvPr>
          <p:cNvSpPr/>
          <p:nvPr/>
        </p:nvSpPr>
        <p:spPr>
          <a:xfrm>
            <a:off x="9692640" y="424976"/>
            <a:ext cx="91440" cy="914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A1F7F-45D5-7844-8BD4-F9FCE200EBD0}"/>
              </a:ext>
            </a:extLst>
          </p:cNvPr>
          <p:cNvSpPr txBox="1"/>
          <p:nvPr/>
        </p:nvSpPr>
        <p:spPr>
          <a:xfrm>
            <a:off x="9865561" y="22680"/>
            <a:ext cx="20359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Some CLI extensions support API ML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CF11923-4311-4749-94C5-92A86A5DD947}"/>
              </a:ext>
            </a:extLst>
          </p:cNvPr>
          <p:cNvSpPr txBox="1"/>
          <p:nvPr/>
        </p:nvSpPr>
        <p:spPr>
          <a:xfrm>
            <a:off x="9870320" y="146505"/>
            <a:ext cx="20359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CLI extension supports API ML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216C184-3E49-204D-8E4F-A3AC4F47D656}"/>
              </a:ext>
            </a:extLst>
          </p:cNvPr>
          <p:cNvSpPr txBox="1"/>
          <p:nvPr/>
        </p:nvSpPr>
        <p:spPr>
          <a:xfrm>
            <a:off x="9865560" y="284127"/>
            <a:ext cx="20359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CLI extension does not support API ML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4E41921-B5A5-014D-B449-14B6D1A96B08}"/>
              </a:ext>
            </a:extLst>
          </p:cNvPr>
          <p:cNvSpPr txBox="1"/>
          <p:nvPr/>
        </p:nvSpPr>
        <p:spPr>
          <a:xfrm>
            <a:off x="9865858" y="406668"/>
            <a:ext cx="22187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CLI extension uses protocol not supported by API ML</a:t>
            </a:r>
          </a:p>
        </p:txBody>
      </p:sp>
    </p:spTree>
    <p:extLst>
      <p:ext uri="{BB962C8B-B14F-4D97-AF65-F5344CB8AC3E}">
        <p14:creationId xmlns:p14="http://schemas.microsoft.com/office/powerpoint/2010/main" val="398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48739</TotalTime>
  <Words>225</Words>
  <Application>Microsoft Macintosh PowerPoint</Application>
  <PresentationFormat>Widescreen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Petr Plavjaník</cp:lastModifiedBy>
  <cp:revision>97</cp:revision>
  <cp:lastPrinted>2019-01-15T13:25:18Z</cp:lastPrinted>
  <dcterms:created xsi:type="dcterms:W3CDTF">2019-01-10T12:40:48Z</dcterms:created>
  <dcterms:modified xsi:type="dcterms:W3CDTF">2020-11-23T21:56:41Z</dcterms:modified>
</cp:coreProperties>
</file>