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5" r:id="rId7"/>
    <p:sldId id="259" r:id="rId8"/>
    <p:sldId id="258" r:id="rId9"/>
    <p:sldId id="263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E14CF-CF11-42D7-B56C-B32EECEB6CD3}" v="56" dt="2024-10-21T05:26:1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302E9-B338-4DDC-A24A-48EEE296028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3C4D5-D7AD-4B59-B100-95A17CD5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E62F-EC24-F25F-44E9-3EABF418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B0319-4452-4D5C-06D8-5F550FCFF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E82E-D0C9-9337-8908-A877E5AF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4F4D-1A8E-1D80-E4E6-0F21FBAD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49EC-51FA-6BA9-60C7-965946A3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727D-EBF1-9715-80D4-C7927C71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F22A7-E4AB-88D5-73C9-6AFCA9888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7F06-7E6B-EE5B-FCA0-AE3764B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A644-AA57-C57F-8E98-A0B96F0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78E1-1959-F941-0531-FE079B2C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4E23A-CFF6-60A5-17CC-2ED680D4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9E0D9-B888-6EE1-7C35-FB56ADDC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9E84-7552-22DD-6A52-444CD5E4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198D-947A-8102-F7E4-DB148455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FDFB-A2A0-3672-8C0B-1870A177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43A0-C1AC-2BF2-307F-224084AF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72B-4EBB-6D7C-F99B-EC8F7C13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8D07-07C0-500E-34C7-85594DC8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CBDE-9418-20E9-D122-BFFA1645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5D2E-E55F-D39D-3D1F-0CEFD27D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0E0A-ABF7-F1AC-7FA5-D0FECD26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02B3-A526-9F00-302E-A1D253A6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B9B0-D5B0-A1DA-3AB1-79F4DAE7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9710-A7DC-C9AD-7309-E47F2EDD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1427-9AA8-A67B-45B1-A6C186EE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DB10-58FA-7069-1741-35AB7FA6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C93F-34AC-ED7C-C07C-E4EC85B3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D2CC1-9896-80CE-9A8B-44D64672F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9DCC9-7A1A-E33E-702A-172EB62F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F85C-6DF3-99BD-27AC-D1880EE8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A45C3-3DF2-3143-7FB9-18041903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E414-30EA-9038-5557-7453D706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1EB09-67DD-0371-734F-9B8E639C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F0D98-1E03-9F84-53C2-167443F3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4720-90FE-872B-F057-2FE1A4DD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2381-C4FC-064C-92CA-B7374779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7683D-EAB6-097C-C431-FAB5D44A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B0AFF-04AB-B9A0-F26C-E2E848BA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2EB3-EAE6-9DD4-29A8-C75E2859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753-BDBE-1A6B-5C82-5B8A414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CCB85-F720-8D21-6D35-6A105FD2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C18E3-4DD6-635C-3DEB-ECB8D660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382E-FDBD-8D48-A0C1-6928CF0E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B0278-E557-23E4-CD3A-AEB1F85A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41622-23AC-8FA8-C651-927AD1B7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ACDD6-6A07-CA0F-D580-3A078823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9DAD-E1AB-03A6-CB96-5A31348C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4AAF-881F-FBCE-BE87-401298D9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26BBF-4653-CAD9-D931-E44FA8A9C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8C2B-4EDB-8F92-DCF3-037FDFD2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15BD-9AD1-FA40-ED91-D8D5452D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2347-26C0-31AE-0069-2E7F4F41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DA56-91F3-ED7E-0582-859660AE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4CAB-FCE0-A636-375E-0EFC27653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E8854-F04B-F14F-849D-A6B88C4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DE3C2-C1A5-4FBD-8BCC-58CEEE43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9F356-B70B-7C5F-6F3A-0F3DF14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0774-EE96-A38C-1FC9-D9A4B426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0EA5E-5DF5-C35F-4DF8-9BAEE1B7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9071-CD36-D5AC-6EC6-F227A094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AB9A-18DE-D25C-468A-3CD6B4D1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3BEE-3095-2C56-78AB-60AB42F77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2E40-6D2F-97E1-E8F8-162C0723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22F8A-DEB0-4A79-8AF0-070C095F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AD10-428E-84DD-2814-B9437B14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Ethernet-Based Web Server for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B9D0B-B76A-131A-54B3-4C8CACE75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ECEN 5613 : Embedded System Design (Fall 2024)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Professor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Linden McClure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Final Project Preliminary Design Review (PDR)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435A5D-D77D-B9EB-064E-1450DC86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C117146-C8CF-CDEE-C2AE-A776ACE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4CBD44B-7781-EB97-3F0F-8ED2C697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DEA3-7007-AB28-5066-BC84CB5B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B849-8323-F5D4-A55F-B9D642B3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Ethernet-Based Web Server for Embedded Systems 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Project Description: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Develop a Web Page Server using the AT89C51RC2 microcontroller and ENC2860J Ethernet controller. The server handles TCP/IP requests and serves web pages over the network. The system uses Ethernet for communication.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Abhishek Nadgir, Abhishek Koppa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0E852-53F0-B72D-0D85-71E257E1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8672E-BD8E-1108-7353-6D7FF23E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C054-10EC-F204-6B4C-D9E080F7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DEA3-7007-AB28-5066-BC84CB5B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B849-8323-F5D4-A55F-B9D642B3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Main Goal: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Implement the ENC28J60 driver and process network requests to serve web pages.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 a TCP/IP stack for efficient Ethernet communication on a resource-constrained microcontroller.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Efficiently manage SPI communication between the AT89C51RC2 and ENC28J60, focusing on speed and memory optimization.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Managing the limited processing power and memory of the microcontroller while running the TCP/IP stack, ensuring smooth performance despite resource constraints.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01AAD-E229-288F-6534-C19788D6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B417-7CEF-FEEE-36FD-64C06EA0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23E4-18CB-F2BC-1B29-F98B05FB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8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93B2-085A-D7F6-46D6-5C38E658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7874-B179-8A93-6B12-A31DC799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 Communication: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Interface AT89C51RC2 with ENC28J60 using SPI. Handle data transmission and reception over SPI.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TCP/IP Stack: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 stack for Ethernet frame and IP processing. Manage web page requests and responses.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Web Server Development: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HTML webpage Development and Handling the request and response of HTTP.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Temperature Sensor Interface: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Interface the temperature sensor with the AT89C51RC2 to read temperature data. The microcontroller processes the sensor data and transfers it to the web server.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0BC46-B8CB-2014-2C4E-2EAF9DF9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73E7E-E71C-0173-1D18-E9C1A51E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A3BDF-E534-07C8-21EA-A880CAF3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AF7-8EF2-55D2-704D-6E13CF96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Hardware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F7C2-6CEC-6009-F56F-FCDF5E10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92"/>
            <a:ext cx="10515600" cy="464887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AT89C51RC2 Microcontroller: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Core system component, managing web server logic and TCP/IP communication, with SPI interface to the ENC28J60 for network data transmission.</a:t>
            </a:r>
          </a:p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ENC28J60 Ethernet Controller: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Ethernet module interfacing with RJ45 for network connectivity, handling TCP/IP packets, and communicating with the microcontroller via SPI.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RJ45 Ethernet Connector: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Provides physical connectivity to the Ethernet network, allowing the microcontroller to communicate over the internet.</a:t>
            </a:r>
          </a:p>
          <a:p>
            <a:pPr marL="285750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Temperature Sensor: </a:t>
            </a:r>
          </a:p>
          <a:p>
            <a:pPr marL="742950" lvl="1" indent="-28575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Connected to the microcontroller, providing real-time temperature data to be displayed on the web server.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874DB-74E2-7130-C009-56C8ACC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0E2ED-2630-7745-F8B1-DBED775A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8EA49-BE1E-ED32-1BB9-3EAF44F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CD44-2BF5-5C80-CF6D-46B7D865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pic>
        <p:nvPicPr>
          <p:cNvPr id="14" name="Content Placeholder 1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C54985-987C-D863-807B-D19084145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1690311"/>
            <a:ext cx="7781926" cy="4621966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41D6D1-532D-D273-BD50-DF7F63BF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17E959E-8EBD-A9D2-EA71-D28D7915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1D97B2-2862-7AFA-5C5D-F737FB31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054D-4C99-23BF-F0C6-727058D7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 Milestones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FE528F-2AE8-92CC-64F3-347EFBE0D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282447"/>
              </p:ext>
            </p:extLst>
          </p:nvPr>
        </p:nvGraphicFramePr>
        <p:xfrm>
          <a:off x="2047683" y="1690688"/>
          <a:ext cx="8096634" cy="440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317">
                  <a:extLst>
                    <a:ext uri="{9D8B030D-6E8A-4147-A177-3AD203B41FA5}">
                      <a16:colId xmlns:a16="http://schemas.microsoft.com/office/drawing/2014/main" val="3202399906"/>
                    </a:ext>
                  </a:extLst>
                </a:gridCol>
                <a:gridCol w="4048317">
                  <a:extLst>
                    <a:ext uri="{9D8B030D-6E8A-4147-A177-3AD203B41FA5}">
                      <a16:colId xmlns:a16="http://schemas.microsoft.com/office/drawing/2014/main" val="1037005912"/>
                    </a:ext>
                  </a:extLst>
                </a:gridCol>
              </a:tblGrid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Milestones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6872832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1 (October 21–27):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hardware environment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1746343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2 (October 28–November 3):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Finalize SPI interface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3165967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3 &amp; Week 4 (November 4–17):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Ethernet driver implementation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269372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5 (November 18–24):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TCP/IP stack and web server initialization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0028279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6 (November 25–December 1):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HTTP requests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1489179"/>
                  </a:ext>
                </a:extLst>
              </a:tr>
              <a:tr h="412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7 (December 2–8):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SPI, web server, and Ethernet connectivity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6662597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December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 day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9350307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8 (December 10–14):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report preparation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9290521"/>
                  </a:ext>
                </a:extLst>
              </a:tr>
              <a:tr h="411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Submission (December 15):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Submit the project report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089557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670E9-F651-7281-3EFC-2FEF3BC2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09AB-5202-AFB5-D215-D069E401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80977-B12A-D3C5-BA77-96C44E6F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E05A-80FB-C2FD-3FFA-FE81AC6A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Fall-back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F5B5-048F-AD37-567F-B8BAD6B4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Speed Limitations: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AT89C51RC2 runs at 11.0592 MHz, which may limit performance for handling TCP/IP tasks. Use X2 mode or a different crystal for improved speed.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Memory Limitations: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Limited RAM and ROM may restrict network stack and web page storage. Use NVSRAM or EEPROM for additional storage.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Hardware Alternatives: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the AT89C51RC2 is insufficient,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switch to STM32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microcontroller for better speed and memory.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61800-B645-88C3-5EFB-2441885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5E4C8-1912-DEA7-0FF0-4A807569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B78A5-00C6-7637-159F-102EB88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7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AD10-428E-84DD-2814-B9437B140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B9D0B-B76A-131A-54B3-4C8CACE75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82499-3E31-BDC2-8471-F8CD5D9C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F4EC2-ABE0-BD80-A308-DA4B77D6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Ethernet-Based Web Server for Embedded Systems: Abhishek Koppa, Abhishek Nadgir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65014-E7D5-5371-CBA7-CEA3E67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2F8A-DEB0-4A79-8AF0-070C095FC3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fe8db0-9cc2-4272-a430-b1f8624bc8f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4EB3FA1BB0740A085A4766AFEEA09" ma:contentTypeVersion="10" ma:contentTypeDescription="Create a new document." ma:contentTypeScope="" ma:versionID="85ef70e6e869bf5a0e2f2cd007aeed90">
  <xsd:schema xmlns:xsd="http://www.w3.org/2001/XMLSchema" xmlns:xs="http://www.w3.org/2001/XMLSchema" xmlns:p="http://schemas.microsoft.com/office/2006/metadata/properties" xmlns:ns3="46fe8db0-9cc2-4272-a430-b1f8624bc8f6" targetNamespace="http://schemas.microsoft.com/office/2006/metadata/properties" ma:root="true" ma:fieldsID="c8de878e0f3529149b751ee7c9082c40" ns3:_="">
    <xsd:import namespace="46fe8db0-9cc2-4272-a430-b1f8624bc8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fe8db0-9cc2-4272-a430-b1f8624bc8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DF42DF-A936-4B43-A1B4-B2F893FC8B6C}">
  <ds:schemaRefs>
    <ds:schemaRef ds:uri="http://schemas.microsoft.com/office/infopath/2007/PartnerControls"/>
    <ds:schemaRef ds:uri="http://schemas.microsoft.com/office/2006/documentManagement/types"/>
    <ds:schemaRef ds:uri="46fe8db0-9cc2-4272-a430-b1f8624bc8f6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3D7538-56D7-4713-8598-D9E6853E7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fe8db0-9cc2-4272-a430-b1f8624bc8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40F04-ECB8-4647-B59D-25D644D082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655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Ethernet-Based Web Server for  Embedded Systems</vt:lpstr>
      <vt:lpstr>Project Overview</vt:lpstr>
      <vt:lpstr>Objective</vt:lpstr>
      <vt:lpstr>Software Implementation</vt:lpstr>
      <vt:lpstr>Hardware Development</vt:lpstr>
      <vt:lpstr>Block Diagram</vt:lpstr>
      <vt:lpstr>Project Milestones</vt:lpstr>
      <vt:lpstr>Fall-back Plan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Ashok Nadgir</dc:creator>
  <cp:lastModifiedBy>Abhishek Dayanand Koppa</cp:lastModifiedBy>
  <cp:revision>3</cp:revision>
  <dcterms:created xsi:type="dcterms:W3CDTF">2024-10-20T17:14:23Z</dcterms:created>
  <dcterms:modified xsi:type="dcterms:W3CDTF">2024-10-22T00:00:10Z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0x01010092A4EB3FA1BB0740A085A4766AFEEA09</vt:lpwstr>
  </property>
</Properties>
</file>