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4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3D769-AD04-6643-8D18-CBEC597AD37C}" type="doc">
      <dgm:prSet loTypeId="urn:microsoft.com/office/officeart/2005/8/layout/process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6F38BFB-1002-5641-8BD1-587C1D391D49}">
      <dgm:prSet phldrT="[Text]"/>
      <dgm:spPr/>
      <dgm:t>
        <a:bodyPr/>
        <a:lstStyle/>
        <a:p>
          <a:r>
            <a:rPr lang="en-US" dirty="0"/>
            <a:t>Background Masking</a:t>
          </a:r>
        </a:p>
      </dgm:t>
    </dgm:pt>
    <dgm:pt modelId="{7791D6E8-79FA-7948-A17A-FE6481D8E153}" type="parTrans" cxnId="{43B9E46E-0377-D541-9A60-BE10A233E658}">
      <dgm:prSet/>
      <dgm:spPr/>
      <dgm:t>
        <a:bodyPr/>
        <a:lstStyle/>
        <a:p>
          <a:endParaRPr lang="en-US"/>
        </a:p>
      </dgm:t>
    </dgm:pt>
    <dgm:pt modelId="{0F38E7C5-C6F9-3944-BAF5-3C8B64E39C12}" type="sibTrans" cxnId="{43B9E46E-0377-D541-9A60-BE10A233E658}">
      <dgm:prSet/>
      <dgm:spPr/>
      <dgm:t>
        <a:bodyPr/>
        <a:lstStyle/>
        <a:p>
          <a:endParaRPr lang="en-US"/>
        </a:p>
      </dgm:t>
    </dgm:pt>
    <dgm:pt modelId="{147AD441-44CB-134C-B2AE-E1E7C2184143}">
      <dgm:prSet phldrT="[Text]"/>
      <dgm:spPr/>
      <dgm:t>
        <a:bodyPr/>
        <a:lstStyle/>
        <a:p>
          <a:r>
            <a:rPr lang="en-US" dirty="0"/>
            <a:t>Motion Detection</a:t>
          </a:r>
        </a:p>
      </dgm:t>
    </dgm:pt>
    <dgm:pt modelId="{4D33154A-3ED6-5B49-9189-C4C5F5E5E978}" type="parTrans" cxnId="{E9EC5468-6106-0C46-99ED-C4B3663F650D}">
      <dgm:prSet/>
      <dgm:spPr/>
      <dgm:t>
        <a:bodyPr/>
        <a:lstStyle/>
        <a:p>
          <a:endParaRPr lang="en-US"/>
        </a:p>
      </dgm:t>
    </dgm:pt>
    <dgm:pt modelId="{C471A236-8CC6-594B-879A-9ED6431FF99E}" type="sibTrans" cxnId="{E9EC5468-6106-0C46-99ED-C4B3663F650D}">
      <dgm:prSet/>
      <dgm:spPr/>
      <dgm:t>
        <a:bodyPr/>
        <a:lstStyle/>
        <a:p>
          <a:endParaRPr lang="en-US"/>
        </a:p>
      </dgm:t>
    </dgm:pt>
    <dgm:pt modelId="{B9C918A6-1049-404F-AEF7-70C97E2C33CF}">
      <dgm:prSet phldrT="[Text]"/>
      <dgm:spPr/>
      <dgm:t>
        <a:bodyPr/>
        <a:lstStyle/>
        <a:p>
          <a:r>
            <a:rPr lang="en-US" dirty="0"/>
            <a:t>Object Detection</a:t>
          </a:r>
        </a:p>
      </dgm:t>
    </dgm:pt>
    <dgm:pt modelId="{7D8C98DC-D09E-9B40-9D33-EC39690CBFF7}" type="parTrans" cxnId="{35AA96A2-4F2D-EE45-93AA-381F5C93ADD4}">
      <dgm:prSet/>
      <dgm:spPr/>
      <dgm:t>
        <a:bodyPr/>
        <a:lstStyle/>
        <a:p>
          <a:endParaRPr lang="en-US"/>
        </a:p>
      </dgm:t>
    </dgm:pt>
    <dgm:pt modelId="{2DDD6772-E1EC-2E41-A370-55F604F8B224}" type="sibTrans" cxnId="{35AA96A2-4F2D-EE45-93AA-381F5C93ADD4}">
      <dgm:prSet/>
      <dgm:spPr/>
      <dgm:t>
        <a:bodyPr/>
        <a:lstStyle/>
        <a:p>
          <a:endParaRPr lang="en-US"/>
        </a:p>
      </dgm:t>
    </dgm:pt>
    <dgm:pt modelId="{6097FF2D-A664-4547-87F9-6A5F5138F89F}">
      <dgm:prSet/>
      <dgm:spPr/>
      <dgm:t>
        <a:bodyPr/>
        <a:lstStyle/>
        <a:p>
          <a:r>
            <a:rPr lang="en-US" dirty="0"/>
            <a:t>Optical Flow Calculation</a:t>
          </a:r>
        </a:p>
      </dgm:t>
    </dgm:pt>
    <dgm:pt modelId="{3B6EAAA5-BD44-B343-A051-4D02389B22FB}" type="parTrans" cxnId="{751BFDAC-513C-9D4F-82E7-A98667496369}">
      <dgm:prSet/>
      <dgm:spPr/>
      <dgm:t>
        <a:bodyPr/>
        <a:lstStyle/>
        <a:p>
          <a:endParaRPr lang="en-US"/>
        </a:p>
      </dgm:t>
    </dgm:pt>
    <dgm:pt modelId="{7D637599-DBE2-CD45-BB3F-ED6A2E4015B6}" type="sibTrans" cxnId="{751BFDAC-513C-9D4F-82E7-A98667496369}">
      <dgm:prSet/>
      <dgm:spPr/>
      <dgm:t>
        <a:bodyPr/>
        <a:lstStyle/>
        <a:p>
          <a:endParaRPr lang="en-US"/>
        </a:p>
      </dgm:t>
    </dgm:pt>
    <dgm:pt modelId="{2F3CF4D5-8A74-3F46-903C-2E47A3FEDAD2}">
      <dgm:prSet/>
      <dgm:spPr/>
      <dgm:t>
        <a:bodyPr/>
        <a:lstStyle/>
        <a:p>
          <a:r>
            <a:rPr lang="en-US" dirty="0"/>
            <a:t>Flow Rearrangement</a:t>
          </a:r>
        </a:p>
      </dgm:t>
    </dgm:pt>
    <dgm:pt modelId="{834548A2-99A8-A64B-9F8B-FB72A8FBBBEB}" type="parTrans" cxnId="{3E4C0BAF-0780-A44B-A903-A59B3F37DB6E}">
      <dgm:prSet/>
      <dgm:spPr/>
      <dgm:t>
        <a:bodyPr/>
        <a:lstStyle/>
        <a:p>
          <a:endParaRPr lang="en-US"/>
        </a:p>
      </dgm:t>
    </dgm:pt>
    <dgm:pt modelId="{C6A8F09B-D1D5-C749-93E2-0C04CB290FF9}" type="sibTrans" cxnId="{3E4C0BAF-0780-A44B-A903-A59B3F37DB6E}">
      <dgm:prSet/>
      <dgm:spPr/>
      <dgm:t>
        <a:bodyPr/>
        <a:lstStyle/>
        <a:p>
          <a:endParaRPr lang="en-US"/>
        </a:p>
      </dgm:t>
    </dgm:pt>
    <dgm:pt modelId="{AE2AAE19-2529-1B46-BC63-19BED3F67C02}">
      <dgm:prSet/>
      <dgm:spPr/>
      <dgm:t>
        <a:bodyPr/>
        <a:lstStyle/>
        <a:p>
          <a:r>
            <a:rPr lang="en-US" dirty="0"/>
            <a:t>Generating summary</a:t>
          </a:r>
        </a:p>
      </dgm:t>
    </dgm:pt>
    <dgm:pt modelId="{3173A02C-0E83-AE48-973E-4E5ABCBE14D6}" type="parTrans" cxnId="{86122309-93C8-7344-9AD8-D9A3B9071F5E}">
      <dgm:prSet/>
      <dgm:spPr/>
      <dgm:t>
        <a:bodyPr/>
        <a:lstStyle/>
        <a:p>
          <a:endParaRPr lang="en-US"/>
        </a:p>
      </dgm:t>
    </dgm:pt>
    <dgm:pt modelId="{6430C1D6-30FA-2E4A-A230-09C9208FA482}" type="sibTrans" cxnId="{86122309-93C8-7344-9AD8-D9A3B9071F5E}">
      <dgm:prSet/>
      <dgm:spPr/>
      <dgm:t>
        <a:bodyPr/>
        <a:lstStyle/>
        <a:p>
          <a:endParaRPr lang="en-US"/>
        </a:p>
      </dgm:t>
    </dgm:pt>
    <dgm:pt modelId="{EEB37B1E-11A2-DB4D-8E03-D94BE33E4110}" type="pres">
      <dgm:prSet presAssocID="{4423D769-AD04-6643-8D18-CBEC597AD37C}" presName="Name0" presStyleCnt="0">
        <dgm:presLayoutVars>
          <dgm:dir/>
          <dgm:resizeHandles val="exact"/>
        </dgm:presLayoutVars>
      </dgm:prSet>
      <dgm:spPr/>
    </dgm:pt>
    <dgm:pt modelId="{C4D0AF5D-F5AE-A541-8FA6-6C3BD2F6308E}" type="pres">
      <dgm:prSet presAssocID="{56F38BFB-1002-5641-8BD1-587C1D391D49}" presName="node" presStyleLbl="node1" presStyleIdx="0" presStyleCnt="6">
        <dgm:presLayoutVars>
          <dgm:bulletEnabled val="1"/>
        </dgm:presLayoutVars>
      </dgm:prSet>
      <dgm:spPr/>
    </dgm:pt>
    <dgm:pt modelId="{B3B51E48-AC94-B046-BECB-41E25E46823D}" type="pres">
      <dgm:prSet presAssocID="{0F38E7C5-C6F9-3944-BAF5-3C8B64E39C12}" presName="sibTrans" presStyleLbl="sibTrans2D1" presStyleIdx="0" presStyleCnt="5"/>
      <dgm:spPr/>
    </dgm:pt>
    <dgm:pt modelId="{BCFC9B16-16BC-EA44-87D1-DC37A9A33FCC}" type="pres">
      <dgm:prSet presAssocID="{0F38E7C5-C6F9-3944-BAF5-3C8B64E39C12}" presName="connectorText" presStyleLbl="sibTrans2D1" presStyleIdx="0" presStyleCnt="5"/>
      <dgm:spPr/>
    </dgm:pt>
    <dgm:pt modelId="{BA1A7B15-90F6-424A-9E54-DEADC125197C}" type="pres">
      <dgm:prSet presAssocID="{147AD441-44CB-134C-B2AE-E1E7C2184143}" presName="node" presStyleLbl="node1" presStyleIdx="1" presStyleCnt="6">
        <dgm:presLayoutVars>
          <dgm:bulletEnabled val="1"/>
        </dgm:presLayoutVars>
      </dgm:prSet>
      <dgm:spPr/>
    </dgm:pt>
    <dgm:pt modelId="{9034DE6F-059B-5B48-BC38-0324D3CDE6B9}" type="pres">
      <dgm:prSet presAssocID="{C471A236-8CC6-594B-879A-9ED6431FF99E}" presName="sibTrans" presStyleLbl="sibTrans2D1" presStyleIdx="1" presStyleCnt="5"/>
      <dgm:spPr/>
    </dgm:pt>
    <dgm:pt modelId="{FD3F7F73-2819-F940-8EA3-90BAF2A0DBF8}" type="pres">
      <dgm:prSet presAssocID="{C471A236-8CC6-594B-879A-9ED6431FF99E}" presName="connectorText" presStyleLbl="sibTrans2D1" presStyleIdx="1" presStyleCnt="5"/>
      <dgm:spPr/>
    </dgm:pt>
    <dgm:pt modelId="{014067EF-224A-0A46-A164-C11322083D8D}" type="pres">
      <dgm:prSet presAssocID="{B9C918A6-1049-404F-AEF7-70C97E2C33CF}" presName="node" presStyleLbl="node1" presStyleIdx="2" presStyleCnt="6">
        <dgm:presLayoutVars>
          <dgm:bulletEnabled val="1"/>
        </dgm:presLayoutVars>
      </dgm:prSet>
      <dgm:spPr/>
    </dgm:pt>
    <dgm:pt modelId="{79D8DE48-E7BB-6E49-BEDB-E7A0B73A6492}" type="pres">
      <dgm:prSet presAssocID="{2DDD6772-E1EC-2E41-A370-55F604F8B224}" presName="sibTrans" presStyleLbl="sibTrans2D1" presStyleIdx="2" presStyleCnt="5"/>
      <dgm:spPr/>
    </dgm:pt>
    <dgm:pt modelId="{0C6BC4AF-1197-9948-8729-0752F6254691}" type="pres">
      <dgm:prSet presAssocID="{2DDD6772-E1EC-2E41-A370-55F604F8B224}" presName="connectorText" presStyleLbl="sibTrans2D1" presStyleIdx="2" presStyleCnt="5"/>
      <dgm:spPr/>
    </dgm:pt>
    <dgm:pt modelId="{128CEADD-1D58-7E49-806E-D98CE57AA15F}" type="pres">
      <dgm:prSet presAssocID="{6097FF2D-A664-4547-87F9-6A5F5138F89F}" presName="node" presStyleLbl="node1" presStyleIdx="3" presStyleCnt="6">
        <dgm:presLayoutVars>
          <dgm:bulletEnabled val="1"/>
        </dgm:presLayoutVars>
      </dgm:prSet>
      <dgm:spPr/>
    </dgm:pt>
    <dgm:pt modelId="{4B26064D-114E-1A49-AB09-4092DB9C7091}" type="pres">
      <dgm:prSet presAssocID="{7D637599-DBE2-CD45-BB3F-ED6A2E4015B6}" presName="sibTrans" presStyleLbl="sibTrans2D1" presStyleIdx="3" presStyleCnt="5"/>
      <dgm:spPr/>
    </dgm:pt>
    <dgm:pt modelId="{FDA111F4-2D0A-644A-A7DB-3A0A2D51AD65}" type="pres">
      <dgm:prSet presAssocID="{7D637599-DBE2-CD45-BB3F-ED6A2E4015B6}" presName="connectorText" presStyleLbl="sibTrans2D1" presStyleIdx="3" presStyleCnt="5"/>
      <dgm:spPr/>
    </dgm:pt>
    <dgm:pt modelId="{32DE033A-AC04-4D4A-88FF-5473C5ED80F7}" type="pres">
      <dgm:prSet presAssocID="{2F3CF4D5-8A74-3F46-903C-2E47A3FEDAD2}" presName="node" presStyleLbl="node1" presStyleIdx="4" presStyleCnt="6">
        <dgm:presLayoutVars>
          <dgm:bulletEnabled val="1"/>
        </dgm:presLayoutVars>
      </dgm:prSet>
      <dgm:spPr/>
    </dgm:pt>
    <dgm:pt modelId="{C8480FAE-C006-F442-9BA2-2707B1E7A1E9}" type="pres">
      <dgm:prSet presAssocID="{C6A8F09B-D1D5-C749-93E2-0C04CB290FF9}" presName="sibTrans" presStyleLbl="sibTrans2D1" presStyleIdx="4" presStyleCnt="5"/>
      <dgm:spPr/>
    </dgm:pt>
    <dgm:pt modelId="{677222FB-A087-F443-ADAE-50C0D4286322}" type="pres">
      <dgm:prSet presAssocID="{C6A8F09B-D1D5-C749-93E2-0C04CB290FF9}" presName="connectorText" presStyleLbl="sibTrans2D1" presStyleIdx="4" presStyleCnt="5"/>
      <dgm:spPr/>
    </dgm:pt>
    <dgm:pt modelId="{50472B19-4894-3043-9C71-34DEB7153A7B}" type="pres">
      <dgm:prSet presAssocID="{AE2AAE19-2529-1B46-BC63-19BED3F67C02}" presName="node" presStyleLbl="node1" presStyleIdx="5" presStyleCnt="6">
        <dgm:presLayoutVars>
          <dgm:bulletEnabled val="1"/>
        </dgm:presLayoutVars>
      </dgm:prSet>
      <dgm:spPr/>
    </dgm:pt>
  </dgm:ptLst>
  <dgm:cxnLst>
    <dgm:cxn modelId="{FDDCBE05-CBFA-6140-BF34-F0FA72B4D1B5}" type="presOf" srcId="{C6A8F09B-D1D5-C749-93E2-0C04CB290FF9}" destId="{C8480FAE-C006-F442-9BA2-2707B1E7A1E9}" srcOrd="0" destOrd="0" presId="urn:microsoft.com/office/officeart/2005/8/layout/process1"/>
    <dgm:cxn modelId="{86122309-93C8-7344-9AD8-D9A3B9071F5E}" srcId="{4423D769-AD04-6643-8D18-CBEC597AD37C}" destId="{AE2AAE19-2529-1B46-BC63-19BED3F67C02}" srcOrd="5" destOrd="0" parTransId="{3173A02C-0E83-AE48-973E-4E5ABCBE14D6}" sibTransId="{6430C1D6-30FA-2E4A-A230-09C9208FA482}"/>
    <dgm:cxn modelId="{8D13B32A-A6FB-644C-94FF-5478269B0912}" type="presOf" srcId="{0F38E7C5-C6F9-3944-BAF5-3C8B64E39C12}" destId="{BCFC9B16-16BC-EA44-87D1-DC37A9A33FCC}" srcOrd="1" destOrd="0" presId="urn:microsoft.com/office/officeart/2005/8/layout/process1"/>
    <dgm:cxn modelId="{C9D3B02B-20FF-A042-AEB7-5F74482A4D46}" type="presOf" srcId="{147AD441-44CB-134C-B2AE-E1E7C2184143}" destId="{BA1A7B15-90F6-424A-9E54-DEADC125197C}" srcOrd="0" destOrd="0" presId="urn:microsoft.com/office/officeart/2005/8/layout/process1"/>
    <dgm:cxn modelId="{A622493E-529B-B940-9106-3695A77D21C9}" type="presOf" srcId="{AE2AAE19-2529-1B46-BC63-19BED3F67C02}" destId="{50472B19-4894-3043-9C71-34DEB7153A7B}" srcOrd="0" destOrd="0" presId="urn:microsoft.com/office/officeart/2005/8/layout/process1"/>
    <dgm:cxn modelId="{9BEC5851-A8B1-F94C-8421-932F0DB8C001}" type="presOf" srcId="{6097FF2D-A664-4547-87F9-6A5F5138F89F}" destId="{128CEADD-1D58-7E49-806E-D98CE57AA15F}" srcOrd="0" destOrd="0" presId="urn:microsoft.com/office/officeart/2005/8/layout/process1"/>
    <dgm:cxn modelId="{F781635A-9448-CC4C-9222-093268DF6AB5}" type="presOf" srcId="{7D637599-DBE2-CD45-BB3F-ED6A2E4015B6}" destId="{FDA111F4-2D0A-644A-A7DB-3A0A2D51AD65}" srcOrd="1" destOrd="0" presId="urn:microsoft.com/office/officeart/2005/8/layout/process1"/>
    <dgm:cxn modelId="{76BE6E66-F379-5A43-BE75-704E1ED9A965}" type="presOf" srcId="{56F38BFB-1002-5641-8BD1-587C1D391D49}" destId="{C4D0AF5D-F5AE-A541-8FA6-6C3BD2F6308E}" srcOrd="0" destOrd="0" presId="urn:microsoft.com/office/officeart/2005/8/layout/process1"/>
    <dgm:cxn modelId="{E9EC5468-6106-0C46-99ED-C4B3663F650D}" srcId="{4423D769-AD04-6643-8D18-CBEC597AD37C}" destId="{147AD441-44CB-134C-B2AE-E1E7C2184143}" srcOrd="1" destOrd="0" parTransId="{4D33154A-3ED6-5B49-9189-C4C5F5E5E978}" sibTransId="{C471A236-8CC6-594B-879A-9ED6431FF99E}"/>
    <dgm:cxn modelId="{CDB1316C-D550-374E-96B5-E72444DBB214}" type="presOf" srcId="{2DDD6772-E1EC-2E41-A370-55F604F8B224}" destId="{79D8DE48-E7BB-6E49-BEDB-E7A0B73A6492}" srcOrd="0" destOrd="0" presId="urn:microsoft.com/office/officeart/2005/8/layout/process1"/>
    <dgm:cxn modelId="{43B9E46E-0377-D541-9A60-BE10A233E658}" srcId="{4423D769-AD04-6643-8D18-CBEC597AD37C}" destId="{56F38BFB-1002-5641-8BD1-587C1D391D49}" srcOrd="0" destOrd="0" parTransId="{7791D6E8-79FA-7948-A17A-FE6481D8E153}" sibTransId="{0F38E7C5-C6F9-3944-BAF5-3C8B64E39C12}"/>
    <dgm:cxn modelId="{35AA96A2-4F2D-EE45-93AA-381F5C93ADD4}" srcId="{4423D769-AD04-6643-8D18-CBEC597AD37C}" destId="{B9C918A6-1049-404F-AEF7-70C97E2C33CF}" srcOrd="2" destOrd="0" parTransId="{7D8C98DC-D09E-9B40-9D33-EC39690CBFF7}" sibTransId="{2DDD6772-E1EC-2E41-A370-55F604F8B224}"/>
    <dgm:cxn modelId="{0FD35AA8-3FA1-F845-B755-9C4989AB3A91}" type="presOf" srcId="{0F38E7C5-C6F9-3944-BAF5-3C8B64E39C12}" destId="{B3B51E48-AC94-B046-BECB-41E25E46823D}" srcOrd="0" destOrd="0" presId="urn:microsoft.com/office/officeart/2005/8/layout/process1"/>
    <dgm:cxn modelId="{751BFDAC-513C-9D4F-82E7-A98667496369}" srcId="{4423D769-AD04-6643-8D18-CBEC597AD37C}" destId="{6097FF2D-A664-4547-87F9-6A5F5138F89F}" srcOrd="3" destOrd="0" parTransId="{3B6EAAA5-BD44-B343-A051-4D02389B22FB}" sibTransId="{7D637599-DBE2-CD45-BB3F-ED6A2E4015B6}"/>
    <dgm:cxn modelId="{3E4C0BAF-0780-A44B-A903-A59B3F37DB6E}" srcId="{4423D769-AD04-6643-8D18-CBEC597AD37C}" destId="{2F3CF4D5-8A74-3F46-903C-2E47A3FEDAD2}" srcOrd="4" destOrd="0" parTransId="{834548A2-99A8-A64B-9F8B-FB72A8FBBBEB}" sibTransId="{C6A8F09B-D1D5-C749-93E2-0C04CB290FF9}"/>
    <dgm:cxn modelId="{B0FD9DB2-BEEC-6D43-825F-38680127EC86}" type="presOf" srcId="{C6A8F09B-D1D5-C749-93E2-0C04CB290FF9}" destId="{677222FB-A087-F443-ADAE-50C0D4286322}" srcOrd="1" destOrd="0" presId="urn:microsoft.com/office/officeart/2005/8/layout/process1"/>
    <dgm:cxn modelId="{84FFB8B5-CCC4-B143-AFC7-26B99C9B578C}" type="presOf" srcId="{7D637599-DBE2-CD45-BB3F-ED6A2E4015B6}" destId="{4B26064D-114E-1A49-AB09-4092DB9C7091}" srcOrd="0" destOrd="0" presId="urn:microsoft.com/office/officeart/2005/8/layout/process1"/>
    <dgm:cxn modelId="{EBA266B9-A088-1B4D-A6CE-AC82E7F740B2}" type="presOf" srcId="{2DDD6772-E1EC-2E41-A370-55F604F8B224}" destId="{0C6BC4AF-1197-9948-8729-0752F6254691}" srcOrd="1" destOrd="0" presId="urn:microsoft.com/office/officeart/2005/8/layout/process1"/>
    <dgm:cxn modelId="{28B520BC-0402-AC47-8311-DFC4C4DD7772}" type="presOf" srcId="{C471A236-8CC6-594B-879A-9ED6431FF99E}" destId="{9034DE6F-059B-5B48-BC38-0324D3CDE6B9}" srcOrd="0" destOrd="0" presId="urn:microsoft.com/office/officeart/2005/8/layout/process1"/>
    <dgm:cxn modelId="{FEBEF4CE-7437-C04D-B232-1B18F009DDB8}" type="presOf" srcId="{2F3CF4D5-8A74-3F46-903C-2E47A3FEDAD2}" destId="{32DE033A-AC04-4D4A-88FF-5473C5ED80F7}" srcOrd="0" destOrd="0" presId="urn:microsoft.com/office/officeart/2005/8/layout/process1"/>
    <dgm:cxn modelId="{CD8640DB-3CB9-F74F-B2F6-9313664031D2}" type="presOf" srcId="{B9C918A6-1049-404F-AEF7-70C97E2C33CF}" destId="{014067EF-224A-0A46-A164-C11322083D8D}" srcOrd="0" destOrd="0" presId="urn:microsoft.com/office/officeart/2005/8/layout/process1"/>
    <dgm:cxn modelId="{0E7B0CED-5ABB-E449-B341-D9B0B6F4AF14}" type="presOf" srcId="{C471A236-8CC6-594B-879A-9ED6431FF99E}" destId="{FD3F7F73-2819-F940-8EA3-90BAF2A0DBF8}" srcOrd="1" destOrd="0" presId="urn:microsoft.com/office/officeart/2005/8/layout/process1"/>
    <dgm:cxn modelId="{79D661F3-8D63-114B-B58A-6A2DD913D3AB}" type="presOf" srcId="{4423D769-AD04-6643-8D18-CBEC597AD37C}" destId="{EEB37B1E-11A2-DB4D-8E03-D94BE33E4110}" srcOrd="0" destOrd="0" presId="urn:microsoft.com/office/officeart/2005/8/layout/process1"/>
    <dgm:cxn modelId="{3551AF33-A958-6D40-8023-8679E0B98F11}" type="presParOf" srcId="{EEB37B1E-11A2-DB4D-8E03-D94BE33E4110}" destId="{C4D0AF5D-F5AE-A541-8FA6-6C3BD2F6308E}" srcOrd="0" destOrd="0" presId="urn:microsoft.com/office/officeart/2005/8/layout/process1"/>
    <dgm:cxn modelId="{FB4E70C7-FBC2-1246-B983-E7842B3B7510}" type="presParOf" srcId="{EEB37B1E-11A2-DB4D-8E03-D94BE33E4110}" destId="{B3B51E48-AC94-B046-BECB-41E25E46823D}" srcOrd="1" destOrd="0" presId="urn:microsoft.com/office/officeart/2005/8/layout/process1"/>
    <dgm:cxn modelId="{1155BF41-3967-BE4D-B4F2-163A10D65B63}" type="presParOf" srcId="{B3B51E48-AC94-B046-BECB-41E25E46823D}" destId="{BCFC9B16-16BC-EA44-87D1-DC37A9A33FCC}" srcOrd="0" destOrd="0" presId="urn:microsoft.com/office/officeart/2005/8/layout/process1"/>
    <dgm:cxn modelId="{620EDE9B-1CCD-B444-94F4-F49E003BEE5B}" type="presParOf" srcId="{EEB37B1E-11A2-DB4D-8E03-D94BE33E4110}" destId="{BA1A7B15-90F6-424A-9E54-DEADC125197C}" srcOrd="2" destOrd="0" presId="urn:microsoft.com/office/officeart/2005/8/layout/process1"/>
    <dgm:cxn modelId="{B5A712D2-AFB6-2A4E-AADA-F581E9335AA3}" type="presParOf" srcId="{EEB37B1E-11A2-DB4D-8E03-D94BE33E4110}" destId="{9034DE6F-059B-5B48-BC38-0324D3CDE6B9}" srcOrd="3" destOrd="0" presId="urn:microsoft.com/office/officeart/2005/8/layout/process1"/>
    <dgm:cxn modelId="{BA951B06-AFB8-8A4A-B8E1-16D477412FE6}" type="presParOf" srcId="{9034DE6F-059B-5B48-BC38-0324D3CDE6B9}" destId="{FD3F7F73-2819-F940-8EA3-90BAF2A0DBF8}" srcOrd="0" destOrd="0" presId="urn:microsoft.com/office/officeart/2005/8/layout/process1"/>
    <dgm:cxn modelId="{DC27FD7F-08BA-B84C-B6A9-BE2D01F000F9}" type="presParOf" srcId="{EEB37B1E-11A2-DB4D-8E03-D94BE33E4110}" destId="{014067EF-224A-0A46-A164-C11322083D8D}" srcOrd="4" destOrd="0" presId="urn:microsoft.com/office/officeart/2005/8/layout/process1"/>
    <dgm:cxn modelId="{312C23FF-0E65-5C41-A768-40AB9FAD1F26}" type="presParOf" srcId="{EEB37B1E-11A2-DB4D-8E03-D94BE33E4110}" destId="{79D8DE48-E7BB-6E49-BEDB-E7A0B73A6492}" srcOrd="5" destOrd="0" presId="urn:microsoft.com/office/officeart/2005/8/layout/process1"/>
    <dgm:cxn modelId="{265DD1FC-631A-B041-8D95-30EC9E74B5E4}" type="presParOf" srcId="{79D8DE48-E7BB-6E49-BEDB-E7A0B73A6492}" destId="{0C6BC4AF-1197-9948-8729-0752F6254691}" srcOrd="0" destOrd="0" presId="urn:microsoft.com/office/officeart/2005/8/layout/process1"/>
    <dgm:cxn modelId="{7E4A6EE2-FE9B-3644-8940-FF1B70C7ED6F}" type="presParOf" srcId="{EEB37B1E-11A2-DB4D-8E03-D94BE33E4110}" destId="{128CEADD-1D58-7E49-806E-D98CE57AA15F}" srcOrd="6" destOrd="0" presId="urn:microsoft.com/office/officeart/2005/8/layout/process1"/>
    <dgm:cxn modelId="{D00368DC-4AEF-3942-88E4-CA3B8D09C682}" type="presParOf" srcId="{EEB37B1E-11A2-DB4D-8E03-D94BE33E4110}" destId="{4B26064D-114E-1A49-AB09-4092DB9C7091}" srcOrd="7" destOrd="0" presId="urn:microsoft.com/office/officeart/2005/8/layout/process1"/>
    <dgm:cxn modelId="{85BDD5D5-6716-F649-BC1A-00036886D882}" type="presParOf" srcId="{4B26064D-114E-1A49-AB09-4092DB9C7091}" destId="{FDA111F4-2D0A-644A-A7DB-3A0A2D51AD65}" srcOrd="0" destOrd="0" presId="urn:microsoft.com/office/officeart/2005/8/layout/process1"/>
    <dgm:cxn modelId="{7A634C42-00B6-4646-AA92-CA2F861468CE}" type="presParOf" srcId="{EEB37B1E-11A2-DB4D-8E03-D94BE33E4110}" destId="{32DE033A-AC04-4D4A-88FF-5473C5ED80F7}" srcOrd="8" destOrd="0" presId="urn:microsoft.com/office/officeart/2005/8/layout/process1"/>
    <dgm:cxn modelId="{49E005D5-88E0-964E-A911-398717216880}" type="presParOf" srcId="{EEB37B1E-11A2-DB4D-8E03-D94BE33E4110}" destId="{C8480FAE-C006-F442-9BA2-2707B1E7A1E9}" srcOrd="9" destOrd="0" presId="urn:microsoft.com/office/officeart/2005/8/layout/process1"/>
    <dgm:cxn modelId="{395B4264-61FC-764B-B1BA-7C3CF7A8FA6F}" type="presParOf" srcId="{C8480FAE-C006-F442-9BA2-2707B1E7A1E9}" destId="{677222FB-A087-F443-ADAE-50C0D4286322}" srcOrd="0" destOrd="0" presId="urn:microsoft.com/office/officeart/2005/8/layout/process1"/>
    <dgm:cxn modelId="{0A2DE164-620B-D44E-A161-0A61B081F345}" type="presParOf" srcId="{EEB37B1E-11A2-DB4D-8E03-D94BE33E4110}" destId="{50472B19-4894-3043-9C71-34DEB7153A7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AF5D-F5AE-A541-8FA6-6C3BD2F6308E}">
      <dsp:nvSpPr>
        <dsp:cNvPr id="0" name=""/>
        <dsp:cNvSpPr/>
      </dsp:nvSpPr>
      <dsp:spPr>
        <a:xfrm>
          <a:off x="0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Background Masking</a:t>
          </a:r>
        </a:p>
      </dsp:txBody>
      <dsp:txXfrm>
        <a:off x="19298" y="2254033"/>
        <a:ext cx="1059525" cy="620277"/>
      </dsp:txXfrm>
    </dsp:sp>
    <dsp:sp modelId="{B3B51E48-AC94-B046-BECB-41E25E46823D}">
      <dsp:nvSpPr>
        <dsp:cNvPr id="0" name=""/>
        <dsp:cNvSpPr/>
      </dsp:nvSpPr>
      <dsp:spPr>
        <a:xfrm>
          <a:off x="1207934" y="242800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207934" y="2482471"/>
        <a:ext cx="162961" cy="163400"/>
      </dsp:txXfrm>
    </dsp:sp>
    <dsp:sp modelId="{BA1A7B15-90F6-424A-9E54-DEADC125197C}">
      <dsp:nvSpPr>
        <dsp:cNvPr id="0" name=""/>
        <dsp:cNvSpPr/>
      </dsp:nvSpPr>
      <dsp:spPr>
        <a:xfrm>
          <a:off x="1537370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06270"/>
            <a:satOff val="-5067"/>
            <a:lumOff val="64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Motion Detection</a:t>
          </a:r>
        </a:p>
      </dsp:txBody>
      <dsp:txXfrm>
        <a:off x="1556668" y="2254033"/>
        <a:ext cx="1059525" cy="620277"/>
      </dsp:txXfrm>
    </dsp:sp>
    <dsp:sp modelId="{9034DE6F-059B-5B48-BC38-0324D3CDE6B9}">
      <dsp:nvSpPr>
        <dsp:cNvPr id="0" name=""/>
        <dsp:cNvSpPr/>
      </dsp:nvSpPr>
      <dsp:spPr>
        <a:xfrm>
          <a:off x="2745305" y="242800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32891"/>
            <a:satOff val="-6208"/>
            <a:lumOff val="74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45305" y="2482471"/>
        <a:ext cx="162961" cy="163400"/>
      </dsp:txXfrm>
    </dsp:sp>
    <dsp:sp modelId="{014067EF-224A-0A46-A164-C11322083D8D}">
      <dsp:nvSpPr>
        <dsp:cNvPr id="0" name=""/>
        <dsp:cNvSpPr/>
      </dsp:nvSpPr>
      <dsp:spPr>
        <a:xfrm>
          <a:off x="3074741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12540"/>
            <a:satOff val="-10134"/>
            <a:lumOff val="129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Object Detection</a:t>
          </a:r>
        </a:p>
      </dsp:txBody>
      <dsp:txXfrm>
        <a:off x="3094039" y="2254033"/>
        <a:ext cx="1059525" cy="620277"/>
      </dsp:txXfrm>
    </dsp:sp>
    <dsp:sp modelId="{79D8DE48-E7BB-6E49-BEDB-E7A0B73A6492}">
      <dsp:nvSpPr>
        <dsp:cNvPr id="0" name=""/>
        <dsp:cNvSpPr/>
      </dsp:nvSpPr>
      <dsp:spPr>
        <a:xfrm>
          <a:off x="4282675" y="242800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65782"/>
            <a:satOff val="-12416"/>
            <a:lumOff val="149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82675" y="2482471"/>
        <a:ext cx="162961" cy="163400"/>
      </dsp:txXfrm>
    </dsp:sp>
    <dsp:sp modelId="{128CEADD-1D58-7E49-806E-D98CE57AA15F}">
      <dsp:nvSpPr>
        <dsp:cNvPr id="0" name=""/>
        <dsp:cNvSpPr/>
      </dsp:nvSpPr>
      <dsp:spPr>
        <a:xfrm>
          <a:off x="4612112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8809"/>
            <a:satOff val="-15201"/>
            <a:lumOff val="193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Optical Flow Calculation</a:t>
          </a:r>
        </a:p>
      </dsp:txBody>
      <dsp:txXfrm>
        <a:off x="4631410" y="2254033"/>
        <a:ext cx="1059525" cy="620277"/>
      </dsp:txXfrm>
    </dsp:sp>
    <dsp:sp modelId="{4B26064D-114E-1A49-AB09-4092DB9C7091}">
      <dsp:nvSpPr>
        <dsp:cNvPr id="0" name=""/>
        <dsp:cNvSpPr/>
      </dsp:nvSpPr>
      <dsp:spPr>
        <a:xfrm>
          <a:off x="5820046" y="242800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98672"/>
            <a:satOff val="-18624"/>
            <a:lumOff val="224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20046" y="2482471"/>
        <a:ext cx="162961" cy="163400"/>
      </dsp:txXfrm>
    </dsp:sp>
    <dsp:sp modelId="{32DE033A-AC04-4D4A-88FF-5473C5ED80F7}">
      <dsp:nvSpPr>
        <dsp:cNvPr id="0" name=""/>
        <dsp:cNvSpPr/>
      </dsp:nvSpPr>
      <dsp:spPr>
        <a:xfrm>
          <a:off x="6149483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25079"/>
            <a:satOff val="-20268"/>
            <a:lumOff val="258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Flow Rearrangement</a:t>
          </a:r>
        </a:p>
      </dsp:txBody>
      <dsp:txXfrm>
        <a:off x="6168781" y="2254033"/>
        <a:ext cx="1059525" cy="620277"/>
      </dsp:txXfrm>
    </dsp:sp>
    <dsp:sp modelId="{C8480FAE-C006-F442-9BA2-2707B1E7A1E9}">
      <dsp:nvSpPr>
        <dsp:cNvPr id="0" name=""/>
        <dsp:cNvSpPr/>
      </dsp:nvSpPr>
      <dsp:spPr>
        <a:xfrm>
          <a:off x="7357417" y="2428004"/>
          <a:ext cx="232801" cy="272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531563"/>
            <a:satOff val="-24832"/>
            <a:lumOff val="299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57417" y="2482471"/>
        <a:ext cx="162961" cy="163400"/>
      </dsp:txXfrm>
    </dsp:sp>
    <dsp:sp modelId="{50472B19-4894-3043-9C71-34DEB7153A7B}">
      <dsp:nvSpPr>
        <dsp:cNvPr id="0" name=""/>
        <dsp:cNvSpPr/>
      </dsp:nvSpPr>
      <dsp:spPr>
        <a:xfrm>
          <a:off x="7686854" y="2234735"/>
          <a:ext cx="1098121" cy="65887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Generating summary</a:t>
          </a:r>
        </a:p>
      </dsp:txBody>
      <dsp:txXfrm>
        <a:off x="7706152" y="2254033"/>
        <a:ext cx="1059525" cy="620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CB76-4385-489F-AACC-E3EFE7080DD5}" type="datetimeFigureOut">
              <a:rPr lang="en-IN" smtClean="0"/>
              <a:pPr/>
              <a:t>21/01/19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F6DC-39B5-4606-9932-DE2216EC66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2939"/>
            <a:ext cx="5487013" cy="4114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DE8EAB-F7B9-4B34-BEFA-7FA6C7F509CF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C3658-9355-476C-8096-1C30BA89A323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279AD-F93D-4970-8E41-22F9382FEA65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0E0391-EBFB-4EBE-A047-6033E7EC04DA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800DF-59B9-4D07-88A3-68F4488D6088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4E3C8-D3F2-42BF-BA49-699CDC340858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/>
              <a:t>2017-18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3BD88-B46A-4417-93A3-493A8B901304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6B383D-B6DD-4CF4-B050-92141955360F}" type="datetime1">
              <a:rPr lang="en-IN" smtClean="0"/>
              <a:pPr/>
              <a:t>21/01/19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0" y="6453336"/>
            <a:ext cx="9144000" cy="36004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CSE, RVCE                                                                                                                                                 2018-2019</a:t>
            </a:r>
            <a:endParaRPr kumimoji="0" lang="en-IN" sz="1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1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2888" y="228600"/>
            <a:ext cx="8382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5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81325" y="2643188"/>
            <a:ext cx="800002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1400" b="0" baseline="0">
              <a:solidFill>
                <a:srgbClr val="FFFF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3200" b="0" baseline="0">
              <a:solidFill>
                <a:srgbClr val="FFFF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589" y="1143000"/>
            <a:ext cx="83050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 baseline="0">
              <a:solidFill>
                <a:srgbClr val="94D315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600" b="1" i="1" baseline="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VIII Semester Major Project Work (12CS81)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86916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Department of Computer Science,  </a:t>
            </a:r>
          </a:p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 V College of  Engineering, </a:t>
            </a:r>
            <a:r>
              <a:rPr lang="en-US" altLang="ja-JP" sz="2800" b="1" i="1" baseline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Bengaluru</a:t>
            </a:r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.</a:t>
            </a:r>
          </a:p>
        </p:txBody>
      </p:sp>
      <p:pic>
        <p:nvPicPr>
          <p:cNvPr id="17414" name="Picture 7" descr="CIMG2957.JPG"/>
          <p:cNvPicPr>
            <a:picLocks noChangeAspect="1"/>
          </p:cNvPicPr>
          <p:nvPr/>
        </p:nvPicPr>
        <p:blipFill>
          <a:blip r:embed="rId3" cstate="print">
            <a:lum bright="20000" contrast="10000"/>
          </a:blip>
          <a:srcRect/>
          <a:stretch>
            <a:fillRect/>
          </a:stretch>
        </p:blipFill>
        <p:spPr bwMode="auto">
          <a:xfrm>
            <a:off x="755576" y="1628800"/>
            <a:ext cx="8064320" cy="31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296145"/>
          </a:xfrm>
        </p:spPr>
        <p:txBody>
          <a:bodyPr/>
          <a:lstStyle/>
          <a:p>
            <a:r>
              <a:rPr lang="en-IN" altLang="ja-JP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  <a:cs typeface="+mn-cs"/>
              </a:rPr>
              <a:t>Video Summarization in Urban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744924"/>
            <a:ext cx="6400800" cy="1728192"/>
          </a:xfrm>
        </p:spPr>
        <p:txBody>
          <a:bodyPr/>
          <a:lstStyle/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A.S. Karthik		1RV15CS001</a:t>
            </a:r>
          </a:p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Abhishek Krishna	1RV15CS007</a:t>
            </a:r>
          </a:p>
          <a:p>
            <a:r>
              <a:rPr lang="en-IN" altLang="ja-JP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Gagan</a:t>
            </a:r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Deep G	1RV15CS053</a:t>
            </a: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352" y="5013176"/>
            <a:ext cx="748883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Internal Guide  : Dr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Ramakanth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Kumar P (Professor and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HoD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CSE)</a:t>
            </a:r>
          </a:p>
          <a:p>
            <a:pPr lvl="0" algn="just">
              <a:spcBef>
                <a:spcPct val="20000"/>
              </a:spcBef>
            </a:pP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7A88-5AE0-4040-98F4-9B66403D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Large amounts of CCTV footage is generated every hour.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&lt;ADD STAT&gt;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Footage is mostly sparsely distributed with events.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Manual analysis of footage is laborious and time consuming.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There is need for smart tools to generate useful insights and summaries.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D96D4-35B9-4A56-B391-2C21FBE5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0811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Identification of Problem in the program Domain and Detailed Analysis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6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2088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Study of the Existing Systems and Feasibility of Project Proposal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itchFamily="18" charset="0"/>
                <a:ea typeface="+mj-ea"/>
                <a:cs typeface="Times New Roman" pitchFamily="18" charset="0"/>
              </a:rPr>
              <a:t>Fast-Forwarding</a:t>
            </a:r>
          </a:p>
          <a:p>
            <a:pPr lvl="1" algn="just"/>
            <a:r>
              <a:rPr lang="en-IN" sz="2000" dirty="0">
                <a:latin typeface="Times New Roman" pitchFamily="18" charset="0"/>
                <a:ea typeface="+mj-ea"/>
                <a:cs typeface="Times New Roman" pitchFamily="18" charset="0"/>
              </a:rPr>
              <a:t>Primitive</a:t>
            </a:r>
          </a:p>
          <a:p>
            <a:pPr lvl="1" algn="just"/>
            <a:r>
              <a:rPr lang="en-IN" sz="2000" dirty="0">
                <a:latin typeface="Times New Roman" pitchFamily="18" charset="0"/>
                <a:ea typeface="+mj-ea"/>
                <a:cs typeface="Times New Roman" pitchFamily="18" charset="0"/>
              </a:rPr>
              <a:t>Chances of losing information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Motion detection and concatenation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Room for shortening the summary </a:t>
            </a:r>
          </a:p>
          <a:p>
            <a:pPr algn="just"/>
            <a:r>
              <a:rPr lang="en-IN" sz="2400" dirty="0">
                <a:latin typeface="Times New Roman" pitchFamily="18" charset="0"/>
                <a:ea typeface="+mj-ea"/>
                <a:cs typeface="Times New Roman" pitchFamily="18" charset="0"/>
              </a:rPr>
              <a:t>Overlapping optical flows in time dimension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NP hard problem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Existing systems are </a:t>
            </a:r>
            <a:r>
              <a:rPr lang="en-IN" sz="1600" dirty="0" err="1">
                <a:latin typeface="Times New Roman" pitchFamily="18" charset="0"/>
                <a:ea typeface="+mj-ea"/>
                <a:cs typeface="Times New Roman" pitchFamily="18" charset="0"/>
              </a:rPr>
              <a:t>proprietory</a:t>
            </a:r>
            <a:endParaRPr lang="en-IN" sz="16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ea typeface="+mj-ea"/>
                <a:cs typeface="Times New Roman" pitchFamily="18" charset="0"/>
              </a:rPr>
              <a:t>Smart video querying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Requires expensive hardware</a:t>
            </a:r>
          </a:p>
          <a:p>
            <a:pPr lvl="1" algn="just"/>
            <a:r>
              <a:rPr lang="en-IN" sz="1600" dirty="0">
                <a:latin typeface="Times New Roman" pitchFamily="18" charset="0"/>
                <a:ea typeface="+mj-ea"/>
                <a:cs typeface="Times New Roman" pitchFamily="18" charset="0"/>
              </a:rPr>
              <a:t>Computationally expensive</a:t>
            </a:r>
          </a:p>
          <a:p>
            <a:pPr algn="just"/>
            <a:endParaRPr lang="en-IN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video-summarization technique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Experiment with different  techniques to efficiently overlap events for creating the summary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smart method to query a video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Develop a GUI and host it as a service in the cloud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836712"/>
            <a:ext cx="8229600" cy="79208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80926"/>
          </a:xfrm>
        </p:spPr>
        <p:txBody>
          <a:bodyPr/>
          <a:lstStyle/>
          <a:p>
            <a:pPr algn="l"/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ECE7BC-5CBD-E14F-A72D-5C0279E2D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127834"/>
              </p:ext>
            </p:extLst>
          </p:nvPr>
        </p:nvGraphicFramePr>
        <p:xfrm>
          <a:off x="179512" y="1397000"/>
          <a:ext cx="8784976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80926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Interdisciplinary Work  (Knowledge, Skills, and Research Base)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understanding of an issue from multiple disciplinary perspectives. During the defense, the student provides rich synthesis, analysis, and/or creativity from all three areas of study.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240</Words>
  <Application>Microsoft Macintosh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Video Summarization in Urban Environments</vt:lpstr>
      <vt:lpstr>Identification of Problem in the program Domain and Detailed Analysis</vt:lpstr>
      <vt:lpstr>Study of the Existing Systems and Feasibility of Project Proposal</vt:lpstr>
      <vt:lpstr>PowerPoint Presentation</vt:lpstr>
      <vt:lpstr>Methodology</vt:lpstr>
      <vt:lpstr>Interdisciplinary Work  (Knowledge, Skills, and Research Base)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Microsoft Office User</cp:lastModifiedBy>
  <cp:revision>89</cp:revision>
  <dcterms:created xsi:type="dcterms:W3CDTF">2017-07-24T09:12:31Z</dcterms:created>
  <dcterms:modified xsi:type="dcterms:W3CDTF">2019-01-21T07:02:14Z</dcterms:modified>
</cp:coreProperties>
</file>