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8" r:id="rId4"/>
    <p:sldId id="267" r:id="rId5"/>
    <p:sldId id="262" r:id="rId6"/>
    <p:sldId id="266" r:id="rId7"/>
    <p:sldId id="265" r:id="rId8"/>
    <p:sldId id="269" r:id="rId9"/>
    <p:sldId id="270" r:id="rId10"/>
    <p:sldId id="27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15E70-6902-4D8F-8112-3B26B42EE922}" v="18" dt="2023-03-10T10:15:51.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34" autoAdjust="0"/>
  </p:normalViewPr>
  <p:slideViewPr>
    <p:cSldViewPr snapToGrid="0">
      <p:cViewPr varScale="1">
        <p:scale>
          <a:sx n="62" d="100"/>
          <a:sy n="62" d="100"/>
        </p:scale>
        <p:origin x="-1020"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Porrazzo - andrea.porrazzo@studio.unibo.it" userId="d1fe232a-0165-4187-afe8-193dfc5f7f15" providerId="ADAL" clId="{05E15E70-6902-4D8F-8112-3B26B42EE922}"/>
    <pc:docChg chg="undo redo custSel addSld delSld modSld sldOrd">
      <pc:chgData name="Andrea Porrazzo - andrea.porrazzo@studio.unibo.it" userId="d1fe232a-0165-4187-afe8-193dfc5f7f15" providerId="ADAL" clId="{05E15E70-6902-4D8F-8112-3B26B42EE922}" dt="2023-03-10T10:23:31.401" v="849" actId="20577"/>
      <pc:docMkLst>
        <pc:docMk/>
      </pc:docMkLst>
      <pc:sldChg chg="addSp delSp modSp mod setBg setClrOvrMap">
        <pc:chgData name="Andrea Porrazzo - andrea.porrazzo@studio.unibo.it" userId="d1fe232a-0165-4187-afe8-193dfc5f7f15" providerId="ADAL" clId="{05E15E70-6902-4D8F-8112-3B26B42EE922}" dt="2023-03-08T16:23:27.707" v="141" actId="26606"/>
        <pc:sldMkLst>
          <pc:docMk/>
          <pc:sldMk cId="968586788" sldId="256"/>
        </pc:sldMkLst>
        <pc:spChg chg="mod">
          <ac:chgData name="Andrea Porrazzo - andrea.porrazzo@studio.unibo.it" userId="d1fe232a-0165-4187-afe8-193dfc5f7f15" providerId="ADAL" clId="{05E15E70-6902-4D8F-8112-3B26B42EE922}" dt="2023-03-08T16:23:27.707" v="141" actId="26606"/>
          <ac:spMkLst>
            <pc:docMk/>
            <pc:sldMk cId="968586788" sldId="256"/>
            <ac:spMk id="2" creationId="{5D517154-71A4-5FA4-FE04-F353F05C7A91}"/>
          </ac:spMkLst>
        </pc:spChg>
        <pc:spChg chg="mod">
          <ac:chgData name="Andrea Porrazzo - andrea.porrazzo@studio.unibo.it" userId="d1fe232a-0165-4187-afe8-193dfc5f7f15" providerId="ADAL" clId="{05E15E70-6902-4D8F-8112-3B26B42EE922}" dt="2023-03-08T16:23:27.707" v="141" actId="26606"/>
          <ac:spMkLst>
            <pc:docMk/>
            <pc:sldMk cId="968586788" sldId="256"/>
            <ac:spMk id="3" creationId="{A06B1961-1595-4E3E-8298-31184F9EB005}"/>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9" creationId="{E91DC736-0EF8-4F87-9146-EBF1D2EE4D3D}"/>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1" creationId="{097CD68E-23E3-4007-8847-CD0944C4F7BE}"/>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3" creationId="{AF2F604E-43BE-4DC3-B983-E071523364F8}"/>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5" creationId="{08C9B587-E65E-4B52-B37C-ABEBB6E87928}"/>
          </ac:spMkLst>
        </pc:spChg>
        <pc:spChg chg="add del">
          <ac:chgData name="Andrea Porrazzo - andrea.porrazzo@studio.unibo.it" userId="d1fe232a-0165-4187-afe8-193dfc5f7f15" providerId="ADAL" clId="{05E15E70-6902-4D8F-8112-3B26B42EE922}" dt="2023-03-08T16:23:27.707" v="141" actId="26606"/>
          <ac:spMkLst>
            <pc:docMk/>
            <pc:sldMk cId="968586788" sldId="256"/>
            <ac:spMk id="20" creationId="{657F69E0-C4B0-4BEC-A689-4F8D877F05D4}"/>
          </ac:spMkLst>
        </pc:spChg>
        <pc:spChg chg="add del">
          <ac:chgData name="Andrea Porrazzo - andrea.porrazzo@studio.unibo.it" userId="d1fe232a-0165-4187-afe8-193dfc5f7f15" providerId="ADAL" clId="{05E15E70-6902-4D8F-8112-3B26B42EE922}" dt="2023-03-08T16:23:27.707" v="141" actId="26606"/>
          <ac:spMkLst>
            <pc:docMk/>
            <pc:sldMk cId="968586788" sldId="256"/>
            <ac:spMk id="22" creationId="{9F6380B4-6A1C-481E-8408-B4E6C75B9B81}"/>
          </ac:spMkLst>
        </pc:spChg>
        <pc:spChg chg="add">
          <ac:chgData name="Andrea Porrazzo - andrea.porrazzo@studio.unibo.it" userId="d1fe232a-0165-4187-afe8-193dfc5f7f15" providerId="ADAL" clId="{05E15E70-6902-4D8F-8112-3B26B42EE922}" dt="2023-03-08T16:23:27.707" v="141" actId="26606"/>
          <ac:spMkLst>
            <pc:docMk/>
            <pc:sldMk cId="968586788" sldId="256"/>
            <ac:spMk id="27" creationId="{5A59F003-E00A-43F9-91DC-CC54E3B87466}"/>
          </ac:spMkLst>
        </pc:spChg>
        <pc:spChg chg="add">
          <ac:chgData name="Andrea Porrazzo - andrea.porrazzo@studio.unibo.it" userId="d1fe232a-0165-4187-afe8-193dfc5f7f15" providerId="ADAL" clId="{05E15E70-6902-4D8F-8112-3B26B42EE922}" dt="2023-03-08T16:23:27.707" v="141" actId="26606"/>
          <ac:spMkLst>
            <pc:docMk/>
            <pc:sldMk cId="968586788" sldId="256"/>
            <ac:spMk id="29" creationId="{D74A4382-E3AD-430A-9A1F-DFA3E0E77A7D}"/>
          </ac:spMkLst>
        </pc:spChg>
        <pc:spChg chg="add">
          <ac:chgData name="Andrea Porrazzo - andrea.porrazzo@studio.unibo.it" userId="d1fe232a-0165-4187-afe8-193dfc5f7f15" providerId="ADAL" clId="{05E15E70-6902-4D8F-8112-3B26B42EE922}" dt="2023-03-08T16:23:27.707" v="141" actId="26606"/>
          <ac:spMkLst>
            <pc:docMk/>
            <pc:sldMk cId="968586788" sldId="256"/>
            <ac:spMk id="31" creationId="{79F40191-0F44-4FD1-82CC-ACB507C14BE6}"/>
          </ac:spMkLst>
        </pc:spChg>
        <pc:picChg chg="add mod">
          <ac:chgData name="Andrea Porrazzo - andrea.porrazzo@studio.unibo.it" userId="d1fe232a-0165-4187-afe8-193dfc5f7f15" providerId="ADAL" clId="{05E15E70-6902-4D8F-8112-3B26B42EE922}" dt="2023-03-08T16:23:27.707" v="141" actId="26606"/>
          <ac:picMkLst>
            <pc:docMk/>
            <pc:sldMk cId="968586788" sldId="256"/>
            <ac:picMk id="5" creationId="{FEBB3A21-B61D-DAF7-56DA-6FA584474374}"/>
          </ac:picMkLst>
        </pc:picChg>
      </pc:sldChg>
      <pc:sldChg chg="modSp del mod">
        <pc:chgData name="Andrea Porrazzo - andrea.porrazzo@studio.unibo.it" userId="d1fe232a-0165-4187-afe8-193dfc5f7f15" providerId="ADAL" clId="{05E15E70-6902-4D8F-8112-3B26B42EE922}" dt="2023-03-05T17:10:19.246" v="14" actId="2696"/>
        <pc:sldMkLst>
          <pc:docMk/>
          <pc:sldMk cId="1528548046" sldId="257"/>
        </pc:sldMkLst>
        <pc:spChg chg="mod">
          <ac:chgData name="Andrea Porrazzo - andrea.porrazzo@studio.unibo.it" userId="d1fe232a-0165-4187-afe8-193dfc5f7f15" providerId="ADAL" clId="{05E15E70-6902-4D8F-8112-3B26B42EE922}" dt="2023-03-05T17:09:31.476" v="4" actId="27636"/>
          <ac:spMkLst>
            <pc:docMk/>
            <pc:sldMk cId="1528548046" sldId="257"/>
            <ac:spMk id="3" creationId="{B311FC9C-8D02-FD64-727F-B77F9E5556EC}"/>
          </ac:spMkLst>
        </pc:spChg>
      </pc:sldChg>
      <pc:sldChg chg="addSp modSp mod setBg">
        <pc:chgData name="Andrea Porrazzo - andrea.porrazzo@studio.unibo.it" userId="d1fe232a-0165-4187-afe8-193dfc5f7f15" providerId="ADAL" clId="{05E15E70-6902-4D8F-8112-3B26B42EE922}" dt="2023-03-07T17:20:46.817" v="126" actId="26606"/>
        <pc:sldMkLst>
          <pc:docMk/>
          <pc:sldMk cId="1115861708" sldId="258"/>
        </pc:sldMkLst>
        <pc:spChg chg="mod">
          <ac:chgData name="Andrea Porrazzo - andrea.porrazzo@studio.unibo.it" userId="d1fe232a-0165-4187-afe8-193dfc5f7f15" providerId="ADAL" clId="{05E15E70-6902-4D8F-8112-3B26B42EE922}" dt="2023-03-07T17:20:46.817" v="126" actId="26606"/>
          <ac:spMkLst>
            <pc:docMk/>
            <pc:sldMk cId="1115861708" sldId="258"/>
            <ac:spMk id="2" creationId="{9D909A5C-E372-D311-E79A-E3FE5999B3CC}"/>
          </ac:spMkLst>
        </pc:spChg>
        <pc:spChg chg="mod">
          <ac:chgData name="Andrea Porrazzo - andrea.porrazzo@studio.unibo.it" userId="d1fe232a-0165-4187-afe8-193dfc5f7f15" providerId="ADAL" clId="{05E15E70-6902-4D8F-8112-3B26B42EE922}" dt="2023-03-07T17:20:46.817" v="126" actId="26606"/>
          <ac:spMkLst>
            <pc:docMk/>
            <pc:sldMk cId="1115861708" sldId="258"/>
            <ac:spMk id="3" creationId="{B3041DA4-673A-341A-A16C-9CD588484BA2}"/>
          </ac:spMkLst>
        </pc:spChg>
        <pc:spChg chg="add">
          <ac:chgData name="Andrea Porrazzo - andrea.porrazzo@studio.unibo.it" userId="d1fe232a-0165-4187-afe8-193dfc5f7f15" providerId="ADAL" clId="{05E15E70-6902-4D8F-8112-3B26B42EE922}" dt="2023-03-07T17:20:46.817" v="126" actId="26606"/>
          <ac:spMkLst>
            <pc:docMk/>
            <pc:sldMk cId="1115861708" sldId="258"/>
            <ac:spMk id="8" creationId="{A7AE9375-4664-4DB2-922D-2782A6E439AC}"/>
          </ac:spMkLst>
        </pc:spChg>
        <pc:spChg chg="add">
          <ac:chgData name="Andrea Porrazzo - andrea.porrazzo@studio.unibo.it" userId="d1fe232a-0165-4187-afe8-193dfc5f7f15" providerId="ADAL" clId="{05E15E70-6902-4D8F-8112-3B26B42EE922}" dt="2023-03-07T17:20:46.817" v="126" actId="26606"/>
          <ac:spMkLst>
            <pc:docMk/>
            <pc:sldMk cId="1115861708" sldId="258"/>
            <ac:spMk id="12" creationId="{9DD005C1-8C51-42D6-9BEE-B9B83849743D}"/>
          </ac:spMkLst>
        </pc:spChg>
        <pc:cxnChg chg="add">
          <ac:chgData name="Andrea Porrazzo - andrea.porrazzo@studio.unibo.it" userId="d1fe232a-0165-4187-afe8-193dfc5f7f15" providerId="ADAL" clId="{05E15E70-6902-4D8F-8112-3B26B42EE922}" dt="2023-03-07T17:20:46.817" v="126" actId="26606"/>
          <ac:cxnSpMkLst>
            <pc:docMk/>
            <pc:sldMk cId="1115861708" sldId="258"/>
            <ac:cxnSpMk id="10" creationId="{EE504C98-6397-41C1-A8D8-2D9C4ED307E0}"/>
          </ac:cxnSpMkLst>
        </pc:cxnChg>
      </pc:sldChg>
      <pc:sldChg chg="addSp delSp modSp del mod ord setBg">
        <pc:chgData name="Andrea Porrazzo - andrea.porrazzo@studio.unibo.it" userId="d1fe232a-0165-4187-afe8-193dfc5f7f15" providerId="ADAL" clId="{05E15E70-6902-4D8F-8112-3B26B42EE922}" dt="2023-03-10T10:09:54.476" v="564" actId="2696"/>
        <pc:sldMkLst>
          <pc:docMk/>
          <pc:sldMk cId="3049217437" sldId="259"/>
        </pc:sldMkLst>
        <pc:spChg chg="mod">
          <ac:chgData name="Andrea Porrazzo - andrea.porrazzo@studio.unibo.it" userId="d1fe232a-0165-4187-afe8-193dfc5f7f15" providerId="ADAL" clId="{05E15E70-6902-4D8F-8112-3B26B42EE922}" dt="2023-03-08T16:23:41.440" v="144" actId="113"/>
          <ac:spMkLst>
            <pc:docMk/>
            <pc:sldMk cId="3049217437" sldId="259"/>
            <ac:spMk id="2" creationId="{8717E362-0081-572B-192B-BBA53B12F08C}"/>
          </ac:spMkLst>
        </pc:spChg>
        <pc:spChg chg="mod">
          <ac:chgData name="Andrea Porrazzo - andrea.porrazzo@studio.unibo.it" userId="d1fe232a-0165-4187-afe8-193dfc5f7f15" providerId="ADAL" clId="{05E15E70-6902-4D8F-8112-3B26B42EE922}" dt="2023-03-07T17:20:52.657" v="129" actId="26606"/>
          <ac:spMkLst>
            <pc:docMk/>
            <pc:sldMk cId="3049217437" sldId="259"/>
            <ac:spMk id="3" creationId="{D56F9CB5-D9E7-DEC1-7A1F-722215247AD9}"/>
          </ac:spMkLst>
        </pc:spChg>
        <pc:spChg chg="add del">
          <ac:chgData name="Andrea Porrazzo - andrea.porrazzo@studio.unibo.it" userId="d1fe232a-0165-4187-afe8-193dfc5f7f15" providerId="ADAL" clId="{05E15E70-6902-4D8F-8112-3B26B42EE922}" dt="2023-03-07T17:20:52.648" v="128" actId="26606"/>
          <ac:spMkLst>
            <pc:docMk/>
            <pc:sldMk cId="3049217437" sldId="259"/>
            <ac:spMk id="8" creationId="{A7AE9375-4664-4DB2-922D-2782A6E439AC}"/>
          </ac:spMkLst>
        </pc:spChg>
        <pc:spChg chg="add del">
          <ac:chgData name="Andrea Porrazzo - andrea.porrazzo@studio.unibo.it" userId="d1fe232a-0165-4187-afe8-193dfc5f7f15" providerId="ADAL" clId="{05E15E70-6902-4D8F-8112-3B26B42EE922}" dt="2023-03-07T17:20:52.648" v="128" actId="26606"/>
          <ac:spMkLst>
            <pc:docMk/>
            <pc:sldMk cId="3049217437" sldId="259"/>
            <ac:spMk id="12" creationId="{9DD005C1-8C51-42D6-9BEE-B9B83849743D}"/>
          </ac:spMkLst>
        </pc:spChg>
        <pc:spChg chg="add">
          <ac:chgData name="Andrea Porrazzo - andrea.porrazzo@studio.unibo.it" userId="d1fe232a-0165-4187-afe8-193dfc5f7f15" providerId="ADAL" clId="{05E15E70-6902-4D8F-8112-3B26B42EE922}" dt="2023-03-07T17:20:52.657" v="129" actId="26606"/>
          <ac:spMkLst>
            <pc:docMk/>
            <pc:sldMk cId="3049217437" sldId="259"/>
            <ac:spMk id="14" creationId="{A7AE9375-4664-4DB2-922D-2782A6E439AC}"/>
          </ac:spMkLst>
        </pc:spChg>
        <pc:spChg chg="add">
          <ac:chgData name="Andrea Porrazzo - andrea.porrazzo@studio.unibo.it" userId="d1fe232a-0165-4187-afe8-193dfc5f7f15" providerId="ADAL" clId="{05E15E70-6902-4D8F-8112-3B26B42EE922}" dt="2023-03-07T17:20:52.657" v="129" actId="26606"/>
          <ac:spMkLst>
            <pc:docMk/>
            <pc:sldMk cId="3049217437" sldId="259"/>
            <ac:spMk id="15" creationId="{C2C57604-0CFD-4023-B9BD-107166A25317}"/>
          </ac:spMkLst>
        </pc:spChg>
        <pc:cxnChg chg="add del">
          <ac:chgData name="Andrea Porrazzo - andrea.porrazzo@studio.unibo.it" userId="d1fe232a-0165-4187-afe8-193dfc5f7f15" providerId="ADAL" clId="{05E15E70-6902-4D8F-8112-3B26B42EE922}" dt="2023-03-07T17:20:52.648" v="128" actId="26606"/>
          <ac:cxnSpMkLst>
            <pc:docMk/>
            <pc:sldMk cId="3049217437" sldId="259"/>
            <ac:cxnSpMk id="10" creationId="{EE504C98-6397-41C1-A8D8-2D9C4ED307E0}"/>
          </ac:cxnSpMkLst>
        </pc:cxnChg>
      </pc:sldChg>
      <pc:sldChg chg="addSp delSp modSp del mod setBg">
        <pc:chgData name="Andrea Porrazzo - andrea.porrazzo@studio.unibo.it" userId="d1fe232a-0165-4187-afe8-193dfc5f7f15" providerId="ADAL" clId="{05E15E70-6902-4D8F-8112-3B26B42EE922}" dt="2023-03-10T10:09:48.943" v="563" actId="2696"/>
        <pc:sldMkLst>
          <pc:docMk/>
          <pc:sldMk cId="1281671149" sldId="260"/>
        </pc:sldMkLst>
        <pc:spChg chg="mod">
          <ac:chgData name="Andrea Porrazzo - andrea.porrazzo@studio.unibo.it" userId="d1fe232a-0165-4187-afe8-193dfc5f7f15" providerId="ADAL" clId="{05E15E70-6902-4D8F-8112-3B26B42EE922}" dt="2023-03-07T17:22:22.588" v="140" actId="26606"/>
          <ac:spMkLst>
            <pc:docMk/>
            <pc:sldMk cId="1281671149" sldId="260"/>
            <ac:spMk id="2" creationId="{79332589-FDD5-D8CA-9874-1A08CA0932BC}"/>
          </ac:spMkLst>
        </pc:spChg>
        <pc:spChg chg="del">
          <ac:chgData name="Andrea Porrazzo - andrea.porrazzo@studio.unibo.it" userId="d1fe232a-0165-4187-afe8-193dfc5f7f15" providerId="ADAL" clId="{05E15E70-6902-4D8F-8112-3B26B42EE922}" dt="2023-03-07T17:22:22.588" v="140" actId="26606"/>
          <ac:spMkLst>
            <pc:docMk/>
            <pc:sldMk cId="1281671149" sldId="260"/>
            <ac:spMk id="3" creationId="{A2E13A04-5814-DC23-06B0-60C794E0E096}"/>
          </ac:spMkLst>
        </pc:spChg>
        <pc:spChg chg="add">
          <ac:chgData name="Andrea Porrazzo - andrea.porrazzo@studio.unibo.it" userId="d1fe232a-0165-4187-afe8-193dfc5f7f15" providerId="ADAL" clId="{05E15E70-6902-4D8F-8112-3B26B42EE922}" dt="2023-03-07T17:22:22.588" v="140" actId="26606"/>
          <ac:spMkLst>
            <pc:docMk/>
            <pc:sldMk cId="1281671149" sldId="260"/>
            <ac:spMk id="8" creationId="{5F18414D-1626-4996-AACB-23D3DE45B03B}"/>
          </ac:spMkLst>
        </pc:spChg>
        <pc:spChg chg="add">
          <ac:chgData name="Andrea Porrazzo - andrea.porrazzo@studio.unibo.it" userId="d1fe232a-0165-4187-afe8-193dfc5f7f15" providerId="ADAL" clId="{05E15E70-6902-4D8F-8112-3B26B42EE922}" dt="2023-03-07T17:22:22.588" v="140" actId="26606"/>
          <ac:spMkLst>
            <pc:docMk/>
            <pc:sldMk cId="1281671149" sldId="260"/>
            <ac:spMk id="10" creationId="{D84C2E9E-0B5D-4B5F-9A1F-70EBDCE39034}"/>
          </ac:spMkLst>
        </pc:spChg>
        <pc:cxnChg chg="add">
          <ac:chgData name="Andrea Porrazzo - andrea.porrazzo@studio.unibo.it" userId="d1fe232a-0165-4187-afe8-193dfc5f7f15" providerId="ADAL" clId="{05E15E70-6902-4D8F-8112-3B26B42EE922}" dt="2023-03-07T17:22:22.588" v="140" actId="26606"/>
          <ac:cxnSpMkLst>
            <pc:docMk/>
            <pc:sldMk cId="1281671149" sldId="260"/>
            <ac:cxnSpMk id="12" creationId="{07A9243D-8FC3-4B36-874B-55906B03F484}"/>
          </ac:cxnSpMkLst>
        </pc:cxnChg>
      </pc:sldChg>
      <pc:sldChg chg="addSp modSp new mod setBg">
        <pc:chgData name="Andrea Porrazzo - andrea.porrazzo@studio.unibo.it" userId="d1fe232a-0165-4187-afe8-193dfc5f7f15" providerId="ADAL" clId="{05E15E70-6902-4D8F-8112-3B26B42EE922}" dt="2023-03-10T10:23:31.401" v="849" actId="20577"/>
        <pc:sldMkLst>
          <pc:docMk/>
          <pc:sldMk cId="2269345596" sldId="261"/>
        </pc:sldMkLst>
        <pc:spChg chg="mod">
          <ac:chgData name="Andrea Porrazzo - andrea.porrazzo@studio.unibo.it" userId="d1fe232a-0165-4187-afe8-193dfc5f7f15" providerId="ADAL" clId="{05E15E70-6902-4D8F-8112-3B26B42EE922}" dt="2023-03-09T16:13:20.652" v="445" actId="20577"/>
          <ac:spMkLst>
            <pc:docMk/>
            <pc:sldMk cId="2269345596" sldId="261"/>
            <ac:spMk id="2" creationId="{057A62DE-3DC4-6757-DB9B-AC4C7C3C7005}"/>
          </ac:spMkLst>
        </pc:spChg>
        <pc:spChg chg="mod">
          <ac:chgData name="Andrea Porrazzo - andrea.porrazzo@studio.unibo.it" userId="d1fe232a-0165-4187-afe8-193dfc5f7f15" providerId="ADAL" clId="{05E15E70-6902-4D8F-8112-3B26B42EE922}" dt="2023-03-10T10:23:31.401" v="849" actId="20577"/>
          <ac:spMkLst>
            <pc:docMk/>
            <pc:sldMk cId="2269345596" sldId="261"/>
            <ac:spMk id="3" creationId="{33841194-B912-BCDC-81C9-FD74A32CA15F}"/>
          </ac:spMkLst>
        </pc:spChg>
        <pc:spChg chg="add">
          <ac:chgData name="Andrea Porrazzo - andrea.porrazzo@studio.unibo.it" userId="d1fe232a-0165-4187-afe8-193dfc5f7f15" providerId="ADAL" clId="{05E15E70-6902-4D8F-8112-3B26B42EE922}" dt="2023-03-07T17:20:40.236" v="125" actId="26606"/>
          <ac:spMkLst>
            <pc:docMk/>
            <pc:sldMk cId="2269345596" sldId="261"/>
            <ac:spMk id="8" creationId="{A7AE9375-4664-4DB2-922D-2782A6E439AC}"/>
          </ac:spMkLst>
        </pc:spChg>
        <pc:spChg chg="add">
          <ac:chgData name="Andrea Porrazzo - andrea.porrazzo@studio.unibo.it" userId="d1fe232a-0165-4187-afe8-193dfc5f7f15" providerId="ADAL" clId="{05E15E70-6902-4D8F-8112-3B26B42EE922}" dt="2023-03-07T17:20:40.236" v="125" actId="26606"/>
          <ac:spMkLst>
            <pc:docMk/>
            <pc:sldMk cId="2269345596" sldId="261"/>
            <ac:spMk id="12" creationId="{9DD005C1-8C51-42D6-9BEE-B9B83849743D}"/>
          </ac:spMkLst>
        </pc:spChg>
        <pc:picChg chg="add mod ord">
          <ac:chgData name="Andrea Porrazzo - andrea.porrazzo@studio.unibo.it" userId="d1fe232a-0165-4187-afe8-193dfc5f7f15" providerId="ADAL" clId="{05E15E70-6902-4D8F-8112-3B26B42EE922}" dt="2023-03-10T09:51:51.689" v="524" actId="1076"/>
          <ac:picMkLst>
            <pc:docMk/>
            <pc:sldMk cId="2269345596" sldId="261"/>
            <ac:picMk id="5" creationId="{E07528BD-677C-9778-9633-A8FB53E42AA3}"/>
          </ac:picMkLst>
        </pc:picChg>
        <pc:cxnChg chg="add">
          <ac:chgData name="Andrea Porrazzo - andrea.porrazzo@studio.unibo.it" userId="d1fe232a-0165-4187-afe8-193dfc5f7f15" providerId="ADAL" clId="{05E15E70-6902-4D8F-8112-3B26B42EE922}" dt="2023-03-07T17:20:40.236" v="125" actId="26606"/>
          <ac:cxnSpMkLst>
            <pc:docMk/>
            <pc:sldMk cId="2269345596" sldId="261"/>
            <ac:cxnSpMk id="10" creationId="{EE504C98-6397-41C1-A8D8-2D9C4ED307E0}"/>
          </ac:cxnSpMkLst>
        </pc:cxnChg>
      </pc:sldChg>
      <pc:sldChg chg="addSp delSp modSp new mod setBg setClrOvrMap modNotesTx">
        <pc:chgData name="Andrea Porrazzo - andrea.porrazzo@studio.unibo.it" userId="d1fe232a-0165-4187-afe8-193dfc5f7f15" providerId="ADAL" clId="{05E15E70-6902-4D8F-8112-3B26B42EE922}" dt="2023-03-10T10:03:51.799" v="541" actId="1076"/>
        <pc:sldMkLst>
          <pc:docMk/>
          <pc:sldMk cId="2934024265" sldId="262"/>
        </pc:sldMkLst>
        <pc:spChg chg="mod">
          <ac:chgData name="Andrea Porrazzo - andrea.porrazzo@studio.unibo.it" userId="d1fe232a-0165-4187-afe8-193dfc5f7f15" providerId="ADAL" clId="{05E15E70-6902-4D8F-8112-3B26B42EE922}" dt="2023-03-09T16:13:29.556" v="447" actId="1076"/>
          <ac:spMkLst>
            <pc:docMk/>
            <pc:sldMk cId="2934024265" sldId="262"/>
            <ac:spMk id="2" creationId="{BB9A83C0-ED96-5AEC-54B6-5AE979062C44}"/>
          </ac:spMkLst>
        </pc:spChg>
        <pc:spChg chg="del mod">
          <ac:chgData name="Andrea Porrazzo - andrea.porrazzo@studio.unibo.it" userId="d1fe232a-0165-4187-afe8-193dfc5f7f15" providerId="ADAL" clId="{05E15E70-6902-4D8F-8112-3B26B42EE922}" dt="2023-03-07T17:21:04.150" v="132" actId="26606"/>
          <ac:spMkLst>
            <pc:docMk/>
            <pc:sldMk cId="2934024265" sldId="262"/>
            <ac:spMk id="3" creationId="{A70E2E80-3332-B37A-70DC-1F98C74351D4}"/>
          </ac:spMkLst>
        </pc:spChg>
        <pc:spChg chg="add mod">
          <ac:chgData name="Andrea Porrazzo - andrea.porrazzo@studio.unibo.it" userId="d1fe232a-0165-4187-afe8-193dfc5f7f15" providerId="ADAL" clId="{05E15E70-6902-4D8F-8112-3B26B42EE922}" dt="2023-03-10T10:03:43.836" v="539" actId="14100"/>
          <ac:spMkLst>
            <pc:docMk/>
            <pc:sldMk cId="2934024265" sldId="262"/>
            <ac:spMk id="4" creationId="{CE8B82F6-1D6B-016F-4B0E-8B2E22B60317}"/>
          </ac:spMkLst>
        </pc:spChg>
        <pc:spChg chg="add del">
          <ac:chgData name="Andrea Porrazzo - andrea.porrazzo@studio.unibo.it" userId="d1fe232a-0165-4187-afe8-193dfc5f7f15" providerId="ADAL" clId="{05E15E70-6902-4D8F-8112-3B26B42EE922}" dt="2023-03-07T17:21:04.123" v="131" actId="26606"/>
          <ac:spMkLst>
            <pc:docMk/>
            <pc:sldMk cId="2934024265" sldId="262"/>
            <ac:spMk id="8" creationId="{A7AE9375-4664-4DB2-922D-2782A6E439AC}"/>
          </ac:spMkLst>
        </pc:spChg>
        <pc:spChg chg="add del">
          <ac:chgData name="Andrea Porrazzo - andrea.porrazzo@studio.unibo.it" userId="d1fe232a-0165-4187-afe8-193dfc5f7f15" providerId="ADAL" clId="{05E15E70-6902-4D8F-8112-3B26B42EE922}" dt="2023-03-07T17:21:04.123" v="131" actId="26606"/>
          <ac:spMkLst>
            <pc:docMk/>
            <pc:sldMk cId="2934024265" sldId="262"/>
            <ac:spMk id="10" creationId="{C2C57604-0CFD-4023-B9BD-107166A25317}"/>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1" creationId="{5A0118C5-4F8D-4CF4-BADD-53FEACC6C42A}"/>
          </ac:spMkLst>
        </pc:spChg>
        <pc:spChg chg="add del">
          <ac:chgData name="Andrea Porrazzo - andrea.porrazzo@studio.unibo.it" userId="d1fe232a-0165-4187-afe8-193dfc5f7f15" providerId="ADAL" clId="{05E15E70-6902-4D8F-8112-3B26B42EE922}" dt="2023-03-08T16:23:51.454" v="145" actId="26606"/>
          <ac:spMkLst>
            <pc:docMk/>
            <pc:sldMk cId="2934024265" sldId="262"/>
            <ac:spMk id="12" creationId="{B50AB553-2A96-4A92-96F2-93548E096954}"/>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3" creationId="{52D7FCC1-2D52-49CE-A986-EE6E0CA64957}"/>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5" creationId="{28C3CACD-E5A7-4AAC-AE47-75CF7D30FF7C}"/>
          </ac:spMkLst>
        </pc:spChg>
        <pc:spChg chg="add">
          <ac:chgData name="Andrea Porrazzo - andrea.porrazzo@studio.unibo.it" userId="d1fe232a-0165-4187-afe8-193dfc5f7f15" providerId="ADAL" clId="{05E15E70-6902-4D8F-8112-3B26B42EE922}" dt="2023-03-08T16:26:24.768" v="149" actId="26606"/>
          <ac:spMkLst>
            <pc:docMk/>
            <pc:sldMk cId="2934024265" sldId="262"/>
            <ac:spMk id="370" creationId="{E8A8EAB8-D2FF-444D-B34B-7D32F106AD0E}"/>
          </ac:spMkLst>
        </pc:spChg>
        <pc:grpChg chg="add del">
          <ac:chgData name="Andrea Porrazzo - andrea.porrazzo@studio.unibo.it" userId="d1fe232a-0165-4187-afe8-193dfc5f7f15" providerId="ADAL" clId="{05E15E70-6902-4D8F-8112-3B26B42EE922}" dt="2023-03-08T16:26:24.768" v="149" actId="26606"/>
          <ac:grpSpMkLst>
            <pc:docMk/>
            <pc:sldMk cId="2934024265" sldId="262"/>
            <ac:grpSpMk id="17" creationId="{3A35C15A-135A-4FD3-BA11-A046CFA3907A}"/>
          </ac:grpSpMkLst>
        </pc:grpChg>
        <pc:grpChg chg="add del">
          <ac:chgData name="Andrea Porrazzo - andrea.porrazzo@studio.unibo.it" userId="d1fe232a-0165-4187-afe8-193dfc5f7f15" providerId="ADAL" clId="{05E15E70-6902-4D8F-8112-3B26B42EE922}" dt="2023-03-08T16:26:24.768" v="149" actId="26606"/>
          <ac:grpSpMkLst>
            <pc:docMk/>
            <pc:sldMk cId="2934024265" sldId="262"/>
            <ac:grpSpMk id="25" creationId="{03AF83E4-4DE2-499C-9F36-0279E7E4FBBE}"/>
          </ac:grpSpMkLst>
        </pc:grpChg>
        <pc:graphicFrameChg chg="add mod modGraphic">
          <ac:chgData name="Andrea Porrazzo - andrea.porrazzo@studio.unibo.it" userId="d1fe232a-0165-4187-afe8-193dfc5f7f15" providerId="ADAL" clId="{05E15E70-6902-4D8F-8112-3B26B42EE922}" dt="2023-03-10T10:03:51.799" v="541" actId="1076"/>
          <ac:graphicFrameMkLst>
            <pc:docMk/>
            <pc:sldMk cId="2934024265" sldId="262"/>
            <ac:graphicFrameMk id="5" creationId="{885E3FDB-AFA2-FA22-0083-2BDF72091643}"/>
          </ac:graphicFrameMkLst>
        </pc:graphicFrameChg>
        <pc:picChg chg="add del mod ord">
          <ac:chgData name="Andrea Porrazzo - andrea.porrazzo@studio.unibo.it" userId="d1fe232a-0165-4187-afe8-193dfc5f7f15" providerId="ADAL" clId="{05E15E70-6902-4D8F-8112-3B26B42EE922}" dt="2023-03-08T16:24:39.919" v="147" actId="478"/>
          <ac:picMkLst>
            <pc:docMk/>
            <pc:sldMk cId="2934024265" sldId="262"/>
            <ac:picMk id="6" creationId="{BF1A392C-7D48-8CD5-FA68-66BD9914562A}"/>
          </ac:picMkLst>
        </pc:picChg>
        <pc:cxnChg chg="add">
          <ac:chgData name="Andrea Porrazzo - andrea.porrazzo@studio.unibo.it" userId="d1fe232a-0165-4187-afe8-193dfc5f7f15" providerId="ADAL" clId="{05E15E70-6902-4D8F-8112-3B26B42EE922}" dt="2023-03-08T16:26:24.768" v="149" actId="26606"/>
          <ac:cxnSpMkLst>
            <pc:docMk/>
            <pc:sldMk cId="2934024265" sldId="262"/>
            <ac:cxnSpMk id="372" creationId="{EEA38897-7BA3-4408-8083-3235339C4A60}"/>
          </ac:cxnSpMkLst>
        </pc:cxnChg>
        <pc:cxnChg chg="add">
          <ac:chgData name="Andrea Porrazzo - andrea.porrazzo@studio.unibo.it" userId="d1fe232a-0165-4187-afe8-193dfc5f7f15" providerId="ADAL" clId="{05E15E70-6902-4D8F-8112-3B26B42EE922}" dt="2023-03-08T16:26:24.768" v="149" actId="26606"/>
          <ac:cxnSpMkLst>
            <pc:docMk/>
            <pc:sldMk cId="2934024265" sldId="262"/>
            <ac:cxnSpMk id="374" creationId="{F11AD06B-AB20-4097-8606-5DA00DBACE88}"/>
          </ac:cxnSpMkLst>
        </pc:cxnChg>
      </pc:sldChg>
      <pc:sldChg chg="addSp delSp modSp new del mod ord setBg setClrOvrMap">
        <pc:chgData name="Andrea Porrazzo - andrea.porrazzo@studio.unibo.it" userId="d1fe232a-0165-4187-afe8-193dfc5f7f15" providerId="ADAL" clId="{05E15E70-6902-4D8F-8112-3B26B42EE922}" dt="2023-03-10T10:09:59.044" v="565" actId="2696"/>
        <pc:sldMkLst>
          <pc:docMk/>
          <pc:sldMk cId="3161481281" sldId="263"/>
        </pc:sldMkLst>
        <pc:spChg chg="mod">
          <ac:chgData name="Andrea Porrazzo - andrea.porrazzo@studio.unibo.it" userId="d1fe232a-0165-4187-afe8-193dfc5f7f15" providerId="ADAL" clId="{05E15E70-6902-4D8F-8112-3B26B42EE922}" dt="2023-03-07T17:21:45.975" v="138" actId="26606"/>
          <ac:spMkLst>
            <pc:docMk/>
            <pc:sldMk cId="3161481281" sldId="263"/>
            <ac:spMk id="2" creationId="{1CBCC731-AA56-44E9-25A1-1C1E2026BDB3}"/>
          </ac:spMkLst>
        </pc:spChg>
        <pc:spChg chg="add del mod">
          <ac:chgData name="Andrea Porrazzo - andrea.porrazzo@studio.unibo.it" userId="d1fe232a-0165-4187-afe8-193dfc5f7f15" providerId="ADAL" clId="{05E15E70-6902-4D8F-8112-3B26B42EE922}" dt="2023-03-07T17:21:45.975" v="138" actId="26606"/>
          <ac:spMkLst>
            <pc:docMk/>
            <pc:sldMk cId="3161481281" sldId="263"/>
            <ac:spMk id="3" creationId="{FC5BD613-D11C-7F6C-D5DE-698B6909C417}"/>
          </ac:spMkLst>
        </pc:spChg>
        <pc:spChg chg="add">
          <ac:chgData name="Andrea Porrazzo - andrea.porrazzo@studio.unibo.it" userId="d1fe232a-0165-4187-afe8-193dfc5f7f15" providerId="ADAL" clId="{05E15E70-6902-4D8F-8112-3B26B42EE922}" dt="2023-03-07T17:21:45.975" v="138" actId="26606"/>
          <ac:spMkLst>
            <pc:docMk/>
            <pc:sldMk cId="3161481281" sldId="263"/>
            <ac:spMk id="8" creationId="{AD72D4D1-076F-49D3-9889-EFC4F6D7CA66}"/>
          </ac:spMkLst>
        </pc:spChg>
        <pc:spChg chg="add del">
          <ac:chgData name="Andrea Porrazzo - andrea.porrazzo@studio.unibo.it" userId="d1fe232a-0165-4187-afe8-193dfc5f7f15" providerId="ADAL" clId="{05E15E70-6902-4D8F-8112-3B26B42EE922}" dt="2023-03-07T17:21:45.966" v="137" actId="26606"/>
          <ac:spMkLst>
            <pc:docMk/>
            <pc:sldMk cId="3161481281" sldId="263"/>
            <ac:spMk id="9" creationId="{8D3C1482-7123-4378-ADD1-1746805B4B45}"/>
          </ac:spMkLst>
        </pc:spChg>
        <pc:spChg chg="add del">
          <ac:chgData name="Andrea Porrazzo - andrea.porrazzo@studio.unibo.it" userId="d1fe232a-0165-4187-afe8-193dfc5f7f15" providerId="ADAL" clId="{05E15E70-6902-4D8F-8112-3B26B42EE922}" dt="2023-03-07T17:21:35.981" v="135" actId="26606"/>
          <ac:spMkLst>
            <pc:docMk/>
            <pc:sldMk cId="3161481281" sldId="263"/>
            <ac:spMk id="10" creationId="{B50AB553-2A96-4A92-96F2-93548E096954}"/>
          </ac:spMkLst>
        </pc:spChg>
        <pc:spChg chg="add del">
          <ac:chgData name="Andrea Porrazzo - andrea.porrazzo@studio.unibo.it" userId="d1fe232a-0165-4187-afe8-193dfc5f7f15" providerId="ADAL" clId="{05E15E70-6902-4D8F-8112-3B26B42EE922}" dt="2023-03-07T17:21:45.966" v="137" actId="26606"/>
          <ac:spMkLst>
            <pc:docMk/>
            <pc:sldMk cId="3161481281" sldId="263"/>
            <ac:spMk id="11" creationId="{1E2622D4-0564-42E8-9D19-089AE03F8C74}"/>
          </ac:spMkLst>
        </pc:spChg>
        <pc:spChg chg="add">
          <ac:chgData name="Andrea Porrazzo - andrea.porrazzo@studio.unibo.it" userId="d1fe232a-0165-4187-afe8-193dfc5f7f15" providerId="ADAL" clId="{05E15E70-6902-4D8F-8112-3B26B42EE922}" dt="2023-03-07T17:21:45.975" v="138" actId="26606"/>
          <ac:spMkLst>
            <pc:docMk/>
            <pc:sldMk cId="3161481281" sldId="263"/>
            <ac:spMk id="16" creationId="{FC5BD613-D11C-7F6C-D5DE-698B6909C417}"/>
          </ac:spMkLst>
        </pc:spChg>
        <pc:graphicFrameChg chg="add del">
          <ac:chgData name="Andrea Porrazzo - andrea.porrazzo@studio.unibo.it" userId="d1fe232a-0165-4187-afe8-193dfc5f7f15" providerId="ADAL" clId="{05E15E70-6902-4D8F-8112-3B26B42EE922}" dt="2023-03-07T17:21:35.981" v="135" actId="26606"/>
          <ac:graphicFrameMkLst>
            <pc:docMk/>
            <pc:sldMk cId="3161481281" sldId="263"/>
            <ac:graphicFrameMk id="5" creationId="{2E103BA9-0BAC-9BAF-26D8-3762D03B845F}"/>
          </ac:graphicFrameMkLst>
        </pc:graphicFrameChg>
        <pc:graphicFrameChg chg="add del">
          <ac:chgData name="Andrea Porrazzo - andrea.porrazzo@studio.unibo.it" userId="d1fe232a-0165-4187-afe8-193dfc5f7f15" providerId="ADAL" clId="{05E15E70-6902-4D8F-8112-3B26B42EE922}" dt="2023-03-07T17:21:45.966" v="137" actId="26606"/>
          <ac:graphicFrameMkLst>
            <pc:docMk/>
            <pc:sldMk cId="3161481281" sldId="263"/>
            <ac:graphicFrameMk id="12" creationId="{B3CA8ABE-3B23-B6BD-6E98-41E0BCCC2558}"/>
          </ac:graphicFrameMkLst>
        </pc:graphicFrameChg>
        <pc:picChg chg="add del">
          <ac:chgData name="Andrea Porrazzo - andrea.porrazzo@studio.unibo.it" userId="d1fe232a-0165-4187-afe8-193dfc5f7f15" providerId="ADAL" clId="{05E15E70-6902-4D8F-8112-3B26B42EE922}" dt="2023-03-07T17:21:35.981" v="135" actId="26606"/>
          <ac:picMkLst>
            <pc:docMk/>
            <pc:sldMk cId="3161481281" sldId="263"/>
            <ac:picMk id="6" creationId="{B39DD0A0-9926-D712-0032-811E2BBB0236}"/>
          </ac:picMkLst>
        </pc:picChg>
        <pc:cxnChg chg="add del">
          <ac:chgData name="Andrea Porrazzo - andrea.porrazzo@studio.unibo.it" userId="d1fe232a-0165-4187-afe8-193dfc5f7f15" providerId="ADAL" clId="{05E15E70-6902-4D8F-8112-3B26B42EE922}" dt="2023-03-07T17:21:45.966" v="137" actId="26606"/>
          <ac:cxnSpMkLst>
            <pc:docMk/>
            <pc:sldMk cId="3161481281" sldId="263"/>
            <ac:cxnSpMk id="13" creationId="{550D2BD1-98F9-412D-905B-3A843EF4078B}"/>
          </ac:cxnSpMkLst>
        </pc:cxnChg>
        <pc:cxnChg chg="add">
          <ac:chgData name="Andrea Porrazzo - andrea.porrazzo@studio.unibo.it" userId="d1fe232a-0165-4187-afe8-193dfc5f7f15" providerId="ADAL" clId="{05E15E70-6902-4D8F-8112-3B26B42EE922}" dt="2023-03-07T17:21:45.975" v="138" actId="26606"/>
          <ac:cxnSpMkLst>
            <pc:docMk/>
            <pc:sldMk cId="3161481281" sldId="263"/>
            <ac:cxnSpMk id="15" creationId="{2D72A2C9-F3CA-4216-8BAD-FA4C970C3C4E}"/>
          </ac:cxnSpMkLst>
        </pc:cxnChg>
      </pc:sldChg>
      <pc:sldChg chg="modSp new del mod">
        <pc:chgData name="Andrea Porrazzo - andrea.porrazzo@studio.unibo.it" userId="d1fe232a-0165-4187-afe8-193dfc5f7f15" providerId="ADAL" clId="{05E15E70-6902-4D8F-8112-3B26B42EE922}" dt="2023-03-10T10:09:37.735" v="561" actId="2696"/>
        <pc:sldMkLst>
          <pc:docMk/>
          <pc:sldMk cId="1060476817" sldId="264"/>
        </pc:sldMkLst>
        <pc:spChg chg="mod">
          <ac:chgData name="Andrea Porrazzo - andrea.porrazzo@studio.unibo.it" userId="d1fe232a-0165-4187-afe8-193dfc5f7f15" providerId="ADAL" clId="{05E15E70-6902-4D8F-8112-3B26B42EE922}" dt="2023-03-05T17:13:20.675" v="30"/>
          <ac:spMkLst>
            <pc:docMk/>
            <pc:sldMk cId="1060476817" sldId="264"/>
            <ac:spMk id="2" creationId="{5D136039-0D12-DD6D-510A-CE65A4B94142}"/>
          </ac:spMkLst>
        </pc:spChg>
        <pc:spChg chg="mod">
          <ac:chgData name="Andrea Porrazzo - andrea.porrazzo@studio.unibo.it" userId="d1fe232a-0165-4187-afe8-193dfc5f7f15" providerId="ADAL" clId="{05E15E70-6902-4D8F-8112-3B26B42EE922}" dt="2023-03-08T17:59:26.270" v="159" actId="20577"/>
          <ac:spMkLst>
            <pc:docMk/>
            <pc:sldMk cId="1060476817" sldId="264"/>
            <ac:spMk id="3" creationId="{06F193B0-9C03-48A8-FCAA-A33722BACF0D}"/>
          </ac:spMkLst>
        </pc:spChg>
      </pc:sldChg>
      <pc:sldChg chg="addSp delSp modSp new mod ord setBg setClrOvrMap modNotesTx">
        <pc:chgData name="Andrea Porrazzo - andrea.porrazzo@studio.unibo.it" userId="d1fe232a-0165-4187-afe8-193dfc5f7f15" providerId="ADAL" clId="{05E15E70-6902-4D8F-8112-3B26B42EE922}" dt="2023-03-10T10:07:05.391" v="560" actId="20577"/>
        <pc:sldMkLst>
          <pc:docMk/>
          <pc:sldMk cId="1065543616" sldId="265"/>
        </pc:sldMkLst>
        <pc:spChg chg="mod ord">
          <ac:chgData name="Andrea Porrazzo - andrea.porrazzo@studio.unibo.it" userId="d1fe232a-0165-4187-afe8-193dfc5f7f15" providerId="ADAL" clId="{05E15E70-6902-4D8F-8112-3B26B42EE922}" dt="2023-03-09T15:57:55.797" v="238" actId="26606"/>
          <ac:spMkLst>
            <pc:docMk/>
            <pc:sldMk cId="1065543616" sldId="265"/>
            <ac:spMk id="2" creationId="{4F5172F5-1EDE-5F90-F03A-E288591B0CA5}"/>
          </ac:spMkLst>
        </pc:spChg>
        <pc:spChg chg="del">
          <ac:chgData name="Andrea Porrazzo - andrea.porrazzo@studio.unibo.it" userId="d1fe232a-0165-4187-afe8-193dfc5f7f15" providerId="ADAL" clId="{05E15E70-6902-4D8F-8112-3B26B42EE922}" dt="2023-03-07T16:34:25.952" v="78"/>
          <ac:spMkLst>
            <pc:docMk/>
            <pc:sldMk cId="1065543616" sldId="265"/>
            <ac:spMk id="3" creationId="{2A39C505-1621-74D0-F145-FA9D9F3B739C}"/>
          </ac:spMkLst>
        </pc:spChg>
        <pc:spChg chg="add del">
          <ac:chgData name="Andrea Porrazzo - andrea.porrazzo@studio.unibo.it" userId="d1fe232a-0165-4187-afe8-193dfc5f7f15" providerId="ADAL" clId="{05E15E70-6902-4D8F-8112-3B26B42EE922}" dt="2023-03-09T15:57:55.797" v="238" actId="26606"/>
          <ac:spMkLst>
            <pc:docMk/>
            <pc:sldMk cId="1065543616" sldId="265"/>
            <ac:spMk id="7" creationId="{8537B233-9CDD-4A90-AABB-A8963DEE4FBC}"/>
          </ac:spMkLst>
        </pc:spChg>
        <pc:spChg chg="add del">
          <ac:chgData name="Andrea Porrazzo - andrea.porrazzo@studio.unibo.it" userId="d1fe232a-0165-4187-afe8-193dfc5f7f15" providerId="ADAL" clId="{05E15E70-6902-4D8F-8112-3B26B42EE922}" dt="2023-03-09T16:03:45.447" v="309" actId="22"/>
          <ac:spMkLst>
            <pc:docMk/>
            <pc:sldMk cId="1065543616" sldId="265"/>
            <ac:spMk id="9" creationId="{A355A24B-C369-C648-5277-789E6E3419C4}"/>
          </ac:spMkLst>
        </pc:spChg>
        <pc:spChg chg="add del">
          <ac:chgData name="Andrea Porrazzo - andrea.porrazzo@studio.unibo.it" userId="d1fe232a-0165-4187-afe8-193dfc5f7f15" providerId="ADAL" clId="{05E15E70-6902-4D8F-8112-3B26B42EE922}" dt="2023-03-07T16:34:43.412" v="83" actId="26606"/>
          <ac:spMkLst>
            <pc:docMk/>
            <pc:sldMk cId="1065543616" sldId="265"/>
            <ac:spMk id="10" creationId="{37C89E4B-3C9F-44B9-8B86-D9E3D112D8EC}"/>
          </ac:spMkLst>
        </pc:spChg>
        <pc:spChg chg="add mod">
          <ac:chgData name="Andrea Porrazzo - andrea.porrazzo@studio.unibo.it" userId="d1fe232a-0165-4187-afe8-193dfc5f7f15" providerId="ADAL" clId="{05E15E70-6902-4D8F-8112-3B26B42EE922}" dt="2023-03-09T16:02:59.859" v="306"/>
          <ac:spMkLst>
            <pc:docMk/>
            <pc:sldMk cId="1065543616" sldId="265"/>
            <ac:spMk id="11" creationId="{43F0046C-7D00-56AD-6897-669EBB5126B1}"/>
          </ac:spMkLst>
        </pc:spChg>
        <pc:spChg chg="add">
          <ac:chgData name="Andrea Porrazzo - andrea.porrazzo@studio.unibo.it" userId="d1fe232a-0165-4187-afe8-193dfc5f7f15" providerId="ADAL" clId="{05E15E70-6902-4D8F-8112-3B26B42EE922}" dt="2023-03-09T15:57:55.797" v="238" actId="26606"/>
          <ac:spMkLst>
            <pc:docMk/>
            <pc:sldMk cId="1065543616" sldId="265"/>
            <ac:spMk id="15" creationId="{E8A8EAB8-D2FF-444D-B34B-7D32F106AD0E}"/>
          </ac:spMkLst>
        </pc:spChg>
        <pc:picChg chg="add mod">
          <ac:chgData name="Andrea Porrazzo - andrea.porrazzo@studio.unibo.it" userId="d1fe232a-0165-4187-afe8-193dfc5f7f15" providerId="ADAL" clId="{05E15E70-6902-4D8F-8112-3B26B42EE922}" dt="2023-03-09T15:58:06.361" v="241" actId="1076"/>
          <ac:picMkLst>
            <pc:docMk/>
            <pc:sldMk cId="1065543616" sldId="265"/>
            <ac:picMk id="5" creationId="{1136E4B3-0633-AD30-79AB-0C7D9325634B}"/>
          </ac:picMkLst>
        </pc:picChg>
        <pc:cxnChg chg="add del">
          <ac:chgData name="Andrea Porrazzo - andrea.porrazzo@studio.unibo.it" userId="d1fe232a-0165-4187-afe8-193dfc5f7f15" providerId="ADAL" clId="{05E15E70-6902-4D8F-8112-3B26B42EE922}" dt="2023-03-09T15:57:55.797" v="238" actId="26606"/>
          <ac:cxnSpMkLst>
            <pc:docMk/>
            <pc:sldMk cId="1065543616" sldId="265"/>
            <ac:cxnSpMk id="8" creationId="{040575EE-C594-4566-BC00-663004E52AB5}"/>
          </ac:cxnSpMkLst>
        </pc:cxnChg>
        <pc:cxnChg chg="add del">
          <ac:chgData name="Andrea Porrazzo - andrea.porrazzo@studio.unibo.it" userId="d1fe232a-0165-4187-afe8-193dfc5f7f15" providerId="ADAL" clId="{05E15E70-6902-4D8F-8112-3B26B42EE922}" dt="2023-03-07T16:34:43.412" v="83" actId="26606"/>
          <ac:cxnSpMkLst>
            <pc:docMk/>
            <pc:sldMk cId="1065543616" sldId="265"/>
            <ac:cxnSpMk id="12" creationId="{AA2EAA10-076F-46BD-8F0F-B9A2FB77A85C}"/>
          </ac:cxnSpMkLst>
        </pc:cxnChg>
        <pc:cxnChg chg="add del">
          <ac:chgData name="Andrea Porrazzo - andrea.porrazzo@studio.unibo.it" userId="d1fe232a-0165-4187-afe8-193dfc5f7f15" providerId="ADAL" clId="{05E15E70-6902-4D8F-8112-3B26B42EE922}" dt="2023-03-07T16:34:43.412" v="83" actId="26606"/>
          <ac:cxnSpMkLst>
            <pc:docMk/>
            <pc:sldMk cId="1065543616" sldId="265"/>
            <ac:cxnSpMk id="14" creationId="{D891E407-403B-4764-86C9-33A56D3BCAA3}"/>
          </ac:cxnSpMkLst>
        </pc:cxnChg>
        <pc:cxnChg chg="add">
          <ac:chgData name="Andrea Porrazzo - andrea.porrazzo@studio.unibo.it" userId="d1fe232a-0165-4187-afe8-193dfc5f7f15" providerId="ADAL" clId="{05E15E70-6902-4D8F-8112-3B26B42EE922}" dt="2023-03-09T15:57:55.797" v="238" actId="26606"/>
          <ac:cxnSpMkLst>
            <pc:docMk/>
            <pc:sldMk cId="1065543616" sldId="265"/>
            <ac:cxnSpMk id="17" creationId="{EEA38897-7BA3-4408-8083-3235339C4A60}"/>
          </ac:cxnSpMkLst>
        </pc:cxnChg>
        <pc:cxnChg chg="add">
          <ac:chgData name="Andrea Porrazzo - andrea.porrazzo@studio.unibo.it" userId="d1fe232a-0165-4187-afe8-193dfc5f7f15" providerId="ADAL" clId="{05E15E70-6902-4D8F-8112-3B26B42EE922}" dt="2023-03-09T15:57:55.797" v="238" actId="26606"/>
          <ac:cxnSpMkLst>
            <pc:docMk/>
            <pc:sldMk cId="1065543616" sldId="265"/>
            <ac:cxnSpMk id="19" creationId="{F11AD06B-AB20-4097-8606-5DA00DBACE88}"/>
          </ac:cxnSpMkLst>
        </pc:cxnChg>
      </pc:sldChg>
      <pc:sldChg chg="addSp delSp modSp new mod setBg setClrOvrMap">
        <pc:chgData name="Andrea Porrazzo - andrea.porrazzo@studio.unibo.it" userId="d1fe232a-0165-4187-afe8-193dfc5f7f15" providerId="ADAL" clId="{05E15E70-6902-4D8F-8112-3B26B42EE922}" dt="2023-03-09T15:57:30.281" v="237" actId="1076"/>
        <pc:sldMkLst>
          <pc:docMk/>
          <pc:sldMk cId="1137978780" sldId="266"/>
        </pc:sldMkLst>
        <pc:spChg chg="mod">
          <ac:chgData name="Andrea Porrazzo - andrea.porrazzo@studio.unibo.it" userId="d1fe232a-0165-4187-afe8-193dfc5f7f15" providerId="ADAL" clId="{05E15E70-6902-4D8F-8112-3B26B42EE922}" dt="2023-03-09T15:57:30.281" v="237" actId="1076"/>
          <ac:spMkLst>
            <pc:docMk/>
            <pc:sldMk cId="1137978780" sldId="266"/>
            <ac:spMk id="2" creationId="{7092C962-95E4-A482-98CA-1C4D9DC9BC20}"/>
          </ac:spMkLst>
        </pc:spChg>
        <pc:spChg chg="mod">
          <ac:chgData name="Andrea Porrazzo - andrea.porrazzo@studio.unibo.it" userId="d1fe232a-0165-4187-afe8-193dfc5f7f15" providerId="ADAL" clId="{05E15E70-6902-4D8F-8112-3B26B42EE922}" dt="2023-03-09T15:57:13.545" v="229"/>
          <ac:spMkLst>
            <pc:docMk/>
            <pc:sldMk cId="1137978780" sldId="266"/>
            <ac:spMk id="3" creationId="{C50CEB12-C6A1-DFE8-97FB-C4C46AA72A7F}"/>
          </ac:spMkLst>
        </pc:spChg>
        <pc:spChg chg="add del">
          <ac:chgData name="Andrea Porrazzo - andrea.porrazzo@studio.unibo.it" userId="d1fe232a-0165-4187-afe8-193dfc5f7f15" providerId="ADAL" clId="{05E15E70-6902-4D8F-8112-3B26B42EE922}" dt="2023-03-08T16:25:15.756" v="148" actId="26606"/>
          <ac:spMkLst>
            <pc:docMk/>
            <pc:sldMk cId="1137978780" sldId="266"/>
            <ac:spMk id="8" creationId="{AD72D4D1-076F-49D3-9889-EFC4F6D7CA66}"/>
          </ac:spMkLst>
        </pc:spChg>
        <pc:spChg chg="add">
          <ac:chgData name="Andrea Porrazzo - andrea.porrazzo@studio.unibo.it" userId="d1fe232a-0165-4187-afe8-193dfc5f7f15" providerId="ADAL" clId="{05E15E70-6902-4D8F-8112-3B26B42EE922}" dt="2023-03-08T16:25:15.756" v="148" actId="26606"/>
          <ac:spMkLst>
            <pc:docMk/>
            <pc:sldMk cId="1137978780" sldId="266"/>
            <ac:spMk id="15" creationId="{A7AE9375-4664-4DB2-922D-2782A6E439AC}"/>
          </ac:spMkLst>
        </pc:spChg>
        <pc:spChg chg="add">
          <ac:chgData name="Andrea Porrazzo - andrea.porrazzo@studio.unibo.it" userId="d1fe232a-0165-4187-afe8-193dfc5f7f15" providerId="ADAL" clId="{05E15E70-6902-4D8F-8112-3B26B42EE922}" dt="2023-03-08T16:25:15.756" v="148" actId="26606"/>
          <ac:spMkLst>
            <pc:docMk/>
            <pc:sldMk cId="1137978780" sldId="266"/>
            <ac:spMk id="19" creationId="{9DD005C1-8C51-42D6-9BEE-B9B83849743D}"/>
          </ac:spMkLst>
        </pc:spChg>
        <pc:cxnChg chg="add del">
          <ac:chgData name="Andrea Porrazzo - andrea.porrazzo@studio.unibo.it" userId="d1fe232a-0165-4187-afe8-193dfc5f7f15" providerId="ADAL" clId="{05E15E70-6902-4D8F-8112-3B26B42EE922}" dt="2023-03-08T16:25:15.756" v="148" actId="26606"/>
          <ac:cxnSpMkLst>
            <pc:docMk/>
            <pc:sldMk cId="1137978780" sldId="266"/>
            <ac:cxnSpMk id="10" creationId="{2D72A2C9-F3CA-4216-8BAD-FA4C970C3C4E}"/>
          </ac:cxnSpMkLst>
        </pc:cxnChg>
        <pc:cxnChg chg="add">
          <ac:chgData name="Andrea Porrazzo - andrea.porrazzo@studio.unibo.it" userId="d1fe232a-0165-4187-afe8-193dfc5f7f15" providerId="ADAL" clId="{05E15E70-6902-4D8F-8112-3B26B42EE922}" dt="2023-03-08T16:25:15.756" v="148" actId="26606"/>
          <ac:cxnSpMkLst>
            <pc:docMk/>
            <pc:sldMk cId="1137978780" sldId="266"/>
            <ac:cxnSpMk id="17" creationId="{EE504C98-6397-41C1-A8D8-2D9C4ED307E0}"/>
          </ac:cxnSpMkLst>
        </pc:cxnChg>
      </pc:sldChg>
      <pc:sldChg chg="modSp add mod">
        <pc:chgData name="Andrea Porrazzo - andrea.porrazzo@studio.unibo.it" userId="d1fe232a-0165-4187-afe8-193dfc5f7f15" providerId="ADAL" clId="{05E15E70-6902-4D8F-8112-3B26B42EE922}" dt="2023-03-09T15:52:41.577" v="189" actId="20577"/>
        <pc:sldMkLst>
          <pc:docMk/>
          <pc:sldMk cId="975117756" sldId="267"/>
        </pc:sldMkLst>
        <pc:spChg chg="mod">
          <ac:chgData name="Andrea Porrazzo - andrea.porrazzo@studio.unibo.it" userId="d1fe232a-0165-4187-afe8-193dfc5f7f15" providerId="ADAL" clId="{05E15E70-6902-4D8F-8112-3B26B42EE922}" dt="2023-03-09T15:52:18.148" v="186" actId="20577"/>
          <ac:spMkLst>
            <pc:docMk/>
            <pc:sldMk cId="975117756" sldId="267"/>
            <ac:spMk id="2" creationId="{9D909A5C-E372-D311-E79A-E3FE5999B3CC}"/>
          </ac:spMkLst>
        </pc:spChg>
        <pc:spChg chg="mod">
          <ac:chgData name="Andrea Porrazzo - andrea.porrazzo@studio.unibo.it" userId="d1fe232a-0165-4187-afe8-193dfc5f7f15" providerId="ADAL" clId="{05E15E70-6902-4D8F-8112-3B26B42EE922}" dt="2023-03-09T15:52:41.577" v="189" actId="20577"/>
          <ac:spMkLst>
            <pc:docMk/>
            <pc:sldMk cId="975117756" sldId="267"/>
            <ac:spMk id="3" creationId="{B3041DA4-673A-341A-A16C-9CD588484BA2}"/>
          </ac:spMkLst>
        </pc:spChg>
      </pc:sldChg>
      <pc:sldChg chg="new del">
        <pc:chgData name="Andrea Porrazzo - andrea.porrazzo@studio.unibo.it" userId="d1fe232a-0165-4187-afe8-193dfc5f7f15" providerId="ADAL" clId="{05E15E70-6902-4D8F-8112-3B26B42EE922}" dt="2023-03-09T15:52:02.186" v="171" actId="47"/>
        <pc:sldMkLst>
          <pc:docMk/>
          <pc:sldMk cId="2382559741" sldId="267"/>
        </pc:sldMkLst>
      </pc:sldChg>
      <pc:sldChg chg="addSp delSp modSp add del mod ord modNotesTx">
        <pc:chgData name="Andrea Porrazzo - andrea.porrazzo@studio.unibo.it" userId="d1fe232a-0165-4187-afe8-193dfc5f7f15" providerId="ADAL" clId="{05E15E70-6902-4D8F-8112-3B26B42EE922}" dt="2023-03-10T10:09:44.163" v="562" actId="2696"/>
        <pc:sldMkLst>
          <pc:docMk/>
          <pc:sldMk cId="2035997336" sldId="268"/>
        </pc:sldMkLst>
        <pc:spChg chg="mod">
          <ac:chgData name="Andrea Porrazzo - andrea.porrazzo@studio.unibo.it" userId="d1fe232a-0165-4187-afe8-193dfc5f7f15" providerId="ADAL" clId="{05E15E70-6902-4D8F-8112-3B26B42EE922}" dt="2023-03-09T16:11:35.496" v="367" actId="27636"/>
          <ac:spMkLst>
            <pc:docMk/>
            <pc:sldMk cId="2035997336" sldId="268"/>
            <ac:spMk id="2" creationId="{7092C962-95E4-A482-98CA-1C4D9DC9BC20}"/>
          </ac:spMkLst>
        </pc:spChg>
        <pc:spChg chg="mod">
          <ac:chgData name="Andrea Porrazzo - andrea.porrazzo@studio.unibo.it" userId="d1fe232a-0165-4187-afe8-193dfc5f7f15" providerId="ADAL" clId="{05E15E70-6902-4D8F-8112-3B26B42EE922}" dt="2023-03-09T16:12:05.368" v="371" actId="20577"/>
          <ac:spMkLst>
            <pc:docMk/>
            <pc:sldMk cId="2035997336" sldId="268"/>
            <ac:spMk id="3" creationId="{C50CEB12-C6A1-DFE8-97FB-C4C46AA72A7F}"/>
          </ac:spMkLst>
        </pc:spChg>
        <pc:picChg chg="add del">
          <ac:chgData name="Andrea Porrazzo - andrea.porrazzo@studio.unibo.it" userId="d1fe232a-0165-4187-afe8-193dfc5f7f15" providerId="ADAL" clId="{05E15E70-6902-4D8F-8112-3B26B42EE922}" dt="2023-03-09T15:59:25.045" v="283" actId="478"/>
          <ac:picMkLst>
            <pc:docMk/>
            <pc:sldMk cId="2035997336" sldId="268"/>
            <ac:picMk id="5" creationId="{2327BE9D-1A1C-CC49-B3B8-2FA405B1ABD5}"/>
          </ac:picMkLst>
        </pc:picChg>
      </pc:sldChg>
      <pc:sldChg chg="addSp delSp modSp add mod modNotesTx">
        <pc:chgData name="Andrea Porrazzo - andrea.porrazzo@studio.unibo.it" userId="d1fe232a-0165-4187-afe8-193dfc5f7f15" providerId="ADAL" clId="{05E15E70-6902-4D8F-8112-3B26B42EE922}" dt="2023-03-10T10:15:56.361" v="583" actId="115"/>
        <pc:sldMkLst>
          <pc:docMk/>
          <pc:sldMk cId="1097919773" sldId="269"/>
        </pc:sldMkLst>
        <pc:spChg chg="add mod">
          <ac:chgData name="Andrea Porrazzo - andrea.porrazzo@studio.unibo.it" userId="d1fe232a-0165-4187-afe8-193dfc5f7f15" providerId="ADAL" clId="{05E15E70-6902-4D8F-8112-3B26B42EE922}" dt="2023-03-10T10:15:51.068" v="582"/>
          <ac:spMkLst>
            <pc:docMk/>
            <pc:sldMk cId="1097919773" sldId="269"/>
            <ac:spMk id="3" creationId="{178999B2-2FFA-ACC6-1331-A1E6D435D1DD}"/>
          </ac:spMkLst>
        </pc:spChg>
        <pc:spChg chg="add del mod">
          <ac:chgData name="Andrea Porrazzo - andrea.porrazzo@studio.unibo.it" userId="d1fe232a-0165-4187-afe8-193dfc5f7f15" providerId="ADAL" clId="{05E15E70-6902-4D8F-8112-3B26B42EE922}" dt="2023-03-10T10:15:56.361" v="583" actId="115"/>
          <ac:spMkLst>
            <pc:docMk/>
            <pc:sldMk cId="1097919773" sldId="269"/>
            <ac:spMk id="11" creationId="{43F0046C-7D00-56AD-6897-669EBB5126B1}"/>
          </ac:spMkLst>
        </pc:spChg>
        <pc:picChg chg="add del mod ord modCrop">
          <ac:chgData name="Andrea Porrazzo - andrea.porrazzo@studio.unibo.it" userId="d1fe232a-0165-4187-afe8-193dfc5f7f15" providerId="ADAL" clId="{05E15E70-6902-4D8F-8112-3B26B42EE922}" dt="2023-03-09T16:05:56.356" v="327" actId="478"/>
          <ac:picMkLst>
            <pc:docMk/>
            <pc:sldMk cId="1097919773" sldId="269"/>
            <ac:picMk id="4" creationId="{D2B526D4-CEFB-AA12-F44F-CC097BB1B96B}"/>
          </ac:picMkLst>
        </pc:picChg>
        <pc:picChg chg="del">
          <ac:chgData name="Andrea Porrazzo - andrea.porrazzo@studio.unibo.it" userId="d1fe232a-0165-4187-afe8-193dfc5f7f15" providerId="ADAL" clId="{05E15E70-6902-4D8F-8112-3B26B42EE922}" dt="2023-03-09T16:04:26.635" v="314" actId="478"/>
          <ac:picMkLst>
            <pc:docMk/>
            <pc:sldMk cId="1097919773" sldId="269"/>
            <ac:picMk id="5" creationId="{1136E4B3-0633-AD30-79AB-0C7D9325634B}"/>
          </ac:picMkLst>
        </pc:picChg>
        <pc:picChg chg="add mod modCrop">
          <ac:chgData name="Andrea Porrazzo - andrea.porrazzo@studio.unibo.it" userId="d1fe232a-0165-4187-afe8-193dfc5f7f15" providerId="ADAL" clId="{05E15E70-6902-4D8F-8112-3B26B42EE922}" dt="2023-03-09T16:41:52.717" v="512" actId="1076"/>
          <ac:picMkLst>
            <pc:docMk/>
            <pc:sldMk cId="1097919773" sldId="269"/>
            <ac:picMk id="7" creationId="{357B6B48-7163-51FA-8282-112ADDB677F4}"/>
          </ac:picMkLst>
        </pc:picChg>
        <pc:picChg chg="add del mod">
          <ac:chgData name="Andrea Porrazzo - andrea.porrazzo@studio.unibo.it" userId="d1fe232a-0165-4187-afe8-193dfc5f7f15" providerId="ADAL" clId="{05E15E70-6902-4D8F-8112-3B26B42EE922}" dt="2023-03-09T16:42:00.701" v="514"/>
          <ac:picMkLst>
            <pc:docMk/>
            <pc:sldMk cId="1097919773" sldId="269"/>
            <ac:picMk id="9" creationId="{4F2467EC-D8B3-4B65-B2A4-FB7317A7C05A}"/>
          </ac:picMkLst>
        </pc:picChg>
      </pc:sldChg>
      <pc:sldChg chg="addSp delSp modSp add mod ord modNotesTx">
        <pc:chgData name="Andrea Porrazzo - andrea.porrazzo@studio.unibo.it" userId="d1fe232a-0165-4187-afe8-193dfc5f7f15" providerId="ADAL" clId="{05E15E70-6902-4D8F-8112-3B26B42EE922}" dt="2023-03-10T10:18:41.923" v="727" actId="20577"/>
        <pc:sldMkLst>
          <pc:docMk/>
          <pc:sldMk cId="2746563696" sldId="270"/>
        </pc:sldMkLst>
        <pc:spChg chg="mod">
          <ac:chgData name="Andrea Porrazzo - andrea.porrazzo@studio.unibo.it" userId="d1fe232a-0165-4187-afe8-193dfc5f7f15" providerId="ADAL" clId="{05E15E70-6902-4D8F-8112-3B26B42EE922}" dt="2023-03-09T16:15:06.196" v="470" actId="20577"/>
          <ac:spMkLst>
            <pc:docMk/>
            <pc:sldMk cId="2746563696" sldId="270"/>
            <ac:spMk id="2" creationId="{057A62DE-3DC4-6757-DB9B-AC4C7C3C7005}"/>
          </ac:spMkLst>
        </pc:spChg>
        <pc:spChg chg="del mod">
          <ac:chgData name="Andrea Porrazzo - andrea.porrazzo@studio.unibo.it" userId="d1fe232a-0165-4187-afe8-193dfc5f7f15" providerId="ADAL" clId="{05E15E70-6902-4D8F-8112-3B26B42EE922}" dt="2023-03-09T16:15:44.596" v="474"/>
          <ac:spMkLst>
            <pc:docMk/>
            <pc:sldMk cId="2746563696" sldId="270"/>
            <ac:spMk id="3" creationId="{33841194-B912-BCDC-81C9-FD74A32CA15F}"/>
          </ac:spMkLst>
        </pc:spChg>
        <pc:picChg chg="add mod">
          <ac:chgData name="Andrea Porrazzo - andrea.porrazzo@studio.unibo.it" userId="d1fe232a-0165-4187-afe8-193dfc5f7f15" providerId="ADAL" clId="{05E15E70-6902-4D8F-8112-3B26B42EE922}" dt="2023-03-09T16:15:47.174" v="475" actId="1076"/>
          <ac:picMkLst>
            <pc:docMk/>
            <pc:sldMk cId="2746563696" sldId="270"/>
            <ac:picMk id="5" creationId="{43957F16-584C-642E-EDF5-066940027907}"/>
          </ac:picMkLst>
        </pc:picChg>
        <pc:picChg chg="add mod">
          <ac:chgData name="Andrea Porrazzo - andrea.porrazzo@studio.unibo.it" userId="d1fe232a-0165-4187-afe8-193dfc5f7f15" providerId="ADAL" clId="{05E15E70-6902-4D8F-8112-3B26B42EE922}" dt="2023-03-09T16:16:03.527" v="477" actId="1076"/>
          <ac:picMkLst>
            <pc:docMk/>
            <pc:sldMk cId="2746563696" sldId="270"/>
            <ac:picMk id="7" creationId="{BF57E1CA-4DAF-4729-99AD-2E858417F112}"/>
          </ac:picMkLst>
        </pc:picChg>
      </pc:sldChg>
      <pc:sldChg chg="new del">
        <pc:chgData name="Andrea Porrazzo - andrea.porrazzo@studio.unibo.it" userId="d1fe232a-0165-4187-afe8-193dfc5f7f15" providerId="ADAL" clId="{05E15E70-6902-4D8F-8112-3B26B42EE922}" dt="2023-03-09T16:15:20.951" v="473" actId="47"/>
        <pc:sldMkLst>
          <pc:docMk/>
          <pc:sldMk cId="2387331411" sldId="271"/>
        </pc:sldMkLst>
      </pc:sldChg>
      <pc:sldChg chg="addSp delSp modSp add mod modNotesTx">
        <pc:chgData name="Andrea Porrazzo - andrea.porrazzo@studio.unibo.it" userId="d1fe232a-0165-4187-afe8-193dfc5f7f15" providerId="ADAL" clId="{05E15E70-6902-4D8F-8112-3B26B42EE922}" dt="2023-03-10T10:20:22.073" v="834" actId="20577"/>
        <pc:sldMkLst>
          <pc:docMk/>
          <pc:sldMk cId="1613249408" sldId="272"/>
        </pc:sldMkLst>
        <pc:spChg chg="mod">
          <ac:chgData name="Andrea Porrazzo - andrea.porrazzo@studio.unibo.it" userId="d1fe232a-0165-4187-afe8-193dfc5f7f15" providerId="ADAL" clId="{05E15E70-6902-4D8F-8112-3B26B42EE922}" dt="2023-03-09T16:16:18.266" v="485" actId="20577"/>
          <ac:spMkLst>
            <pc:docMk/>
            <pc:sldMk cId="1613249408" sldId="272"/>
            <ac:spMk id="2" creationId="{057A62DE-3DC4-6757-DB9B-AC4C7C3C7005}"/>
          </ac:spMkLst>
        </pc:spChg>
        <pc:spChg chg="del">
          <ac:chgData name="Andrea Porrazzo - andrea.porrazzo@studio.unibo.it" userId="d1fe232a-0165-4187-afe8-193dfc5f7f15" providerId="ADAL" clId="{05E15E70-6902-4D8F-8112-3B26B42EE922}" dt="2023-03-09T16:16:31.388" v="486"/>
          <ac:spMkLst>
            <pc:docMk/>
            <pc:sldMk cId="1613249408" sldId="272"/>
            <ac:spMk id="3" creationId="{33841194-B912-BCDC-81C9-FD74A32CA15F}"/>
          </ac:spMkLst>
        </pc:spChg>
        <pc:picChg chg="add mod">
          <ac:chgData name="Andrea Porrazzo - andrea.porrazzo@studio.unibo.it" userId="d1fe232a-0165-4187-afe8-193dfc5f7f15" providerId="ADAL" clId="{05E15E70-6902-4D8F-8112-3B26B42EE922}" dt="2023-03-09T16:17:05.547" v="492" actId="14100"/>
          <ac:picMkLst>
            <pc:docMk/>
            <pc:sldMk cId="1613249408" sldId="272"/>
            <ac:picMk id="5" creationId="{4ED77D9F-EC30-3FFD-890C-1904EAEBBD5B}"/>
          </ac:picMkLst>
        </pc:picChg>
        <pc:picChg chg="add mod">
          <ac:chgData name="Andrea Porrazzo - andrea.porrazzo@studio.unibo.it" userId="d1fe232a-0165-4187-afe8-193dfc5f7f15" providerId="ADAL" clId="{05E15E70-6902-4D8F-8112-3B26B42EE922}" dt="2023-03-09T16:16:59.289" v="491" actId="1076"/>
          <ac:picMkLst>
            <pc:docMk/>
            <pc:sldMk cId="1613249408" sldId="272"/>
            <ac:picMk id="7" creationId="{D36537B3-EE25-4EA6-CDCD-5023FAAA85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1906A-2507-425F-85B2-8B0BF85DF896}" type="doc">
      <dgm:prSet loTypeId="urn:microsoft.com/office/officeart/2005/8/layout/vProcess5" loCatId="process" qsTypeId="urn:microsoft.com/office/officeart/2005/8/quickstyle/simple5" qsCatId="simple" csTypeId="urn:microsoft.com/office/officeart/2005/8/colors/accent3_2" csCatId="accent3"/>
      <dgm:spPr/>
      <dgm:t>
        <a:bodyPr/>
        <a:lstStyle/>
        <a:p>
          <a:endParaRPr lang="en-US"/>
        </a:p>
      </dgm:t>
    </dgm:pt>
    <dgm:pt modelId="{23216706-EFAB-4B31-8A1D-A97C9E8458CD}">
      <dgm:prSet/>
      <dgm:spPr/>
      <dgm:t>
        <a:bodyPr/>
        <a:lstStyle/>
        <a:p>
          <a:r>
            <a:rPr lang="en-US" dirty="0"/>
            <a:t>Remove the remaining missing values in an optimal way</a:t>
          </a:r>
        </a:p>
      </dgm:t>
    </dgm:pt>
    <dgm:pt modelId="{5BF3CA71-49FC-4CA1-89CB-6927A8DC9A9C}" type="parTrans" cxnId="{7118AB25-D899-4E78-A136-7AD4BBCF531E}">
      <dgm:prSet/>
      <dgm:spPr/>
      <dgm:t>
        <a:bodyPr/>
        <a:lstStyle/>
        <a:p>
          <a:endParaRPr lang="en-US"/>
        </a:p>
      </dgm:t>
    </dgm:pt>
    <dgm:pt modelId="{D376E3E3-747C-4D20-B39B-B937EE7F9774}" type="sibTrans" cxnId="{7118AB25-D899-4E78-A136-7AD4BBCF531E}">
      <dgm:prSet/>
      <dgm:spPr/>
      <dgm:t>
        <a:bodyPr/>
        <a:lstStyle/>
        <a:p>
          <a:endParaRPr lang="en-US"/>
        </a:p>
      </dgm:t>
    </dgm:pt>
    <dgm:pt modelId="{311307D1-0B4B-48F3-B76F-F2829755FD06}">
      <dgm:prSet/>
      <dgm:spPr/>
      <dgm:t>
        <a:bodyPr/>
        <a:lstStyle/>
        <a:p>
          <a:r>
            <a:rPr lang="en-US" dirty="0"/>
            <a:t>Filtering the years by missing values</a:t>
          </a:r>
        </a:p>
      </dgm:t>
    </dgm:pt>
    <dgm:pt modelId="{3BA96BCD-14E9-451C-BEE5-B37AD96695D6}" type="parTrans" cxnId="{23041724-5F79-4D3E-A469-6228AA4C9E82}">
      <dgm:prSet/>
      <dgm:spPr/>
      <dgm:t>
        <a:bodyPr/>
        <a:lstStyle/>
        <a:p>
          <a:endParaRPr lang="en-US"/>
        </a:p>
      </dgm:t>
    </dgm:pt>
    <dgm:pt modelId="{1A9CD3B2-89D8-4ADE-AEA5-0846BE228E7E}" type="sibTrans" cxnId="{23041724-5F79-4D3E-A469-6228AA4C9E82}">
      <dgm:prSet/>
      <dgm:spPr/>
      <dgm:t>
        <a:bodyPr/>
        <a:lstStyle/>
        <a:p>
          <a:endParaRPr lang="en-US"/>
        </a:p>
      </dgm:t>
    </dgm:pt>
    <dgm:pt modelId="{599FB531-F4F6-4002-95F7-663529130C19}">
      <dgm:prSet/>
      <dgm:spPr/>
      <dgm:t>
        <a:bodyPr/>
        <a:lstStyle/>
        <a:p>
          <a:r>
            <a:rPr lang="en-US" dirty="0"/>
            <a:t>Filtering the countries by missing values</a:t>
          </a:r>
        </a:p>
      </dgm:t>
    </dgm:pt>
    <dgm:pt modelId="{63432176-6027-4335-BAB0-9B415B42DADB}" type="parTrans" cxnId="{24676258-59ED-422D-9226-35559EFB7D0B}">
      <dgm:prSet/>
      <dgm:spPr/>
      <dgm:t>
        <a:bodyPr/>
        <a:lstStyle/>
        <a:p>
          <a:endParaRPr lang="en-US"/>
        </a:p>
      </dgm:t>
    </dgm:pt>
    <dgm:pt modelId="{665E6C3E-F1FA-4452-A3CE-4CBCD202B8E9}" type="sibTrans" cxnId="{24676258-59ED-422D-9226-35559EFB7D0B}">
      <dgm:prSet/>
      <dgm:spPr/>
      <dgm:t>
        <a:bodyPr/>
        <a:lstStyle/>
        <a:p>
          <a:endParaRPr lang="en-US"/>
        </a:p>
      </dgm:t>
    </dgm:pt>
    <dgm:pt modelId="{D176D691-E6BA-491F-B51F-11F4498BB693}">
      <dgm:prSet/>
      <dgm:spPr/>
      <dgm:t>
        <a:bodyPr/>
        <a:lstStyle/>
        <a:p>
          <a:r>
            <a:rPr lang="en-US"/>
            <a:t>Checking the columns for missing values</a:t>
          </a:r>
        </a:p>
      </dgm:t>
    </dgm:pt>
    <dgm:pt modelId="{1151A541-E203-410B-8EF0-435854B97DE7}" type="parTrans" cxnId="{927583EE-A589-4143-93AD-CFE56073AC23}">
      <dgm:prSet/>
      <dgm:spPr/>
      <dgm:t>
        <a:bodyPr/>
        <a:lstStyle/>
        <a:p>
          <a:endParaRPr lang="en-US"/>
        </a:p>
      </dgm:t>
    </dgm:pt>
    <dgm:pt modelId="{7D5A9D01-33B8-4E04-87A1-01D3B1CCBA87}" type="sibTrans" cxnId="{927583EE-A589-4143-93AD-CFE56073AC23}">
      <dgm:prSet/>
      <dgm:spPr/>
      <dgm:t>
        <a:bodyPr/>
        <a:lstStyle/>
        <a:p>
          <a:endParaRPr lang="en-US"/>
        </a:p>
      </dgm:t>
    </dgm:pt>
    <dgm:pt modelId="{B3E64A29-0735-4011-960E-80EAA1ED42A9}" type="pres">
      <dgm:prSet presAssocID="{BCB1906A-2507-425F-85B2-8B0BF85DF896}" presName="outerComposite" presStyleCnt="0">
        <dgm:presLayoutVars>
          <dgm:chMax val="5"/>
          <dgm:dir/>
          <dgm:resizeHandles val="exact"/>
        </dgm:presLayoutVars>
      </dgm:prSet>
      <dgm:spPr/>
      <dgm:t>
        <a:bodyPr/>
        <a:lstStyle/>
        <a:p>
          <a:endParaRPr lang="en-US"/>
        </a:p>
      </dgm:t>
    </dgm:pt>
    <dgm:pt modelId="{9CF7D080-7FDF-40C6-8717-C61C727B4E8E}" type="pres">
      <dgm:prSet presAssocID="{BCB1906A-2507-425F-85B2-8B0BF85DF896}" presName="dummyMaxCanvas" presStyleCnt="0">
        <dgm:presLayoutVars/>
      </dgm:prSet>
      <dgm:spPr/>
    </dgm:pt>
    <dgm:pt modelId="{6230689A-6842-461B-83B8-BE50AD237B42}" type="pres">
      <dgm:prSet presAssocID="{BCB1906A-2507-425F-85B2-8B0BF85DF896}" presName="FourNodes_1" presStyleLbl="node1" presStyleIdx="0" presStyleCnt="4" custLinFactNeighborY="-18388">
        <dgm:presLayoutVars>
          <dgm:bulletEnabled val="1"/>
        </dgm:presLayoutVars>
      </dgm:prSet>
      <dgm:spPr/>
      <dgm:t>
        <a:bodyPr/>
        <a:lstStyle/>
        <a:p>
          <a:endParaRPr lang="en-US"/>
        </a:p>
      </dgm:t>
    </dgm:pt>
    <dgm:pt modelId="{272BC7A7-19C9-4718-A537-36807526CE38}" type="pres">
      <dgm:prSet presAssocID="{BCB1906A-2507-425F-85B2-8B0BF85DF896}" presName="FourNodes_2" presStyleLbl="node1" presStyleIdx="1" presStyleCnt="4">
        <dgm:presLayoutVars>
          <dgm:bulletEnabled val="1"/>
        </dgm:presLayoutVars>
      </dgm:prSet>
      <dgm:spPr/>
      <dgm:t>
        <a:bodyPr/>
        <a:lstStyle/>
        <a:p>
          <a:endParaRPr lang="en-US"/>
        </a:p>
      </dgm:t>
    </dgm:pt>
    <dgm:pt modelId="{80D8075B-2446-4168-8652-422121DD0CCC}" type="pres">
      <dgm:prSet presAssocID="{BCB1906A-2507-425F-85B2-8B0BF85DF896}" presName="FourNodes_3" presStyleLbl="node1" presStyleIdx="2" presStyleCnt="4">
        <dgm:presLayoutVars>
          <dgm:bulletEnabled val="1"/>
        </dgm:presLayoutVars>
      </dgm:prSet>
      <dgm:spPr/>
      <dgm:t>
        <a:bodyPr/>
        <a:lstStyle/>
        <a:p>
          <a:endParaRPr lang="en-US"/>
        </a:p>
      </dgm:t>
    </dgm:pt>
    <dgm:pt modelId="{4C4EDED2-2CBA-4C35-AD95-F4E0F2DD439B}" type="pres">
      <dgm:prSet presAssocID="{BCB1906A-2507-425F-85B2-8B0BF85DF896}" presName="FourNodes_4" presStyleLbl="node1" presStyleIdx="3" presStyleCnt="4">
        <dgm:presLayoutVars>
          <dgm:bulletEnabled val="1"/>
        </dgm:presLayoutVars>
      </dgm:prSet>
      <dgm:spPr/>
      <dgm:t>
        <a:bodyPr/>
        <a:lstStyle/>
        <a:p>
          <a:endParaRPr lang="en-US"/>
        </a:p>
      </dgm:t>
    </dgm:pt>
    <dgm:pt modelId="{8C43A32B-36E2-496D-8B91-78E198B16E8B}" type="pres">
      <dgm:prSet presAssocID="{BCB1906A-2507-425F-85B2-8B0BF85DF896}" presName="FourConn_1-2" presStyleLbl="fgAccFollowNode1" presStyleIdx="0" presStyleCnt="3">
        <dgm:presLayoutVars>
          <dgm:bulletEnabled val="1"/>
        </dgm:presLayoutVars>
      </dgm:prSet>
      <dgm:spPr/>
      <dgm:t>
        <a:bodyPr/>
        <a:lstStyle/>
        <a:p>
          <a:endParaRPr lang="en-US"/>
        </a:p>
      </dgm:t>
    </dgm:pt>
    <dgm:pt modelId="{AC20F4F4-F4D7-4C2F-9B09-6E152F64A1F4}" type="pres">
      <dgm:prSet presAssocID="{BCB1906A-2507-425F-85B2-8B0BF85DF896}" presName="FourConn_2-3" presStyleLbl="fgAccFollowNode1" presStyleIdx="1" presStyleCnt="3">
        <dgm:presLayoutVars>
          <dgm:bulletEnabled val="1"/>
        </dgm:presLayoutVars>
      </dgm:prSet>
      <dgm:spPr/>
      <dgm:t>
        <a:bodyPr/>
        <a:lstStyle/>
        <a:p>
          <a:endParaRPr lang="en-US"/>
        </a:p>
      </dgm:t>
    </dgm:pt>
    <dgm:pt modelId="{304DBB82-3898-4A9B-8116-A69D11D062EF}" type="pres">
      <dgm:prSet presAssocID="{BCB1906A-2507-425F-85B2-8B0BF85DF896}" presName="FourConn_3-4" presStyleLbl="fgAccFollowNode1" presStyleIdx="2" presStyleCnt="3">
        <dgm:presLayoutVars>
          <dgm:bulletEnabled val="1"/>
        </dgm:presLayoutVars>
      </dgm:prSet>
      <dgm:spPr/>
      <dgm:t>
        <a:bodyPr/>
        <a:lstStyle/>
        <a:p>
          <a:endParaRPr lang="en-US"/>
        </a:p>
      </dgm:t>
    </dgm:pt>
    <dgm:pt modelId="{E132AD79-47F1-40AB-918F-5F858B5773C9}" type="pres">
      <dgm:prSet presAssocID="{BCB1906A-2507-425F-85B2-8B0BF85DF896}" presName="FourNodes_1_text" presStyleLbl="node1" presStyleIdx="3" presStyleCnt="4">
        <dgm:presLayoutVars>
          <dgm:bulletEnabled val="1"/>
        </dgm:presLayoutVars>
      </dgm:prSet>
      <dgm:spPr/>
      <dgm:t>
        <a:bodyPr/>
        <a:lstStyle/>
        <a:p>
          <a:endParaRPr lang="en-US"/>
        </a:p>
      </dgm:t>
    </dgm:pt>
    <dgm:pt modelId="{52F79EB2-F771-4F97-87E2-22ED6A808972}" type="pres">
      <dgm:prSet presAssocID="{BCB1906A-2507-425F-85B2-8B0BF85DF896}" presName="FourNodes_2_text" presStyleLbl="node1" presStyleIdx="3" presStyleCnt="4">
        <dgm:presLayoutVars>
          <dgm:bulletEnabled val="1"/>
        </dgm:presLayoutVars>
      </dgm:prSet>
      <dgm:spPr/>
      <dgm:t>
        <a:bodyPr/>
        <a:lstStyle/>
        <a:p>
          <a:endParaRPr lang="en-US"/>
        </a:p>
      </dgm:t>
    </dgm:pt>
    <dgm:pt modelId="{31919070-6967-41E7-9D82-64EA870BFBFC}" type="pres">
      <dgm:prSet presAssocID="{BCB1906A-2507-425F-85B2-8B0BF85DF896}" presName="FourNodes_3_text" presStyleLbl="node1" presStyleIdx="3" presStyleCnt="4">
        <dgm:presLayoutVars>
          <dgm:bulletEnabled val="1"/>
        </dgm:presLayoutVars>
      </dgm:prSet>
      <dgm:spPr/>
      <dgm:t>
        <a:bodyPr/>
        <a:lstStyle/>
        <a:p>
          <a:endParaRPr lang="en-US"/>
        </a:p>
      </dgm:t>
    </dgm:pt>
    <dgm:pt modelId="{D56D34B6-7560-4ADA-BB52-014F71C4CD12}" type="pres">
      <dgm:prSet presAssocID="{BCB1906A-2507-425F-85B2-8B0BF85DF896}" presName="FourNodes_4_text" presStyleLbl="node1" presStyleIdx="3" presStyleCnt="4">
        <dgm:presLayoutVars>
          <dgm:bulletEnabled val="1"/>
        </dgm:presLayoutVars>
      </dgm:prSet>
      <dgm:spPr/>
      <dgm:t>
        <a:bodyPr/>
        <a:lstStyle/>
        <a:p>
          <a:endParaRPr lang="en-US"/>
        </a:p>
      </dgm:t>
    </dgm:pt>
  </dgm:ptLst>
  <dgm:cxnLst>
    <dgm:cxn modelId="{927583EE-A589-4143-93AD-CFE56073AC23}" srcId="{BCB1906A-2507-425F-85B2-8B0BF85DF896}" destId="{D176D691-E6BA-491F-B51F-11F4498BB693}" srcOrd="3" destOrd="0" parTransId="{1151A541-E203-410B-8EF0-435854B97DE7}" sibTransId="{7D5A9D01-33B8-4E04-87A1-01D3B1CCBA87}"/>
    <dgm:cxn modelId="{BB67FFED-D493-4938-9B04-81ACD8A92F3F}" type="presOf" srcId="{BCB1906A-2507-425F-85B2-8B0BF85DF896}" destId="{B3E64A29-0735-4011-960E-80EAA1ED42A9}" srcOrd="0" destOrd="0" presId="urn:microsoft.com/office/officeart/2005/8/layout/vProcess5"/>
    <dgm:cxn modelId="{39B3F705-2006-4FE6-B0F5-3B05ACA641DC}" type="presOf" srcId="{599FB531-F4F6-4002-95F7-663529130C19}" destId="{31919070-6967-41E7-9D82-64EA870BFBFC}" srcOrd="1" destOrd="0" presId="urn:microsoft.com/office/officeart/2005/8/layout/vProcess5"/>
    <dgm:cxn modelId="{7118AB25-D899-4E78-A136-7AD4BBCF531E}" srcId="{BCB1906A-2507-425F-85B2-8B0BF85DF896}" destId="{23216706-EFAB-4B31-8A1D-A97C9E8458CD}" srcOrd="0" destOrd="0" parTransId="{5BF3CA71-49FC-4CA1-89CB-6927A8DC9A9C}" sibTransId="{D376E3E3-747C-4D20-B39B-B937EE7F9774}"/>
    <dgm:cxn modelId="{E7CAF851-9EC3-487B-9396-50DEC46DB6F0}" type="presOf" srcId="{23216706-EFAB-4B31-8A1D-A97C9E8458CD}" destId="{6230689A-6842-461B-83B8-BE50AD237B42}" srcOrd="0" destOrd="0" presId="urn:microsoft.com/office/officeart/2005/8/layout/vProcess5"/>
    <dgm:cxn modelId="{24676258-59ED-422D-9226-35559EFB7D0B}" srcId="{BCB1906A-2507-425F-85B2-8B0BF85DF896}" destId="{599FB531-F4F6-4002-95F7-663529130C19}" srcOrd="2" destOrd="0" parTransId="{63432176-6027-4335-BAB0-9B415B42DADB}" sibTransId="{665E6C3E-F1FA-4452-A3CE-4CBCD202B8E9}"/>
    <dgm:cxn modelId="{673FE9C1-7B13-4026-88BD-8F1DEA66D453}" type="presOf" srcId="{23216706-EFAB-4B31-8A1D-A97C9E8458CD}" destId="{E132AD79-47F1-40AB-918F-5F858B5773C9}" srcOrd="1" destOrd="0" presId="urn:microsoft.com/office/officeart/2005/8/layout/vProcess5"/>
    <dgm:cxn modelId="{16F2E7AE-A820-4452-AB87-ACE34B84804B}" type="presOf" srcId="{311307D1-0B4B-48F3-B76F-F2829755FD06}" destId="{52F79EB2-F771-4F97-87E2-22ED6A808972}" srcOrd="1" destOrd="0" presId="urn:microsoft.com/office/officeart/2005/8/layout/vProcess5"/>
    <dgm:cxn modelId="{F223AEAB-190D-4BE5-9D5E-70E16EDB6C29}" type="presOf" srcId="{665E6C3E-F1FA-4452-A3CE-4CBCD202B8E9}" destId="{304DBB82-3898-4A9B-8116-A69D11D062EF}" srcOrd="0" destOrd="0" presId="urn:microsoft.com/office/officeart/2005/8/layout/vProcess5"/>
    <dgm:cxn modelId="{7C1009F0-11A4-4BF2-A45E-AEBEE8C10292}" type="presOf" srcId="{599FB531-F4F6-4002-95F7-663529130C19}" destId="{80D8075B-2446-4168-8652-422121DD0CCC}" srcOrd="0" destOrd="0" presId="urn:microsoft.com/office/officeart/2005/8/layout/vProcess5"/>
    <dgm:cxn modelId="{8C7E6364-53C8-49E1-9962-2D539FE72C94}" type="presOf" srcId="{311307D1-0B4B-48F3-B76F-F2829755FD06}" destId="{272BC7A7-19C9-4718-A537-36807526CE38}" srcOrd="0" destOrd="0" presId="urn:microsoft.com/office/officeart/2005/8/layout/vProcess5"/>
    <dgm:cxn modelId="{AFC113A2-C27D-4C43-AA44-A44DDB5204E9}" type="presOf" srcId="{1A9CD3B2-89D8-4ADE-AEA5-0846BE228E7E}" destId="{AC20F4F4-F4D7-4C2F-9B09-6E152F64A1F4}" srcOrd="0" destOrd="0" presId="urn:microsoft.com/office/officeart/2005/8/layout/vProcess5"/>
    <dgm:cxn modelId="{2A6384C2-2140-4DBF-AE4A-1388D5D14ECF}" type="presOf" srcId="{D176D691-E6BA-491F-B51F-11F4498BB693}" destId="{4C4EDED2-2CBA-4C35-AD95-F4E0F2DD439B}" srcOrd="0" destOrd="0" presId="urn:microsoft.com/office/officeart/2005/8/layout/vProcess5"/>
    <dgm:cxn modelId="{2F5F060D-1FF6-4A05-BFA7-846EDC723F97}" type="presOf" srcId="{D376E3E3-747C-4D20-B39B-B937EE7F9774}" destId="{8C43A32B-36E2-496D-8B91-78E198B16E8B}" srcOrd="0" destOrd="0" presId="urn:microsoft.com/office/officeart/2005/8/layout/vProcess5"/>
    <dgm:cxn modelId="{23041724-5F79-4D3E-A469-6228AA4C9E82}" srcId="{BCB1906A-2507-425F-85B2-8B0BF85DF896}" destId="{311307D1-0B4B-48F3-B76F-F2829755FD06}" srcOrd="1" destOrd="0" parTransId="{3BA96BCD-14E9-451C-BEE5-B37AD96695D6}" sibTransId="{1A9CD3B2-89D8-4ADE-AEA5-0846BE228E7E}"/>
    <dgm:cxn modelId="{B0F24746-406F-40B9-B70C-664EB6865AD2}" type="presOf" srcId="{D176D691-E6BA-491F-B51F-11F4498BB693}" destId="{D56D34B6-7560-4ADA-BB52-014F71C4CD12}" srcOrd="1" destOrd="0" presId="urn:microsoft.com/office/officeart/2005/8/layout/vProcess5"/>
    <dgm:cxn modelId="{68911A07-1949-4B33-BC7D-D7D23C8CBEAE}" type="presParOf" srcId="{B3E64A29-0735-4011-960E-80EAA1ED42A9}" destId="{9CF7D080-7FDF-40C6-8717-C61C727B4E8E}" srcOrd="0" destOrd="0" presId="urn:microsoft.com/office/officeart/2005/8/layout/vProcess5"/>
    <dgm:cxn modelId="{A8B29E48-F086-44E8-9964-5347F16AFDD8}" type="presParOf" srcId="{B3E64A29-0735-4011-960E-80EAA1ED42A9}" destId="{6230689A-6842-461B-83B8-BE50AD237B42}" srcOrd="1" destOrd="0" presId="urn:microsoft.com/office/officeart/2005/8/layout/vProcess5"/>
    <dgm:cxn modelId="{42534D1E-6DC9-4891-877C-D62AC3BE4756}" type="presParOf" srcId="{B3E64A29-0735-4011-960E-80EAA1ED42A9}" destId="{272BC7A7-19C9-4718-A537-36807526CE38}" srcOrd="2" destOrd="0" presId="urn:microsoft.com/office/officeart/2005/8/layout/vProcess5"/>
    <dgm:cxn modelId="{497885B8-F571-4D92-B7E5-756FDE05F5AF}" type="presParOf" srcId="{B3E64A29-0735-4011-960E-80EAA1ED42A9}" destId="{80D8075B-2446-4168-8652-422121DD0CCC}" srcOrd="3" destOrd="0" presId="urn:microsoft.com/office/officeart/2005/8/layout/vProcess5"/>
    <dgm:cxn modelId="{CE41C051-5BF2-4ED1-8CEA-83923CF12E60}" type="presParOf" srcId="{B3E64A29-0735-4011-960E-80EAA1ED42A9}" destId="{4C4EDED2-2CBA-4C35-AD95-F4E0F2DD439B}" srcOrd="4" destOrd="0" presId="urn:microsoft.com/office/officeart/2005/8/layout/vProcess5"/>
    <dgm:cxn modelId="{A93CF534-7E16-47AC-A3A2-BD128DE3A6EC}" type="presParOf" srcId="{B3E64A29-0735-4011-960E-80EAA1ED42A9}" destId="{8C43A32B-36E2-496D-8B91-78E198B16E8B}" srcOrd="5" destOrd="0" presId="urn:microsoft.com/office/officeart/2005/8/layout/vProcess5"/>
    <dgm:cxn modelId="{B2FB6426-C04D-46BD-BC6A-9D0AAB7E6AFA}" type="presParOf" srcId="{B3E64A29-0735-4011-960E-80EAA1ED42A9}" destId="{AC20F4F4-F4D7-4C2F-9B09-6E152F64A1F4}" srcOrd="6" destOrd="0" presId="urn:microsoft.com/office/officeart/2005/8/layout/vProcess5"/>
    <dgm:cxn modelId="{5E68CF27-B304-4427-8BB5-0763853AB528}" type="presParOf" srcId="{B3E64A29-0735-4011-960E-80EAA1ED42A9}" destId="{304DBB82-3898-4A9B-8116-A69D11D062EF}" srcOrd="7" destOrd="0" presId="urn:microsoft.com/office/officeart/2005/8/layout/vProcess5"/>
    <dgm:cxn modelId="{C440944B-17C8-454B-BD34-29FBC54C6B71}" type="presParOf" srcId="{B3E64A29-0735-4011-960E-80EAA1ED42A9}" destId="{E132AD79-47F1-40AB-918F-5F858B5773C9}" srcOrd="8" destOrd="0" presId="urn:microsoft.com/office/officeart/2005/8/layout/vProcess5"/>
    <dgm:cxn modelId="{37F879A6-C33D-4776-AD31-6C4026F12D52}" type="presParOf" srcId="{B3E64A29-0735-4011-960E-80EAA1ED42A9}" destId="{52F79EB2-F771-4F97-87E2-22ED6A808972}" srcOrd="9" destOrd="0" presId="urn:microsoft.com/office/officeart/2005/8/layout/vProcess5"/>
    <dgm:cxn modelId="{5DD01EB1-56EF-4E7B-A774-3777BC565D6A}" type="presParOf" srcId="{B3E64A29-0735-4011-960E-80EAA1ED42A9}" destId="{31919070-6967-41E7-9D82-64EA870BFBFC}" srcOrd="10" destOrd="0" presId="urn:microsoft.com/office/officeart/2005/8/layout/vProcess5"/>
    <dgm:cxn modelId="{D3683448-11D3-4A6E-BBCD-EE556FDD1B3B}" type="presParOf" srcId="{B3E64A29-0735-4011-960E-80EAA1ED42A9}" destId="{D56D34B6-7560-4ADA-BB52-014F71C4CD12}"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30689A-6842-461B-83B8-BE50AD237B42}">
      <dsp:nvSpPr>
        <dsp:cNvPr id="0" name=""/>
        <dsp:cNvSpPr/>
      </dsp:nvSpPr>
      <dsp:spPr>
        <a:xfrm>
          <a:off x="0" y="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Remove the remaining missing values in an optimal way</a:t>
          </a:r>
        </a:p>
      </dsp:txBody>
      <dsp:txXfrm>
        <a:off x="0" y="0"/>
        <a:ext cx="2735984" cy="819060"/>
      </dsp:txXfrm>
    </dsp:sp>
    <dsp:sp modelId="{272BC7A7-19C9-4718-A537-36807526CE38}">
      <dsp:nvSpPr>
        <dsp:cNvPr id="0" name=""/>
        <dsp:cNvSpPr/>
      </dsp:nvSpPr>
      <dsp:spPr>
        <a:xfrm>
          <a:off x="304937" y="96798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Filtering the years by missing values</a:t>
          </a:r>
        </a:p>
      </dsp:txBody>
      <dsp:txXfrm>
        <a:off x="304937" y="967980"/>
        <a:ext cx="2803719" cy="819060"/>
      </dsp:txXfrm>
    </dsp:sp>
    <dsp:sp modelId="{80D8075B-2446-4168-8652-422121DD0CCC}">
      <dsp:nvSpPr>
        <dsp:cNvPr id="0" name=""/>
        <dsp:cNvSpPr/>
      </dsp:nvSpPr>
      <dsp:spPr>
        <a:xfrm>
          <a:off x="605323" y="193596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Filtering the countries by missing values</a:t>
          </a:r>
        </a:p>
      </dsp:txBody>
      <dsp:txXfrm>
        <a:off x="605323" y="1935960"/>
        <a:ext cx="2808270" cy="819060"/>
      </dsp:txXfrm>
    </dsp:sp>
    <dsp:sp modelId="{4C4EDED2-2CBA-4C35-AD95-F4E0F2DD439B}">
      <dsp:nvSpPr>
        <dsp:cNvPr id="0" name=""/>
        <dsp:cNvSpPr/>
      </dsp:nvSpPr>
      <dsp:spPr>
        <a:xfrm>
          <a:off x="910261" y="290394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Checking the columns for missing values</a:t>
          </a:r>
        </a:p>
      </dsp:txBody>
      <dsp:txXfrm>
        <a:off x="910261" y="2903940"/>
        <a:ext cx="2803719" cy="819060"/>
      </dsp:txXfrm>
    </dsp:sp>
    <dsp:sp modelId="{8C43A32B-36E2-496D-8B91-78E198B16E8B}">
      <dsp:nvSpPr>
        <dsp:cNvPr id="0" name=""/>
        <dsp:cNvSpPr/>
      </dsp:nvSpPr>
      <dsp:spPr>
        <a:xfrm>
          <a:off x="3108657" y="627325"/>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3108657" y="627325"/>
        <a:ext cx="532389" cy="532389"/>
      </dsp:txXfrm>
    </dsp:sp>
    <dsp:sp modelId="{AC20F4F4-F4D7-4C2F-9B09-6E152F64A1F4}">
      <dsp:nvSpPr>
        <dsp:cNvPr id="0" name=""/>
        <dsp:cNvSpPr/>
      </dsp:nvSpPr>
      <dsp:spPr>
        <a:xfrm>
          <a:off x="3413594" y="1595305"/>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3413594" y="1595305"/>
        <a:ext cx="532389" cy="532389"/>
      </dsp:txXfrm>
    </dsp:sp>
    <dsp:sp modelId="{304DBB82-3898-4A9B-8116-A69D11D062EF}">
      <dsp:nvSpPr>
        <dsp:cNvPr id="0" name=""/>
        <dsp:cNvSpPr/>
      </dsp:nvSpPr>
      <dsp:spPr>
        <a:xfrm>
          <a:off x="3713981" y="2563286"/>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3713981" y="2563286"/>
        <a:ext cx="532389" cy="5323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A1A1D-00A0-493F-85C9-0FD7DF953313}" type="datetimeFigureOut">
              <a:rPr lang="en-GB" smtClean="0"/>
              <a:pPr/>
              <a:t>04/01/2024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95CAC-CBD1-4D25-8983-3C7F1CB24592}" type="slidenum">
              <a:rPr lang="en-GB" smtClean="0"/>
              <a:pPr/>
              <a:t>‹#›</a:t>
            </a:fld>
            <a:endParaRPr lang="en-GB"/>
          </a:p>
        </p:txBody>
      </p:sp>
    </p:spTree>
    <p:extLst>
      <p:ext uri="{BB962C8B-B14F-4D97-AF65-F5344CB8AC3E}">
        <p14:creationId xmlns:p14="http://schemas.microsoft.com/office/powerpoint/2010/main" xmlns="" val="343223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It is necessary to transform the data frame into a suitable format- the feature from the 'Series name' column into separate columns and the years into a single column. This is done by picking the corresponding values of each feature together with their countries and years, melting these into a single column and then combine them into a new data frame with all features (based on the same countries and years):</a:t>
            </a:r>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pPr/>
              <a:t>5</a:t>
            </a:fld>
            <a:endParaRPr lang="en-GB"/>
          </a:p>
        </p:txBody>
      </p:sp>
    </p:spTree>
    <p:extLst>
      <p:ext uri="{BB962C8B-B14F-4D97-AF65-F5344CB8AC3E}">
        <p14:creationId xmlns:p14="http://schemas.microsoft.com/office/powerpoint/2010/main" xmlns="" val="234957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Since the chosen variables are referred to the population count, it wouldn't make much </a:t>
            </a:r>
            <a:r>
              <a:rPr lang="en-US" dirty="0" err="1"/>
              <a:t>sence</a:t>
            </a:r>
            <a:r>
              <a:rPr lang="en-US" dirty="0"/>
              <a:t> to take the variable pop (indicating the population count) - this can be also seen from the weak correlation coefficient.</a:t>
            </a:r>
          </a:p>
          <a:p>
            <a:r>
              <a:rPr lang="en-US" dirty="0"/>
              <a:t>After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obvious linear dependency of co2_per_cap is with </a:t>
            </a:r>
            <a:r>
              <a:rPr lang="en-US" dirty="0" err="1"/>
              <a:t>en_per_cap</a:t>
            </a:r>
            <a:r>
              <a:rPr lang="en-US" dirty="0"/>
              <a:t>. Apparent hints for nonlinear relationships can be observed in the plots of </a:t>
            </a:r>
            <a:r>
              <a:rPr lang="en-US" i="1" dirty="0"/>
              <a:t>co2_per_cap</a:t>
            </a:r>
            <a:r>
              <a:rPr lang="en-US" dirty="0"/>
              <a:t> versus </a:t>
            </a:r>
            <a:r>
              <a:rPr lang="en-US" i="1" dirty="0" err="1"/>
              <a:t>gni</a:t>
            </a:r>
            <a:r>
              <a:rPr lang="en-US" dirty="0"/>
              <a:t>, </a:t>
            </a:r>
            <a:r>
              <a:rPr lang="en-US" i="1" dirty="0" err="1"/>
              <a:t>pop_urb_aggl_perc</a:t>
            </a:r>
            <a:r>
              <a:rPr lang="en-US" dirty="0"/>
              <a:t>, </a:t>
            </a:r>
            <a:r>
              <a:rPr lang="en-US" i="1" dirty="0" err="1"/>
              <a:t>pop_growth_perc</a:t>
            </a:r>
            <a:r>
              <a:rPr lang="en-US" dirty="0"/>
              <a:t>, </a:t>
            </a:r>
            <a:r>
              <a:rPr lang="en-US" i="1" dirty="0" err="1"/>
              <a:t>urb_pop_growth_perc</a:t>
            </a:r>
            <a:r>
              <a:rPr lang="en-US" dirty="0"/>
              <a:t>.</a:t>
            </a:r>
          </a:p>
          <a:p>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pPr/>
              <a:t>7</a:t>
            </a:fld>
            <a:endParaRPr lang="en-GB"/>
          </a:p>
        </p:txBody>
      </p:sp>
    </p:spTree>
    <p:extLst>
      <p:ext uri="{BB962C8B-B14F-4D97-AF65-F5344CB8AC3E}">
        <p14:creationId xmlns:p14="http://schemas.microsoft.com/office/powerpoint/2010/main" xmlns="" val="75483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variables representing CO2 emissions and energy use both referred to the population count (per capita) are related to more features and are taken for further analysis.</a:t>
            </a:r>
          </a:p>
          <a:p>
            <a:endParaRPr lang="en-US" dirty="0"/>
          </a:p>
          <a:p>
            <a:r>
              <a:rPr lang="en-US" dirty="0"/>
              <a:t>The CO2 emissions per capita exhibit strong linear dependency on energy use and show nonlinear relationships with other variables.</a:t>
            </a:r>
          </a:p>
          <a:p>
            <a:endParaRPr lang="en-US" dirty="0"/>
          </a:p>
          <a:p>
            <a:r>
              <a:rPr lang="en-US" dirty="0"/>
              <a:t>In most cases are visible not only local trends for each single country but also global trends for all observations. The global trends can in certain cases be divided into multiple data point paths for certain groups of countries or clusters of countries.</a:t>
            </a:r>
          </a:p>
          <a:p>
            <a:endParaRPr lang="en-US" dirty="0"/>
          </a:p>
          <a:p>
            <a:r>
              <a:rPr lang="en-US" dirty="0"/>
              <a:t>Groups of outliers with the same colors corresponding to certain countries have been detected. The group that stands out the most from the global trends origins from the data series on the United Arab Emirates</a:t>
            </a:r>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pPr/>
              <a:t>8</a:t>
            </a:fld>
            <a:endParaRPr lang="en-GB"/>
          </a:p>
        </p:txBody>
      </p:sp>
    </p:spTree>
    <p:extLst>
      <p:ext uri="{BB962C8B-B14F-4D97-AF65-F5344CB8AC3E}">
        <p14:creationId xmlns:p14="http://schemas.microsoft.com/office/powerpoint/2010/main" xmlns="" val="308186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 implement the KMEANS++ clustering algorithm after use </a:t>
            </a:r>
            <a:r>
              <a:rPr lang="en-US" dirty="0" err="1"/>
              <a:t>MinMaxScaler</a:t>
            </a:r>
            <a:r>
              <a:rPr lang="en-US" dirty="0"/>
              <a:t> , transform everything in log10 base and standardize via min max</a:t>
            </a:r>
            <a:r>
              <a:rPr lang="en-US" u="sng" dirty="0"/>
              <a:t>.</a:t>
            </a:r>
          </a:p>
          <a:p>
            <a:r>
              <a:rPr lang="en-US" u="none" dirty="0" err="1"/>
              <a:t>good_k</a:t>
            </a:r>
            <a:r>
              <a:rPr lang="en-US" u="none" dirty="0"/>
              <a:t>=5</a:t>
            </a:r>
            <a:endParaRPr lang="en-GB" u="none" dirty="0"/>
          </a:p>
        </p:txBody>
      </p:sp>
      <p:sp>
        <p:nvSpPr>
          <p:cNvPr id="4" name="Segnaposto numero diapositiva 3"/>
          <p:cNvSpPr>
            <a:spLocks noGrp="1"/>
          </p:cNvSpPr>
          <p:nvPr>
            <p:ph type="sldNum" sz="quarter" idx="5"/>
          </p:nvPr>
        </p:nvSpPr>
        <p:spPr/>
        <p:txBody>
          <a:bodyPr/>
          <a:lstStyle/>
          <a:p>
            <a:fld id="{B6995CAC-CBD1-4D25-8983-3C7F1CB24592}" type="slidenum">
              <a:rPr lang="en-GB" smtClean="0"/>
              <a:pPr/>
              <a:t>9</a:t>
            </a:fld>
            <a:endParaRPr lang="en-GB"/>
          </a:p>
        </p:txBody>
      </p:sp>
    </p:spTree>
    <p:extLst>
      <p:ext uri="{BB962C8B-B14F-4D97-AF65-F5344CB8AC3E}">
        <p14:creationId xmlns:p14="http://schemas.microsoft.com/office/powerpoint/2010/main" xmlns="" val="354257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 implement the DBSCAN clustering algorithm. There are 3 clusters.</a:t>
            </a:r>
          </a:p>
          <a:p>
            <a:r>
              <a:rPr lang="en-GB" dirty="0"/>
              <a:t>Best eps is 0.28 with </a:t>
            </a:r>
            <a:r>
              <a:rPr lang="en-GB" dirty="0" err="1"/>
              <a:t>n_clusters</a:t>
            </a:r>
            <a:r>
              <a:rPr lang="en-GB" dirty="0"/>
              <a:t> 52</a:t>
            </a:r>
          </a:p>
        </p:txBody>
      </p:sp>
      <p:sp>
        <p:nvSpPr>
          <p:cNvPr id="4" name="Segnaposto numero diapositiva 3"/>
          <p:cNvSpPr>
            <a:spLocks noGrp="1"/>
          </p:cNvSpPr>
          <p:nvPr>
            <p:ph type="sldNum" sz="quarter" idx="5"/>
          </p:nvPr>
        </p:nvSpPr>
        <p:spPr/>
        <p:txBody>
          <a:bodyPr/>
          <a:lstStyle/>
          <a:p>
            <a:fld id="{B6995CAC-CBD1-4D25-8983-3C7F1CB24592}" type="slidenum">
              <a:rPr lang="en-GB" smtClean="0"/>
              <a:pPr/>
              <a:t>10</a:t>
            </a:fld>
            <a:endParaRPr lang="en-GB"/>
          </a:p>
        </p:txBody>
      </p:sp>
    </p:spTree>
    <p:extLst>
      <p:ext uri="{BB962C8B-B14F-4D97-AF65-F5344CB8AC3E}">
        <p14:creationId xmlns:p14="http://schemas.microsoft.com/office/powerpoint/2010/main" xmlns="" val="210830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4BB7F6E-FF06-F23A-830D-324ECC5A2CA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xmlns="" id="{7D8BD709-8E19-43B1-9E21-EA42FC394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xmlns="" id="{671AD589-405D-5646-FA13-E0B4959ECD64}"/>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9E0B79B8-7B2A-976E-95BA-73C437A6039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xmlns="" id="{1533FADC-2683-7F38-977A-B2A096E882F8}"/>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340678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D618C91-DCCB-9D20-D1D9-C7E854D138A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xmlns="" id="{6F48E2F8-B316-4A15-4624-6F598DD2ECD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xmlns="" id="{F4B2B6D7-7FE8-1BE8-C28E-B9EA935BE45C}"/>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8BD8450C-30AD-A804-C77D-696DB02EB04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xmlns="" id="{AF275FFE-7A40-43BD-A7B6-7016E9FD8A5D}"/>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40335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248A7AAD-3D79-E4AC-A1A0-62DF0EC99A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xmlns="" id="{C00D8823-6B22-73C8-622D-BF6C19B0F3B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xmlns="" id="{A00B7980-0907-AE3F-001B-D6703AF3ED17}"/>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B8F2D151-FDF7-F7B6-0743-8BE42280D87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xmlns="" id="{EADDC84D-9237-D93B-0E31-48DCE2A1DBC7}"/>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149743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9484684-EC1A-E99A-DC25-B5147E49FD8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xmlns="" id="{6575B390-768F-6AC6-3C97-B178530CFFB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xmlns="" id="{42847D28-9196-7618-AA9A-9AB09FBC00C3}"/>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318D9BE4-DC51-59F1-8741-50CB4145595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xmlns="" id="{5BD9AA94-042C-5EC7-F3F7-A232BCD40716}"/>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215993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3DDDD3C-DDE9-1366-C7B5-B76B0629380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xmlns="" id="{8ACAE5A8-B1A4-EC12-5313-CF82C748A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6FB9AD83-7BE2-5AE4-654D-72C37910FFAE}"/>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C90A20B1-E57C-3666-A911-944D6E0B736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xmlns="" id="{007F3DEF-FCB4-2CE6-83E8-6BC928D77B00}"/>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353153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6D8ECFD-65F5-A4D7-FE9F-AA5E13AB945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xmlns="" id="{14729E24-5FF7-2424-AB7F-8DB337B52F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xmlns="" id="{33F8B999-1BD0-A330-D6E9-A83284D2EB6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xmlns="" id="{AB9B2F96-19CA-A9AC-7C38-5CD58FC4FE72}"/>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6" name="Segnaposto piè di pagina 5">
            <a:extLst>
              <a:ext uri="{FF2B5EF4-FFF2-40B4-BE49-F238E27FC236}">
                <a16:creationId xmlns:a16="http://schemas.microsoft.com/office/drawing/2014/main" xmlns="" id="{376F5366-09BF-9B34-E605-B769D198F00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xmlns="" id="{D6A158ED-BCED-7E8B-2CC0-10223F95B4BD}"/>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373170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D5F0199-1029-A87B-5296-D538E7B76D7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xmlns="" id="{89B7ACFC-3628-9193-9F40-848A70D9E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CF4465C7-3F58-4E18-F06F-3E58779159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xmlns="" id="{E63BE20D-297B-F132-79C3-FDBDD328B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DB36461D-5238-44E7-CC5B-B487B0D5E28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xmlns="" id="{9B27CEFC-C1F0-D6FB-10B7-D80CC33E3656}"/>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8" name="Segnaposto piè di pagina 7">
            <a:extLst>
              <a:ext uri="{FF2B5EF4-FFF2-40B4-BE49-F238E27FC236}">
                <a16:creationId xmlns:a16="http://schemas.microsoft.com/office/drawing/2014/main" xmlns="" id="{EEC2746B-3B87-EEC1-284C-D01DB67A0AEC}"/>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xmlns="" id="{25B8D864-F445-4053-2A8B-CFE2E2C5E9FE}"/>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276037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2F6FCC1-F5DC-C3B5-C461-4D017C1A1D2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xmlns="" id="{CB45829E-7DD7-DF26-DCBC-DF4B8F90F873}"/>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4" name="Segnaposto piè di pagina 3">
            <a:extLst>
              <a:ext uri="{FF2B5EF4-FFF2-40B4-BE49-F238E27FC236}">
                <a16:creationId xmlns:a16="http://schemas.microsoft.com/office/drawing/2014/main" xmlns="" id="{93CAA763-7E71-28F9-5FB6-A39D8CB8F0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xmlns="" id="{BA23390A-C9DE-F0AD-2949-7EB9CDB28C98}"/>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217479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8F2B4C63-AEDE-A7E2-C675-5E74628991D3}"/>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3" name="Segnaposto piè di pagina 2">
            <a:extLst>
              <a:ext uri="{FF2B5EF4-FFF2-40B4-BE49-F238E27FC236}">
                <a16:creationId xmlns:a16="http://schemas.microsoft.com/office/drawing/2014/main" xmlns="" id="{85C56B5A-C33C-8040-0AF2-9E24C1C7AE48}"/>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xmlns="" id="{E28D6030-FB4A-D53C-880C-888369596D64}"/>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358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C82DD0F-8468-6ECB-E178-46C3F785B1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xmlns="" id="{4661E738-1F37-F734-E423-09298068E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xmlns="" id="{74BB35E7-B52E-0DE8-1EDB-B932B156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649D24CD-AE85-BF70-475F-E5488E4C0D4F}"/>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6" name="Segnaposto piè di pagina 5">
            <a:extLst>
              <a:ext uri="{FF2B5EF4-FFF2-40B4-BE49-F238E27FC236}">
                <a16:creationId xmlns:a16="http://schemas.microsoft.com/office/drawing/2014/main" xmlns="" id="{E027F95C-5EF2-822E-D12D-4FECF4BE47A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xmlns="" id="{0012E025-82CB-496B-C302-9C7401140BE0}"/>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293889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44477B7-D9E8-7084-89BA-1BDA93419EE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xmlns="" id="{5A2C4862-7B8B-E66E-23D4-25F9CE0C8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xmlns="" id="{4D0E74D8-D50A-3257-703A-85DC0E8CF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DF8BBB16-8527-A009-9AFB-D05BD4622258}"/>
              </a:ext>
            </a:extLst>
          </p:cNvPr>
          <p:cNvSpPr>
            <a:spLocks noGrp="1"/>
          </p:cNvSpPr>
          <p:nvPr>
            <p:ph type="dt" sz="half" idx="10"/>
          </p:nvPr>
        </p:nvSpPr>
        <p:spPr/>
        <p:txBody>
          <a:bodyPr/>
          <a:lstStyle/>
          <a:p>
            <a:fld id="{9E7E4FBB-7031-402D-BBEC-A6A341E8E219}" type="datetimeFigureOut">
              <a:rPr lang="en-GB" smtClean="0"/>
              <a:pPr/>
              <a:t>04/01/2024</a:t>
            </a:fld>
            <a:endParaRPr lang="en-GB"/>
          </a:p>
        </p:txBody>
      </p:sp>
      <p:sp>
        <p:nvSpPr>
          <p:cNvPr id="6" name="Segnaposto piè di pagina 5">
            <a:extLst>
              <a:ext uri="{FF2B5EF4-FFF2-40B4-BE49-F238E27FC236}">
                <a16:creationId xmlns:a16="http://schemas.microsoft.com/office/drawing/2014/main" xmlns="" id="{1259A16C-233C-12CD-C076-05F955319EF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xmlns="" id="{170682C0-27CD-2A39-B68A-B08CCDA8E7F2}"/>
              </a:ext>
            </a:extLst>
          </p:cNvPr>
          <p:cNvSpPr>
            <a:spLocks noGrp="1"/>
          </p:cNvSpPr>
          <p:nvPr>
            <p:ph type="sldNum" sz="quarter" idx="12"/>
          </p:nvPr>
        </p:nvSpPr>
        <p:spPr/>
        <p:txBody>
          <a:body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71454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F9242E36-9FF7-0DFE-2E1B-EC0F667FB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xmlns="" id="{3D3ACEA8-01FA-77E9-72AB-73A9DA71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xmlns="" id="{EDA9BA99-B1E5-C7B8-7D70-C4E318BE7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4FBB-7031-402D-BBEC-A6A341E8E219}" type="datetimeFigureOut">
              <a:rPr lang="en-GB" smtClean="0"/>
              <a:pPr/>
              <a:t>04/01/2024</a:t>
            </a:fld>
            <a:endParaRPr lang="en-GB"/>
          </a:p>
        </p:txBody>
      </p:sp>
      <p:sp>
        <p:nvSpPr>
          <p:cNvPr id="5" name="Segnaposto piè di pagina 4">
            <a:extLst>
              <a:ext uri="{FF2B5EF4-FFF2-40B4-BE49-F238E27FC236}">
                <a16:creationId xmlns:a16="http://schemas.microsoft.com/office/drawing/2014/main" xmlns="" id="{BCA66A25-DF00-A18C-1AF5-0B30A103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xmlns="" id="{FCF7A7DA-5490-1307-3A0C-A40A1139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395A8-5E16-4976-A195-26C627A45CB9}" type="slidenum">
              <a:rPr lang="en-GB" smtClean="0"/>
              <a:pPr/>
              <a:t>‹#›</a:t>
            </a:fld>
            <a:endParaRPr lang="en-GB"/>
          </a:p>
        </p:txBody>
      </p:sp>
    </p:spTree>
    <p:extLst>
      <p:ext uri="{BB962C8B-B14F-4D97-AF65-F5344CB8AC3E}">
        <p14:creationId xmlns:p14="http://schemas.microsoft.com/office/powerpoint/2010/main" xmlns="" val="56128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FEBB3A21-B61D-DAF7-56DA-6FA584474374}"/>
              </a:ext>
            </a:extLst>
          </p:cNvPr>
          <p:cNvPicPr>
            <a:picLocks noChangeAspect="1"/>
          </p:cNvPicPr>
          <p:nvPr/>
        </p:nvPicPr>
        <p:blipFill rotWithShape="1">
          <a:blip r:embed="rId2" cstate="print"/>
          <a:srcRect l="20201" t="9091" r="5859"/>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xmlns="" id="{5D517154-71A4-5FA4-FE04-F353F05C7A91}"/>
              </a:ext>
            </a:extLst>
          </p:cNvPr>
          <p:cNvSpPr>
            <a:spLocks noGrp="1"/>
          </p:cNvSpPr>
          <p:nvPr>
            <p:ph type="ctrTitle"/>
          </p:nvPr>
        </p:nvSpPr>
        <p:spPr>
          <a:xfrm>
            <a:off x="404553" y="3091928"/>
            <a:ext cx="9078562" cy="2387600"/>
          </a:xfrm>
        </p:spPr>
        <p:txBody>
          <a:bodyPr>
            <a:normAutofit/>
          </a:bodyPr>
          <a:lstStyle/>
          <a:p>
            <a:pPr algn="l"/>
            <a:r>
              <a:rPr lang="en-GB" sz="6600" dirty="0"/>
              <a:t>Climate change Analysis</a:t>
            </a:r>
          </a:p>
        </p:txBody>
      </p:sp>
      <p:sp>
        <p:nvSpPr>
          <p:cNvPr id="31" name="Rectangle: Rounded Corners 30">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xmlns="" id="{A06B1961-1595-4E3E-8298-31184F9EB005}"/>
              </a:ext>
            </a:extLst>
          </p:cNvPr>
          <p:cNvSpPr>
            <a:spLocks noGrp="1"/>
          </p:cNvSpPr>
          <p:nvPr>
            <p:ph type="subTitle" idx="1"/>
          </p:nvPr>
        </p:nvSpPr>
        <p:spPr>
          <a:xfrm>
            <a:off x="404553" y="5624945"/>
            <a:ext cx="9078562" cy="592975"/>
          </a:xfrm>
        </p:spPr>
        <p:txBody>
          <a:bodyPr anchor="ctr">
            <a:normAutofit/>
          </a:bodyPr>
          <a:lstStyle/>
          <a:p>
            <a:pPr algn="l"/>
            <a:r>
              <a:rPr lang="en-GB" dirty="0" smtClean="0"/>
              <a:t>Capstone Project</a:t>
            </a:r>
            <a:endParaRPr lang="en-GB" dirty="0"/>
          </a:p>
        </p:txBody>
      </p:sp>
    </p:spTree>
    <p:extLst>
      <p:ext uri="{BB962C8B-B14F-4D97-AF65-F5344CB8AC3E}">
        <p14:creationId xmlns:p14="http://schemas.microsoft.com/office/powerpoint/2010/main" xmlns="" val="9685867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Clustering Analysis</a:t>
            </a:r>
            <a:br>
              <a:rPr lang="en-US" b="1" dirty="0">
                <a:solidFill>
                  <a:schemeClr val="bg1"/>
                </a:solidFill>
              </a:rPr>
            </a:br>
            <a:r>
              <a:rPr lang="en-US" b="1" dirty="0">
                <a:solidFill>
                  <a:schemeClr val="bg1"/>
                </a:solidFill>
              </a:rPr>
              <a:t>DBSCAN algorithm</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xmlns="" id="{4ED77D9F-EC30-3FFD-890C-1904EAEBBD5B}"/>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883371" y="2576212"/>
            <a:ext cx="5102230" cy="3310607"/>
          </a:xfrm>
        </p:spPr>
      </p:pic>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xmlns="" id="{D36537B3-EE25-4EA6-CDCD-5023FAAA857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635262" y="2576212"/>
            <a:ext cx="5089442" cy="3310607"/>
          </a:xfrm>
          <a:prstGeom prst="rect">
            <a:avLst/>
          </a:prstGeom>
        </p:spPr>
      </p:pic>
    </p:spTree>
    <p:extLst>
      <p:ext uri="{BB962C8B-B14F-4D97-AF65-F5344CB8AC3E}">
        <p14:creationId xmlns:p14="http://schemas.microsoft.com/office/powerpoint/2010/main" xmlns="" val="161324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Define the project goals</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Immagine 4" descr="Immagine che contiene pianta&#10;&#10;Descrizione generata automaticamente">
            <a:extLst>
              <a:ext uri="{FF2B5EF4-FFF2-40B4-BE49-F238E27FC236}">
                <a16:creationId xmlns:a16="http://schemas.microsoft.com/office/drawing/2014/main" xmlns="" id="{E07528BD-677C-9778-9633-A8FB53E42AA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31906" y="1626379"/>
            <a:ext cx="6259429" cy="3526145"/>
          </a:xfrm>
          <a:prstGeom prst="rect">
            <a:avLst/>
          </a:prstGeom>
        </p:spPr>
      </p:pic>
      <p:sp>
        <p:nvSpPr>
          <p:cNvPr id="3" name="Segnaposto contenuto 2">
            <a:extLst>
              <a:ext uri="{FF2B5EF4-FFF2-40B4-BE49-F238E27FC236}">
                <a16:creationId xmlns:a16="http://schemas.microsoft.com/office/drawing/2014/main" xmlns="" id="{33841194-B912-BCDC-81C9-FD74A32CA15F}"/>
              </a:ext>
            </a:extLst>
          </p:cNvPr>
          <p:cNvSpPr>
            <a:spLocks noGrp="1"/>
          </p:cNvSpPr>
          <p:nvPr>
            <p:ph idx="1"/>
          </p:nvPr>
        </p:nvSpPr>
        <p:spPr>
          <a:xfrm>
            <a:off x="428504" y="2450043"/>
            <a:ext cx="6259429" cy="3526144"/>
          </a:xfrm>
        </p:spPr>
        <p:txBody>
          <a:bodyPr>
            <a:normAutofit/>
          </a:bodyPr>
          <a:lstStyle/>
          <a:p>
            <a:pPr marL="0" indent="0">
              <a:buNone/>
            </a:pPr>
            <a:r>
              <a:rPr lang="en-US" sz="2000" dirty="0">
                <a:solidFill>
                  <a:schemeClr val="bg1"/>
                </a:solidFill>
              </a:rPr>
              <a:t>Analyze the relationships among these variable categories and evaluate the contribution of factors like country economy, energy use, land use, etc. on greenhouse gas emissions, precipitations, etc. in the dataset on world data bank and then a clustering analysis of countries compared to a group of features.</a:t>
            </a:r>
            <a:endParaRPr lang="en-GB" sz="1900" dirty="0">
              <a:solidFill>
                <a:schemeClr val="bg1"/>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6934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9D909A5C-E372-D311-E79A-E3FE5999B3CC}"/>
              </a:ext>
            </a:extLst>
          </p:cNvPr>
          <p:cNvSpPr>
            <a:spLocks noGrp="1"/>
          </p:cNvSpPr>
          <p:nvPr>
            <p:ph type="title"/>
          </p:nvPr>
        </p:nvSpPr>
        <p:spPr>
          <a:xfrm>
            <a:off x="838200" y="669925"/>
            <a:ext cx="4508946" cy="1325563"/>
          </a:xfrm>
        </p:spPr>
        <p:txBody>
          <a:bodyPr anchor="b">
            <a:normAutofit/>
          </a:bodyPr>
          <a:lstStyle/>
          <a:p>
            <a:pPr algn="r"/>
            <a:r>
              <a:rPr lang="en-GB" dirty="0">
                <a:solidFill>
                  <a:schemeClr val="bg1"/>
                </a:solidFill>
              </a:rPr>
              <a:t>The dataset</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xmlns="" id="{B3041DA4-673A-341A-A16C-9CD588484BA2}"/>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dirty="0">
                <a:solidFill>
                  <a:schemeClr val="bg1"/>
                </a:solidFill>
              </a:rPr>
              <a:t>shape: 28 columns, 13512 rows</a:t>
            </a:r>
          </a:p>
          <a:p>
            <a:pPr>
              <a:buFont typeface="Arial" panose="020B0604020202020204" pitchFamily="34" charset="0"/>
              <a:buChar char="•"/>
            </a:pPr>
            <a:r>
              <a:rPr lang="en-US" sz="2000" dirty="0">
                <a:solidFill>
                  <a:schemeClr val="bg1"/>
                </a:solidFill>
              </a:rPr>
              <a:t>all columns are of type "object"</a:t>
            </a:r>
          </a:p>
          <a:p>
            <a:pPr>
              <a:buFont typeface="Arial" panose="020B0604020202020204" pitchFamily="34" charset="0"/>
              <a:buChar char="•"/>
            </a:pPr>
            <a:r>
              <a:rPr lang="en-US" sz="2000" dirty="0">
                <a:solidFill>
                  <a:schemeClr val="bg1"/>
                </a:solidFill>
              </a:rPr>
              <a:t>the missing values are denoted by </a:t>
            </a:r>
            <a:r>
              <a:rPr lang="en-US" sz="2000" dirty="0" err="1">
                <a:solidFill>
                  <a:schemeClr val="bg1"/>
                </a:solidFill>
              </a:rPr>
              <a:t>NaN</a:t>
            </a:r>
            <a:r>
              <a:rPr lang="en-US" sz="2000" dirty="0">
                <a:solidFill>
                  <a:schemeClr val="bg1"/>
                </a:solidFill>
              </a:rPr>
              <a:t> </a:t>
            </a:r>
          </a:p>
          <a:p>
            <a:pPr>
              <a:buFont typeface="Arial" panose="020B0604020202020204" pitchFamily="34" charset="0"/>
              <a:buChar char="•"/>
            </a:pPr>
            <a:r>
              <a:rPr lang="en-US" sz="2000" dirty="0">
                <a:solidFill>
                  <a:schemeClr val="bg1"/>
                </a:solidFill>
              </a:rPr>
              <a:t>the rows marked as 'Text' in the columns 'SCALE' and 'Decimals' are almost completely composed of </a:t>
            </a:r>
            <a:r>
              <a:rPr lang="en-US" sz="2000" dirty="0" err="1">
                <a:solidFill>
                  <a:schemeClr val="bg1"/>
                </a:solidFill>
              </a:rPr>
              <a:t>NaN</a:t>
            </a:r>
            <a:r>
              <a:rPr lang="en-US" sz="2000" dirty="0">
                <a:solidFill>
                  <a:schemeClr val="bg1"/>
                </a:solidFill>
              </a:rPr>
              <a:t> values</a:t>
            </a:r>
          </a:p>
          <a:p>
            <a:pPr>
              <a:buFont typeface="Arial" panose="020B0604020202020204" pitchFamily="34" charset="0"/>
              <a:buChar char="•"/>
            </a:pPr>
            <a:r>
              <a:rPr lang="en-US" sz="2000" dirty="0">
                <a:solidFill>
                  <a:schemeClr val="bg1"/>
                </a:solidFill>
              </a:rPr>
              <a:t>the columns represent key values are country, years, the series code and series name</a:t>
            </a:r>
          </a:p>
          <a:p>
            <a:pPr>
              <a:buFont typeface="Arial" panose="020B0604020202020204" pitchFamily="34" charset="0"/>
              <a:buChar char="•"/>
            </a:pPr>
            <a:r>
              <a:rPr lang="en-US" sz="2000" dirty="0">
                <a:solidFill>
                  <a:schemeClr val="bg1"/>
                </a:solidFill>
              </a:rPr>
              <a:t>the column 'Series name' contains the country-specific features required for the analysis</a:t>
            </a:r>
          </a:p>
          <a:p>
            <a:endParaRPr lang="en-GB" sz="2000" dirty="0">
              <a:solidFill>
                <a:schemeClr val="bg1"/>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58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9D909A5C-E372-D311-E79A-E3FE5999B3CC}"/>
              </a:ext>
            </a:extLst>
          </p:cNvPr>
          <p:cNvSpPr>
            <a:spLocks noGrp="1"/>
          </p:cNvSpPr>
          <p:nvPr>
            <p:ph type="title"/>
          </p:nvPr>
        </p:nvSpPr>
        <p:spPr>
          <a:xfrm>
            <a:off x="838200" y="669925"/>
            <a:ext cx="4508946" cy="1325563"/>
          </a:xfrm>
        </p:spPr>
        <p:txBody>
          <a:bodyPr anchor="b">
            <a:normAutofit/>
          </a:bodyPr>
          <a:lstStyle/>
          <a:p>
            <a:pPr algn="r"/>
            <a:r>
              <a:rPr lang="en-GB" dirty="0">
                <a:solidFill>
                  <a:schemeClr val="bg1"/>
                </a:solidFill>
              </a:rPr>
              <a:t>Data Cleaning</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xmlns="" id="{B3041DA4-673A-341A-A16C-9CD588484BA2}"/>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dirty="0">
                <a:solidFill>
                  <a:schemeClr val="bg1"/>
                </a:solidFill>
              </a:rPr>
              <a:t>Removing rows marked as "Text" in the "SCALE" and "Decimals" columns</a:t>
            </a:r>
          </a:p>
          <a:p>
            <a:pPr>
              <a:buFont typeface="Arial" panose="020B0604020202020204" pitchFamily="34" charset="0"/>
              <a:buChar char="•"/>
            </a:pPr>
            <a:r>
              <a:rPr lang="en-US" sz="2000" dirty="0">
                <a:solidFill>
                  <a:schemeClr val="bg1"/>
                </a:solidFill>
              </a:rPr>
              <a:t>Removing the unnecessary columns "Country name", "Series code", "SCALE", "Decimals"</a:t>
            </a:r>
          </a:p>
          <a:p>
            <a:pPr>
              <a:buFont typeface="Arial" panose="020B0604020202020204" pitchFamily="34" charset="0"/>
              <a:buChar char="•"/>
            </a:pPr>
            <a:r>
              <a:rPr lang="en-US" sz="2000" dirty="0">
                <a:solidFill>
                  <a:schemeClr val="bg1"/>
                </a:solidFill>
              </a:rPr>
              <a:t>Transform the ".." strings and empty cells (" ") into </a:t>
            </a:r>
            <a:r>
              <a:rPr lang="en-US" sz="2000" dirty="0" err="1">
                <a:solidFill>
                  <a:schemeClr val="bg1"/>
                </a:solidFill>
              </a:rPr>
              <a:t>NaN</a:t>
            </a:r>
            <a:r>
              <a:rPr lang="en-US" sz="2000" dirty="0">
                <a:solidFill>
                  <a:schemeClr val="bg1"/>
                </a:solidFill>
              </a:rPr>
              <a:t> values for easier </a:t>
            </a:r>
            <a:r>
              <a:rPr lang="en-US" sz="2000" dirty="0" err="1">
                <a:solidFill>
                  <a:schemeClr val="bg1"/>
                </a:solidFill>
              </a:rPr>
              <a:t>recognission</a:t>
            </a:r>
            <a:r>
              <a:rPr lang="en-US" sz="2000" dirty="0">
                <a:solidFill>
                  <a:schemeClr val="bg1"/>
                </a:solidFill>
              </a:rPr>
              <a:t> as missing values</a:t>
            </a:r>
          </a:p>
          <a:p>
            <a:pPr>
              <a:buFont typeface="Arial" panose="020B0604020202020204" pitchFamily="34" charset="0"/>
              <a:buChar char="•"/>
            </a:pPr>
            <a:r>
              <a:rPr lang="en-US" sz="2000" dirty="0">
                <a:solidFill>
                  <a:schemeClr val="bg1"/>
                </a:solidFill>
              </a:rPr>
              <a:t>Transform all data columns into a numerical data type</a:t>
            </a:r>
          </a:p>
          <a:p>
            <a:pPr>
              <a:buFont typeface="Arial" panose="020B0604020202020204" pitchFamily="34" charset="0"/>
              <a:buChar char="•"/>
            </a:pPr>
            <a:r>
              <a:rPr lang="en-US" sz="2000" dirty="0">
                <a:solidFill>
                  <a:schemeClr val="bg1"/>
                </a:solidFill>
              </a:rPr>
              <a:t>Rename the features in column "Series name”</a:t>
            </a:r>
          </a:p>
          <a:p>
            <a:endParaRPr lang="en-GB" sz="2000" dirty="0">
              <a:solidFill>
                <a:schemeClr val="bg1"/>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7511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 name="Rectangle 369">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xmlns="" id="{BB9A83C0-ED96-5AEC-54B6-5AE979062C44}"/>
              </a:ext>
            </a:extLst>
          </p:cNvPr>
          <p:cNvSpPr>
            <a:spLocks noGrp="1"/>
          </p:cNvSpPr>
          <p:nvPr>
            <p:ph type="title"/>
          </p:nvPr>
        </p:nvSpPr>
        <p:spPr>
          <a:xfrm>
            <a:off x="840353" y="674717"/>
            <a:ext cx="4707671" cy="1225650"/>
          </a:xfrm>
        </p:spPr>
        <p:txBody>
          <a:bodyPr anchor="b">
            <a:normAutofit/>
          </a:bodyPr>
          <a:lstStyle/>
          <a:p>
            <a:r>
              <a:rPr lang="en-US" sz="3200" b="1" dirty="0">
                <a:solidFill>
                  <a:schemeClr val="bg1"/>
                </a:solidFill>
              </a:rPr>
              <a:t>Data frame transformation</a:t>
            </a:r>
            <a:br>
              <a:rPr lang="en-US" sz="3200" b="1" dirty="0">
                <a:solidFill>
                  <a:schemeClr val="bg1"/>
                </a:solidFill>
              </a:rPr>
            </a:br>
            <a:endParaRPr lang="en-GB" sz="3200" dirty="0">
              <a:solidFill>
                <a:schemeClr val="bg1"/>
              </a:solidFill>
            </a:endParaRPr>
          </a:p>
        </p:txBody>
      </p:sp>
      <p:cxnSp>
        <p:nvCxnSpPr>
          <p:cNvPr id="372" name="Straight Connector 371">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Segnaposto contenuto 2">
            <a:extLst>
              <a:ext uri="{FF2B5EF4-FFF2-40B4-BE49-F238E27FC236}">
                <a16:creationId xmlns:a16="http://schemas.microsoft.com/office/drawing/2014/main" xmlns="" id="{885E3FDB-AFA2-FA22-0083-2BDF72091643}"/>
              </a:ext>
            </a:extLst>
          </p:cNvPr>
          <p:cNvGraphicFramePr>
            <a:graphicFrameLocks noGrp="1"/>
          </p:cNvGraphicFramePr>
          <p:nvPr>
            <p:ph idx="1"/>
            <p:extLst>
              <p:ext uri="{D42A27DB-BD31-4B8C-83A1-F6EECF244321}">
                <p14:modId xmlns:p14="http://schemas.microsoft.com/office/powerpoint/2010/main" xmlns="" val="23637843"/>
              </p:ext>
            </p:extLst>
          </p:nvPr>
        </p:nvGraphicFramePr>
        <p:xfrm>
          <a:off x="7288522" y="1749756"/>
          <a:ext cx="4551308" cy="372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xmlns="" id="{CE8B82F6-1D6B-016F-4B0E-8B2E22B60317}"/>
              </a:ext>
            </a:extLst>
          </p:cNvPr>
          <p:cNvSpPr txBox="1"/>
          <p:nvPr/>
        </p:nvSpPr>
        <p:spPr>
          <a:xfrm>
            <a:off x="831873" y="1900367"/>
            <a:ext cx="6104480" cy="2308324"/>
          </a:xfrm>
          <a:prstGeom prst="rect">
            <a:avLst/>
          </a:prstGeom>
          <a:noFill/>
        </p:spPr>
        <p:txBody>
          <a:bodyPr wrap="square">
            <a:spAutoFit/>
          </a:bodyPr>
          <a:lstStyle/>
          <a:p>
            <a:r>
              <a:rPr lang="en-US" sz="1800" dirty="0">
                <a:solidFill>
                  <a:schemeClr val="bg1"/>
                </a:solidFill>
              </a:rPr>
              <a:t>It is necessary to transform the data frame into a suitable format- the feature from the 'Series name' column into separate columns and the years into a single column. This is done by picking the corresponding values of each feature together with their countries and years, melting these into a single column and then combine them into a new data frame with all features (based on the same countries and years)</a:t>
            </a:r>
          </a:p>
          <a:p>
            <a:endParaRPr lang="en-US" sz="1800" dirty="0">
              <a:solidFill>
                <a:schemeClr val="bg1"/>
              </a:solidFill>
            </a:endParaRPr>
          </a:p>
        </p:txBody>
      </p:sp>
    </p:spTree>
    <p:extLst>
      <p:ext uri="{BB962C8B-B14F-4D97-AF65-F5344CB8AC3E}">
        <p14:creationId xmlns:p14="http://schemas.microsoft.com/office/powerpoint/2010/main" xmlns="" val="293402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7092C962-95E4-A482-98CA-1C4D9DC9BC20}"/>
              </a:ext>
            </a:extLst>
          </p:cNvPr>
          <p:cNvSpPr>
            <a:spLocks noGrp="1"/>
          </p:cNvSpPr>
          <p:nvPr>
            <p:ph type="title"/>
          </p:nvPr>
        </p:nvSpPr>
        <p:spPr>
          <a:xfrm>
            <a:off x="838200" y="1155117"/>
            <a:ext cx="4508946" cy="1325563"/>
          </a:xfrm>
        </p:spPr>
        <p:txBody>
          <a:bodyPr anchor="b">
            <a:normAutofit fontScale="90000"/>
          </a:bodyPr>
          <a:lstStyle/>
          <a:p>
            <a:pPr algn="r"/>
            <a:r>
              <a:rPr kumimoji="0" lang="it-IT" sz="4400" b="1" i="0" u="none" strike="noStrike" kern="1200" cap="none" spc="0" normalizeH="0" baseline="0" noProof="0" dirty="0">
                <a:ln>
                  <a:noFill/>
                </a:ln>
                <a:solidFill>
                  <a:prstClr val="white"/>
                </a:solidFill>
                <a:effectLst/>
                <a:uLnTx/>
                <a:uFillTx/>
                <a:latin typeface="Calibri Light" panose="020F0302020204030204"/>
                <a:ea typeface="+mj-ea"/>
                <a:cs typeface="+mj-cs"/>
              </a:rPr>
              <a:t>Feature engineering</a:t>
            </a:r>
            <a:br>
              <a:rPr kumimoji="0" lang="it-IT" sz="4400" b="1" i="0" u="none" strike="noStrike" kern="1200" cap="none" spc="0" normalizeH="0" baseline="0" noProof="0" dirty="0">
                <a:ln>
                  <a:noFill/>
                </a:ln>
                <a:solidFill>
                  <a:prstClr val="white"/>
                </a:solidFill>
                <a:effectLst/>
                <a:uLnTx/>
                <a:uFillTx/>
                <a:latin typeface="Calibri Light" panose="020F0302020204030204"/>
                <a:ea typeface="+mj-ea"/>
                <a:cs typeface="+mj-cs"/>
              </a:rPr>
            </a:br>
            <a:endParaRPr lang="en-GB" dirty="0">
              <a:solidFill>
                <a:schemeClr val="bg1"/>
              </a:solidFill>
            </a:endParaRPr>
          </a:p>
        </p:txBody>
      </p:sp>
      <p:cxnSp>
        <p:nvCxnSpPr>
          <p:cNvPr id="17" name="Straight Connector 16">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xmlns="" id="{C50CEB12-C6A1-DFE8-97FB-C4C46AA72A7F}"/>
              </a:ext>
            </a:extLst>
          </p:cNvPr>
          <p:cNvSpPr>
            <a:spLocks noGrp="1"/>
          </p:cNvSpPr>
          <p:nvPr>
            <p:ph idx="1"/>
          </p:nvPr>
        </p:nvSpPr>
        <p:spPr>
          <a:xfrm>
            <a:off x="1392667" y="2398957"/>
            <a:ext cx="9406666" cy="352614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 available columns reveal that the features representing CO2 emissions and energy use have three different reference values: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per capita: co2_per_cap and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en_per_cap</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per unit of GDP: co2_per_gdp and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en_per_gdp</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total values: co2_ttl</a:t>
            </a:r>
          </a:p>
          <a:p>
            <a:pPr marL="0" indent="0">
              <a:buNone/>
            </a:pPr>
            <a:endParaRPr lang="en-US" sz="2000" dirty="0"/>
          </a:p>
        </p:txBody>
      </p:sp>
      <p:sp>
        <p:nvSpPr>
          <p:cNvPr id="19" name="Rectangle 18">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97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xmlns="" id="{4F5172F5-1EDE-5F90-F03A-E288591B0CA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Correlation between features</a:t>
            </a:r>
          </a:p>
        </p:txBody>
      </p:sp>
      <p:cxnSp>
        <p:nvCxnSpPr>
          <p:cNvPr id="17" name="Straight Connector 16">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xmlns="" id="{43F0046C-7D00-56AD-6897-669EBB5126B1}"/>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When comparing the dependencies of co2_ttl, co2_per_cap and co2_per_gdp with other features, co2_per_cap correlates with a bigger amount of other variables. It also represents the CO2 emissions independently of population size, making it more representative when analyzing and comparing the emissions of countries with different sizes and population counts.</a:t>
            </a:r>
          </a:p>
        </p:txBody>
      </p:sp>
      <p:cxnSp>
        <p:nvCxnSpPr>
          <p:cNvPr id="19" name="Straight Connector 18">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xmlns="" id="{1136E4B3-0633-AD30-79AB-0C7D9325634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62979" y="1282795"/>
            <a:ext cx="5666547" cy="4292409"/>
          </a:xfrm>
          <a:prstGeom prst="rect">
            <a:avLst/>
          </a:prstGeom>
        </p:spPr>
      </p:pic>
    </p:spTree>
    <p:extLst>
      <p:ext uri="{BB962C8B-B14F-4D97-AF65-F5344CB8AC3E}">
        <p14:creationId xmlns:p14="http://schemas.microsoft.com/office/powerpoint/2010/main" xmlns="" val="10655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xmlns="" id="{4F5172F5-1EDE-5F90-F03A-E288591B0CA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Correlation between features</a:t>
            </a:r>
          </a:p>
        </p:txBody>
      </p:sp>
      <p:cxnSp>
        <p:nvCxnSpPr>
          <p:cNvPr id="17" name="Straight Connector 16">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xmlns="" id="{43F0046C-7D00-56AD-6897-669EBB5126B1}"/>
              </a:ext>
            </a:extLst>
          </p:cNvPr>
          <p:cNvSpPr>
            <a:spLocks noGrp="1"/>
          </p:cNvSpPr>
          <p:nvPr>
            <p:ph idx="1"/>
          </p:nvPr>
        </p:nvSpPr>
        <p:spPr>
          <a:xfrm>
            <a:off x="831873" y="1910862"/>
            <a:ext cx="4888989" cy="3721414"/>
          </a:xfrm>
        </p:spPr>
        <p:txBody>
          <a:bodyPr>
            <a:normAutofit/>
          </a:bodyPr>
          <a:lstStyle/>
          <a:p>
            <a:pPr marL="0" indent="0">
              <a:buNone/>
            </a:pPr>
            <a:r>
              <a:rPr lang="en-US" sz="2000" dirty="0">
                <a:solidFill>
                  <a:schemeClr val="bg1"/>
                </a:solidFill>
              </a:rPr>
              <a:t>The CO2 emissions per capita exhibit strong linear dependency on energy use and show nonlinear relationships with other variables.</a:t>
            </a:r>
          </a:p>
          <a:p>
            <a:pPr marL="0" indent="0">
              <a:buNone/>
            </a:pPr>
            <a:r>
              <a:rPr lang="en-US" sz="2000" dirty="0">
                <a:solidFill>
                  <a:schemeClr val="bg1"/>
                </a:solidFill>
              </a:rPr>
              <a:t>In most cases are visible not only local trends for each single country but also global trends for all observations. The global trends can in certain cases be divided into multiple data point paths for certain groups of countries or clusters of countries.</a:t>
            </a:r>
          </a:p>
          <a:p>
            <a:pPr marL="0" indent="0">
              <a:buNone/>
            </a:pPr>
            <a:endParaRPr lang="en-US" sz="2000" dirty="0">
              <a:solidFill>
                <a:schemeClr val="bg1"/>
              </a:solidFill>
            </a:endParaRPr>
          </a:p>
          <a:p>
            <a:pPr marL="0" indent="0">
              <a:buNone/>
            </a:pPr>
            <a:endParaRPr lang="en-US" sz="2000" dirty="0">
              <a:solidFill>
                <a:schemeClr val="bg1"/>
              </a:solidFill>
            </a:endParaRPr>
          </a:p>
        </p:txBody>
      </p:sp>
      <p:cxnSp>
        <p:nvCxnSpPr>
          <p:cNvPr id="19" name="Straight Connector 18">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xmlns="" id="{357B6B48-7163-51FA-8282-112ADDB677F4}"/>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81" t="22791" r="9952" b="20603"/>
          <a:stretch/>
        </p:blipFill>
        <p:spPr>
          <a:xfrm>
            <a:off x="6096000" y="1342452"/>
            <a:ext cx="5503633" cy="4841415"/>
          </a:xfrm>
          <a:prstGeom prst="rect">
            <a:avLst/>
          </a:prstGeom>
        </p:spPr>
      </p:pic>
    </p:spTree>
    <p:extLst>
      <p:ext uri="{BB962C8B-B14F-4D97-AF65-F5344CB8AC3E}">
        <p14:creationId xmlns:p14="http://schemas.microsoft.com/office/powerpoint/2010/main" xmlns="" val="109791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xmlns=""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Clustering Analysis</a:t>
            </a:r>
            <a:br>
              <a:rPr lang="en-US" b="1" dirty="0">
                <a:solidFill>
                  <a:schemeClr val="bg1"/>
                </a:solidFill>
              </a:rPr>
            </a:br>
            <a:r>
              <a:rPr lang="en-US" b="1" dirty="0">
                <a:solidFill>
                  <a:schemeClr val="bg1"/>
                </a:solidFill>
              </a:rPr>
              <a:t>KMEANS algorithm</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xmlns="" id="{43957F16-584C-642E-EDF5-066940027907}"/>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924786" y="2531922"/>
            <a:ext cx="4990476" cy="3238095"/>
          </a:xfrm>
        </p:spPr>
      </p:pic>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xmlns="" id="{BF57E1CA-4DAF-4729-99AD-2E858417F11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74655" y="2449382"/>
            <a:ext cx="5231746" cy="3403174"/>
          </a:xfrm>
          <a:prstGeom prst="rect">
            <a:avLst/>
          </a:prstGeom>
        </p:spPr>
      </p:pic>
    </p:spTree>
    <p:extLst>
      <p:ext uri="{BB962C8B-B14F-4D97-AF65-F5344CB8AC3E}">
        <p14:creationId xmlns:p14="http://schemas.microsoft.com/office/powerpoint/2010/main" xmlns="" val="27465636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814</Words>
  <Application>Microsoft Office PowerPoint</Application>
  <PresentationFormat>Custom</PresentationFormat>
  <Paragraphs>55</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Tema di Office</vt:lpstr>
      <vt:lpstr>Climate change Analysis</vt:lpstr>
      <vt:lpstr>Define the project goals</vt:lpstr>
      <vt:lpstr>The dataset</vt:lpstr>
      <vt:lpstr>Data Cleaning</vt:lpstr>
      <vt:lpstr>Data frame transformation </vt:lpstr>
      <vt:lpstr>Feature engineering </vt:lpstr>
      <vt:lpstr>Correlation between features</vt:lpstr>
      <vt:lpstr>Correlation between features</vt:lpstr>
      <vt:lpstr>Clustering Analysis KMEANS algorithm</vt:lpstr>
      <vt:lpstr>Clustering Analysis DBSCAN algorithm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dc:title>
  <dc:creator>Andrea Porrazzo - andrea.porrazzo@studio.unibo.it</dc:creator>
  <cp:lastModifiedBy>Abhishek Rajvanshi</cp:lastModifiedBy>
  <cp:revision>2</cp:revision>
  <dcterms:created xsi:type="dcterms:W3CDTF">2023-03-05T10:38:06Z</dcterms:created>
  <dcterms:modified xsi:type="dcterms:W3CDTF">2024-01-04T10:28:31Z</dcterms:modified>
</cp:coreProperties>
</file>